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99CCFF"/>
    <a:srgbClr val="AAE2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3F9A49-2470-4167-B9F1-C9D11FBD5D6D}" v="1" dt="2024-01-15T16:16:38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1" cy="4977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760" y="0"/>
            <a:ext cx="2946341" cy="4977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180D2-73F1-423B-BC63-7C90836DF2E5}" type="datetimeFigureOut">
              <a:rPr lang="fr-BE" smtClean="0"/>
              <a:t>17-01-24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925" y="4777458"/>
            <a:ext cx="5437825" cy="390794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852"/>
            <a:ext cx="2946341" cy="4977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760" y="9428852"/>
            <a:ext cx="2946341" cy="4977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1131B-1CE9-4B9D-B754-A8D6B63AB14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9547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1131B-1CE9-4B9D-B754-A8D6B63AB14B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4612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38A9E-6905-447E-8879-49645F697BC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47A50-0E25-4C3B-B0A3-9F0C74F039D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54505-D2FA-47C1-9764-DE272AB6DD6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ED627-5296-4329-8AF2-A30276A3255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E48CB-A7E1-4F1E-A475-710904661F1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F47AE-FE26-4620-A040-0700420DF78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8C777-08D1-4C8C-B4B5-C11B96FBF9C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1558D-3B4B-4A79-A5EC-5D08BDFC20B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47E1E-B7D8-4C37-B7A0-642FC751520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67D03-E7E1-4FE3-BD72-B9E651103AF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36B09-5479-4231-AFB2-1EDB435061F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6FCBA8-6DB1-43A0-B3DD-95A89F77A09D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96" name="Group 748"/>
          <p:cNvGrpSpPr>
            <a:grpSpLocks/>
          </p:cNvGrpSpPr>
          <p:nvPr/>
        </p:nvGrpSpPr>
        <p:grpSpPr bwMode="auto">
          <a:xfrm>
            <a:off x="683568" y="1047784"/>
            <a:ext cx="8093078" cy="5414967"/>
            <a:chOff x="659" y="645"/>
            <a:chExt cx="5098" cy="3411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4553" y="1941"/>
              <a:ext cx="248" cy="368"/>
            </a:xfrm>
            <a:custGeom>
              <a:avLst/>
              <a:gdLst/>
              <a:ahLst/>
              <a:cxnLst>
                <a:cxn ang="0">
                  <a:pos x="218" y="1472"/>
                </a:cxn>
                <a:cxn ang="0">
                  <a:pos x="282" y="1431"/>
                </a:cxn>
                <a:cxn ang="0">
                  <a:pos x="334" y="1410"/>
                </a:cxn>
                <a:cxn ang="0">
                  <a:pos x="404" y="1412"/>
                </a:cxn>
                <a:cxn ang="0">
                  <a:pos x="478" y="1442"/>
                </a:cxn>
                <a:cxn ang="0">
                  <a:pos x="553" y="1412"/>
                </a:cxn>
                <a:cxn ang="0">
                  <a:pos x="636" y="1410"/>
                </a:cxn>
                <a:cxn ang="0">
                  <a:pos x="710" y="1395"/>
                </a:cxn>
                <a:cxn ang="0">
                  <a:pos x="789" y="1354"/>
                </a:cxn>
                <a:cxn ang="0">
                  <a:pos x="851" y="1214"/>
                </a:cxn>
                <a:cxn ang="0">
                  <a:pos x="875" y="1136"/>
                </a:cxn>
                <a:cxn ang="0">
                  <a:pos x="851" y="1051"/>
                </a:cxn>
                <a:cxn ang="0">
                  <a:pos x="875" y="963"/>
                </a:cxn>
                <a:cxn ang="0">
                  <a:pos x="914" y="888"/>
                </a:cxn>
                <a:cxn ang="0">
                  <a:pos x="928" y="806"/>
                </a:cxn>
                <a:cxn ang="0">
                  <a:pos x="981" y="739"/>
                </a:cxn>
                <a:cxn ang="0">
                  <a:pos x="996" y="661"/>
                </a:cxn>
                <a:cxn ang="0">
                  <a:pos x="963" y="612"/>
                </a:cxn>
                <a:cxn ang="0">
                  <a:pos x="894" y="633"/>
                </a:cxn>
                <a:cxn ang="0">
                  <a:pos x="839" y="624"/>
                </a:cxn>
                <a:cxn ang="0">
                  <a:pos x="783" y="565"/>
                </a:cxn>
                <a:cxn ang="0">
                  <a:pos x="754" y="487"/>
                </a:cxn>
                <a:cxn ang="0">
                  <a:pos x="718" y="407"/>
                </a:cxn>
                <a:cxn ang="0">
                  <a:pos x="783" y="385"/>
                </a:cxn>
                <a:cxn ang="0">
                  <a:pos x="783" y="301"/>
                </a:cxn>
                <a:cxn ang="0">
                  <a:pos x="778" y="226"/>
                </a:cxn>
                <a:cxn ang="0">
                  <a:pos x="845" y="193"/>
                </a:cxn>
                <a:cxn ang="0">
                  <a:pos x="847" y="118"/>
                </a:cxn>
                <a:cxn ang="0">
                  <a:pos x="749" y="101"/>
                </a:cxn>
                <a:cxn ang="0">
                  <a:pos x="678" y="128"/>
                </a:cxn>
                <a:cxn ang="0">
                  <a:pos x="597" y="125"/>
                </a:cxn>
                <a:cxn ang="0">
                  <a:pos x="539" y="113"/>
                </a:cxn>
                <a:cxn ang="0">
                  <a:pos x="564" y="36"/>
                </a:cxn>
                <a:cxn ang="0">
                  <a:pos x="451" y="63"/>
                </a:cxn>
                <a:cxn ang="0">
                  <a:pos x="374" y="42"/>
                </a:cxn>
                <a:cxn ang="0">
                  <a:pos x="302" y="0"/>
                </a:cxn>
                <a:cxn ang="0">
                  <a:pos x="249" y="79"/>
                </a:cxn>
                <a:cxn ang="0">
                  <a:pos x="185" y="139"/>
                </a:cxn>
                <a:cxn ang="0">
                  <a:pos x="117" y="188"/>
                </a:cxn>
                <a:cxn ang="0">
                  <a:pos x="61" y="234"/>
                </a:cxn>
                <a:cxn ang="0">
                  <a:pos x="84" y="318"/>
                </a:cxn>
                <a:cxn ang="0">
                  <a:pos x="165" y="306"/>
                </a:cxn>
                <a:cxn ang="0">
                  <a:pos x="239" y="327"/>
                </a:cxn>
                <a:cxn ang="0">
                  <a:pos x="310" y="364"/>
                </a:cxn>
                <a:cxn ang="0">
                  <a:pos x="388" y="347"/>
                </a:cxn>
                <a:cxn ang="0">
                  <a:pos x="448" y="347"/>
                </a:cxn>
                <a:cxn ang="0">
                  <a:pos x="439" y="434"/>
                </a:cxn>
                <a:cxn ang="0">
                  <a:pos x="432" y="521"/>
                </a:cxn>
                <a:cxn ang="0">
                  <a:pos x="366" y="565"/>
                </a:cxn>
                <a:cxn ang="0">
                  <a:pos x="302" y="617"/>
                </a:cxn>
                <a:cxn ang="0">
                  <a:pos x="263" y="694"/>
                </a:cxn>
                <a:cxn ang="0">
                  <a:pos x="239" y="774"/>
                </a:cxn>
                <a:cxn ang="0">
                  <a:pos x="204" y="851"/>
                </a:cxn>
                <a:cxn ang="0">
                  <a:pos x="205" y="935"/>
                </a:cxn>
                <a:cxn ang="0">
                  <a:pos x="165" y="1005"/>
                </a:cxn>
                <a:cxn ang="0">
                  <a:pos x="121" y="1084"/>
                </a:cxn>
                <a:cxn ang="0">
                  <a:pos x="64" y="1108"/>
                </a:cxn>
                <a:cxn ang="0">
                  <a:pos x="13" y="1120"/>
                </a:cxn>
                <a:cxn ang="0">
                  <a:pos x="0" y="1213"/>
                </a:cxn>
                <a:cxn ang="0">
                  <a:pos x="28" y="1275"/>
                </a:cxn>
                <a:cxn ang="0">
                  <a:pos x="97" y="1326"/>
                </a:cxn>
                <a:cxn ang="0">
                  <a:pos x="140" y="1395"/>
                </a:cxn>
                <a:cxn ang="0">
                  <a:pos x="218" y="1472"/>
                </a:cxn>
              </a:cxnLst>
              <a:rect l="0" t="0" r="r" b="b"/>
              <a:pathLst>
                <a:path w="996" h="1472">
                  <a:moveTo>
                    <a:pt x="218" y="1472"/>
                  </a:moveTo>
                  <a:lnTo>
                    <a:pt x="282" y="1431"/>
                  </a:lnTo>
                  <a:lnTo>
                    <a:pt x="334" y="1410"/>
                  </a:lnTo>
                  <a:lnTo>
                    <a:pt x="404" y="1412"/>
                  </a:lnTo>
                  <a:lnTo>
                    <a:pt x="478" y="1442"/>
                  </a:lnTo>
                  <a:lnTo>
                    <a:pt x="553" y="1412"/>
                  </a:lnTo>
                  <a:lnTo>
                    <a:pt x="636" y="1410"/>
                  </a:lnTo>
                  <a:lnTo>
                    <a:pt x="710" y="1395"/>
                  </a:lnTo>
                  <a:lnTo>
                    <a:pt x="789" y="1354"/>
                  </a:lnTo>
                  <a:lnTo>
                    <a:pt x="851" y="1214"/>
                  </a:lnTo>
                  <a:lnTo>
                    <a:pt x="875" y="1136"/>
                  </a:lnTo>
                  <a:lnTo>
                    <a:pt x="851" y="1051"/>
                  </a:lnTo>
                  <a:lnTo>
                    <a:pt x="875" y="963"/>
                  </a:lnTo>
                  <a:lnTo>
                    <a:pt x="914" y="888"/>
                  </a:lnTo>
                  <a:lnTo>
                    <a:pt x="928" y="806"/>
                  </a:lnTo>
                  <a:lnTo>
                    <a:pt x="981" y="739"/>
                  </a:lnTo>
                  <a:lnTo>
                    <a:pt x="996" y="661"/>
                  </a:lnTo>
                  <a:lnTo>
                    <a:pt x="963" y="612"/>
                  </a:lnTo>
                  <a:lnTo>
                    <a:pt x="894" y="633"/>
                  </a:lnTo>
                  <a:lnTo>
                    <a:pt x="839" y="624"/>
                  </a:lnTo>
                  <a:lnTo>
                    <a:pt x="783" y="565"/>
                  </a:lnTo>
                  <a:lnTo>
                    <a:pt x="754" y="487"/>
                  </a:lnTo>
                  <a:lnTo>
                    <a:pt x="718" y="407"/>
                  </a:lnTo>
                  <a:lnTo>
                    <a:pt x="783" y="385"/>
                  </a:lnTo>
                  <a:lnTo>
                    <a:pt x="783" y="301"/>
                  </a:lnTo>
                  <a:lnTo>
                    <a:pt x="778" y="226"/>
                  </a:lnTo>
                  <a:lnTo>
                    <a:pt x="845" y="193"/>
                  </a:lnTo>
                  <a:lnTo>
                    <a:pt x="847" y="118"/>
                  </a:lnTo>
                  <a:lnTo>
                    <a:pt x="749" y="101"/>
                  </a:lnTo>
                  <a:lnTo>
                    <a:pt x="678" y="128"/>
                  </a:lnTo>
                  <a:lnTo>
                    <a:pt x="597" y="125"/>
                  </a:lnTo>
                  <a:lnTo>
                    <a:pt x="539" y="113"/>
                  </a:lnTo>
                  <a:lnTo>
                    <a:pt x="564" y="36"/>
                  </a:lnTo>
                  <a:lnTo>
                    <a:pt x="451" y="63"/>
                  </a:lnTo>
                  <a:lnTo>
                    <a:pt x="374" y="42"/>
                  </a:lnTo>
                  <a:lnTo>
                    <a:pt x="302" y="0"/>
                  </a:lnTo>
                  <a:lnTo>
                    <a:pt x="249" y="79"/>
                  </a:lnTo>
                  <a:lnTo>
                    <a:pt x="185" y="139"/>
                  </a:lnTo>
                  <a:lnTo>
                    <a:pt x="117" y="188"/>
                  </a:lnTo>
                  <a:lnTo>
                    <a:pt x="61" y="234"/>
                  </a:lnTo>
                  <a:lnTo>
                    <a:pt x="84" y="318"/>
                  </a:lnTo>
                  <a:lnTo>
                    <a:pt x="165" y="306"/>
                  </a:lnTo>
                  <a:lnTo>
                    <a:pt x="239" y="327"/>
                  </a:lnTo>
                  <a:lnTo>
                    <a:pt x="310" y="364"/>
                  </a:lnTo>
                  <a:lnTo>
                    <a:pt x="388" y="347"/>
                  </a:lnTo>
                  <a:lnTo>
                    <a:pt x="448" y="347"/>
                  </a:lnTo>
                  <a:lnTo>
                    <a:pt x="439" y="434"/>
                  </a:lnTo>
                  <a:lnTo>
                    <a:pt x="432" y="521"/>
                  </a:lnTo>
                  <a:lnTo>
                    <a:pt x="366" y="565"/>
                  </a:lnTo>
                  <a:lnTo>
                    <a:pt x="302" y="617"/>
                  </a:lnTo>
                  <a:lnTo>
                    <a:pt x="263" y="694"/>
                  </a:lnTo>
                  <a:lnTo>
                    <a:pt x="239" y="774"/>
                  </a:lnTo>
                  <a:lnTo>
                    <a:pt x="204" y="851"/>
                  </a:lnTo>
                  <a:lnTo>
                    <a:pt x="205" y="935"/>
                  </a:lnTo>
                  <a:lnTo>
                    <a:pt x="165" y="1005"/>
                  </a:lnTo>
                  <a:lnTo>
                    <a:pt x="121" y="1084"/>
                  </a:lnTo>
                  <a:lnTo>
                    <a:pt x="64" y="1108"/>
                  </a:lnTo>
                  <a:lnTo>
                    <a:pt x="13" y="1120"/>
                  </a:lnTo>
                  <a:lnTo>
                    <a:pt x="0" y="1213"/>
                  </a:lnTo>
                  <a:lnTo>
                    <a:pt x="28" y="1275"/>
                  </a:lnTo>
                  <a:lnTo>
                    <a:pt x="97" y="1326"/>
                  </a:lnTo>
                  <a:lnTo>
                    <a:pt x="140" y="1395"/>
                  </a:lnTo>
                  <a:lnTo>
                    <a:pt x="218" y="1472"/>
                  </a:lnTo>
                  <a:close/>
                </a:path>
              </a:pathLst>
            </a:custGeom>
            <a:solidFill>
              <a:srgbClr val="FF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4553" y="1941"/>
              <a:ext cx="248" cy="368"/>
            </a:xfrm>
            <a:custGeom>
              <a:avLst/>
              <a:gdLst/>
              <a:ahLst/>
              <a:cxnLst>
                <a:cxn ang="0">
                  <a:pos x="218" y="1472"/>
                </a:cxn>
                <a:cxn ang="0">
                  <a:pos x="282" y="1431"/>
                </a:cxn>
                <a:cxn ang="0">
                  <a:pos x="334" y="1410"/>
                </a:cxn>
                <a:cxn ang="0">
                  <a:pos x="404" y="1412"/>
                </a:cxn>
                <a:cxn ang="0">
                  <a:pos x="478" y="1442"/>
                </a:cxn>
                <a:cxn ang="0">
                  <a:pos x="553" y="1412"/>
                </a:cxn>
                <a:cxn ang="0">
                  <a:pos x="636" y="1410"/>
                </a:cxn>
                <a:cxn ang="0">
                  <a:pos x="710" y="1395"/>
                </a:cxn>
                <a:cxn ang="0">
                  <a:pos x="789" y="1354"/>
                </a:cxn>
                <a:cxn ang="0">
                  <a:pos x="851" y="1214"/>
                </a:cxn>
                <a:cxn ang="0">
                  <a:pos x="875" y="1136"/>
                </a:cxn>
                <a:cxn ang="0">
                  <a:pos x="851" y="1051"/>
                </a:cxn>
                <a:cxn ang="0">
                  <a:pos x="875" y="963"/>
                </a:cxn>
                <a:cxn ang="0">
                  <a:pos x="914" y="888"/>
                </a:cxn>
                <a:cxn ang="0">
                  <a:pos x="928" y="806"/>
                </a:cxn>
                <a:cxn ang="0">
                  <a:pos x="981" y="739"/>
                </a:cxn>
                <a:cxn ang="0">
                  <a:pos x="996" y="661"/>
                </a:cxn>
                <a:cxn ang="0">
                  <a:pos x="963" y="612"/>
                </a:cxn>
                <a:cxn ang="0">
                  <a:pos x="894" y="633"/>
                </a:cxn>
                <a:cxn ang="0">
                  <a:pos x="839" y="624"/>
                </a:cxn>
                <a:cxn ang="0">
                  <a:pos x="783" y="565"/>
                </a:cxn>
                <a:cxn ang="0">
                  <a:pos x="754" y="487"/>
                </a:cxn>
                <a:cxn ang="0">
                  <a:pos x="718" y="407"/>
                </a:cxn>
                <a:cxn ang="0">
                  <a:pos x="783" y="385"/>
                </a:cxn>
                <a:cxn ang="0">
                  <a:pos x="783" y="301"/>
                </a:cxn>
                <a:cxn ang="0">
                  <a:pos x="778" y="226"/>
                </a:cxn>
                <a:cxn ang="0">
                  <a:pos x="845" y="193"/>
                </a:cxn>
                <a:cxn ang="0">
                  <a:pos x="847" y="118"/>
                </a:cxn>
                <a:cxn ang="0">
                  <a:pos x="749" y="101"/>
                </a:cxn>
                <a:cxn ang="0">
                  <a:pos x="678" y="128"/>
                </a:cxn>
                <a:cxn ang="0">
                  <a:pos x="597" y="125"/>
                </a:cxn>
                <a:cxn ang="0">
                  <a:pos x="539" y="113"/>
                </a:cxn>
                <a:cxn ang="0">
                  <a:pos x="564" y="36"/>
                </a:cxn>
                <a:cxn ang="0">
                  <a:pos x="451" y="63"/>
                </a:cxn>
                <a:cxn ang="0">
                  <a:pos x="374" y="42"/>
                </a:cxn>
                <a:cxn ang="0">
                  <a:pos x="302" y="0"/>
                </a:cxn>
                <a:cxn ang="0">
                  <a:pos x="249" y="79"/>
                </a:cxn>
                <a:cxn ang="0">
                  <a:pos x="185" y="139"/>
                </a:cxn>
                <a:cxn ang="0">
                  <a:pos x="117" y="188"/>
                </a:cxn>
                <a:cxn ang="0">
                  <a:pos x="61" y="234"/>
                </a:cxn>
                <a:cxn ang="0">
                  <a:pos x="84" y="318"/>
                </a:cxn>
                <a:cxn ang="0">
                  <a:pos x="165" y="306"/>
                </a:cxn>
                <a:cxn ang="0">
                  <a:pos x="239" y="327"/>
                </a:cxn>
                <a:cxn ang="0">
                  <a:pos x="310" y="364"/>
                </a:cxn>
                <a:cxn ang="0">
                  <a:pos x="388" y="347"/>
                </a:cxn>
                <a:cxn ang="0">
                  <a:pos x="448" y="347"/>
                </a:cxn>
                <a:cxn ang="0">
                  <a:pos x="439" y="434"/>
                </a:cxn>
                <a:cxn ang="0">
                  <a:pos x="432" y="521"/>
                </a:cxn>
                <a:cxn ang="0">
                  <a:pos x="366" y="565"/>
                </a:cxn>
                <a:cxn ang="0">
                  <a:pos x="302" y="617"/>
                </a:cxn>
                <a:cxn ang="0">
                  <a:pos x="263" y="694"/>
                </a:cxn>
                <a:cxn ang="0">
                  <a:pos x="239" y="774"/>
                </a:cxn>
                <a:cxn ang="0">
                  <a:pos x="204" y="851"/>
                </a:cxn>
                <a:cxn ang="0">
                  <a:pos x="205" y="935"/>
                </a:cxn>
                <a:cxn ang="0">
                  <a:pos x="165" y="1005"/>
                </a:cxn>
                <a:cxn ang="0">
                  <a:pos x="121" y="1084"/>
                </a:cxn>
                <a:cxn ang="0">
                  <a:pos x="64" y="1108"/>
                </a:cxn>
                <a:cxn ang="0">
                  <a:pos x="13" y="1120"/>
                </a:cxn>
                <a:cxn ang="0">
                  <a:pos x="0" y="1213"/>
                </a:cxn>
                <a:cxn ang="0">
                  <a:pos x="28" y="1275"/>
                </a:cxn>
                <a:cxn ang="0">
                  <a:pos x="97" y="1326"/>
                </a:cxn>
                <a:cxn ang="0">
                  <a:pos x="140" y="1395"/>
                </a:cxn>
                <a:cxn ang="0">
                  <a:pos x="218" y="1472"/>
                </a:cxn>
              </a:cxnLst>
              <a:rect l="0" t="0" r="r" b="b"/>
              <a:pathLst>
                <a:path w="996" h="1472">
                  <a:moveTo>
                    <a:pt x="218" y="1472"/>
                  </a:moveTo>
                  <a:lnTo>
                    <a:pt x="282" y="1431"/>
                  </a:lnTo>
                  <a:lnTo>
                    <a:pt x="334" y="1410"/>
                  </a:lnTo>
                  <a:lnTo>
                    <a:pt x="404" y="1412"/>
                  </a:lnTo>
                  <a:lnTo>
                    <a:pt x="478" y="1442"/>
                  </a:lnTo>
                  <a:lnTo>
                    <a:pt x="553" y="1412"/>
                  </a:lnTo>
                  <a:lnTo>
                    <a:pt x="636" y="1410"/>
                  </a:lnTo>
                  <a:lnTo>
                    <a:pt x="710" y="1395"/>
                  </a:lnTo>
                  <a:lnTo>
                    <a:pt x="789" y="1354"/>
                  </a:lnTo>
                  <a:lnTo>
                    <a:pt x="851" y="1214"/>
                  </a:lnTo>
                  <a:lnTo>
                    <a:pt x="875" y="1136"/>
                  </a:lnTo>
                  <a:lnTo>
                    <a:pt x="851" y="1051"/>
                  </a:lnTo>
                  <a:lnTo>
                    <a:pt x="875" y="963"/>
                  </a:lnTo>
                  <a:lnTo>
                    <a:pt x="914" y="888"/>
                  </a:lnTo>
                  <a:lnTo>
                    <a:pt x="928" y="806"/>
                  </a:lnTo>
                  <a:lnTo>
                    <a:pt x="981" y="739"/>
                  </a:lnTo>
                  <a:lnTo>
                    <a:pt x="996" y="661"/>
                  </a:lnTo>
                  <a:lnTo>
                    <a:pt x="963" y="612"/>
                  </a:lnTo>
                  <a:lnTo>
                    <a:pt x="894" y="633"/>
                  </a:lnTo>
                  <a:lnTo>
                    <a:pt x="839" y="624"/>
                  </a:lnTo>
                  <a:lnTo>
                    <a:pt x="783" y="565"/>
                  </a:lnTo>
                  <a:lnTo>
                    <a:pt x="754" y="487"/>
                  </a:lnTo>
                  <a:lnTo>
                    <a:pt x="718" y="407"/>
                  </a:lnTo>
                  <a:lnTo>
                    <a:pt x="783" y="385"/>
                  </a:lnTo>
                  <a:lnTo>
                    <a:pt x="783" y="301"/>
                  </a:lnTo>
                  <a:lnTo>
                    <a:pt x="778" y="226"/>
                  </a:lnTo>
                  <a:lnTo>
                    <a:pt x="845" y="193"/>
                  </a:lnTo>
                  <a:lnTo>
                    <a:pt x="847" y="118"/>
                  </a:lnTo>
                  <a:lnTo>
                    <a:pt x="749" y="101"/>
                  </a:lnTo>
                  <a:lnTo>
                    <a:pt x="678" y="128"/>
                  </a:lnTo>
                  <a:lnTo>
                    <a:pt x="597" y="125"/>
                  </a:lnTo>
                  <a:lnTo>
                    <a:pt x="539" y="113"/>
                  </a:lnTo>
                  <a:lnTo>
                    <a:pt x="564" y="36"/>
                  </a:lnTo>
                  <a:lnTo>
                    <a:pt x="451" y="63"/>
                  </a:lnTo>
                  <a:lnTo>
                    <a:pt x="374" y="42"/>
                  </a:lnTo>
                  <a:lnTo>
                    <a:pt x="302" y="0"/>
                  </a:lnTo>
                  <a:lnTo>
                    <a:pt x="249" y="79"/>
                  </a:lnTo>
                  <a:lnTo>
                    <a:pt x="185" y="139"/>
                  </a:lnTo>
                  <a:lnTo>
                    <a:pt x="117" y="188"/>
                  </a:lnTo>
                  <a:lnTo>
                    <a:pt x="61" y="234"/>
                  </a:lnTo>
                  <a:lnTo>
                    <a:pt x="84" y="318"/>
                  </a:lnTo>
                  <a:lnTo>
                    <a:pt x="165" y="306"/>
                  </a:lnTo>
                  <a:lnTo>
                    <a:pt x="239" y="327"/>
                  </a:lnTo>
                  <a:lnTo>
                    <a:pt x="310" y="364"/>
                  </a:lnTo>
                  <a:lnTo>
                    <a:pt x="388" y="347"/>
                  </a:lnTo>
                  <a:lnTo>
                    <a:pt x="448" y="347"/>
                  </a:lnTo>
                  <a:lnTo>
                    <a:pt x="439" y="434"/>
                  </a:lnTo>
                  <a:lnTo>
                    <a:pt x="432" y="521"/>
                  </a:lnTo>
                  <a:lnTo>
                    <a:pt x="366" y="565"/>
                  </a:lnTo>
                  <a:lnTo>
                    <a:pt x="302" y="617"/>
                  </a:lnTo>
                  <a:lnTo>
                    <a:pt x="263" y="694"/>
                  </a:lnTo>
                  <a:lnTo>
                    <a:pt x="239" y="774"/>
                  </a:lnTo>
                  <a:lnTo>
                    <a:pt x="204" y="851"/>
                  </a:lnTo>
                  <a:lnTo>
                    <a:pt x="205" y="935"/>
                  </a:lnTo>
                  <a:lnTo>
                    <a:pt x="165" y="1005"/>
                  </a:lnTo>
                  <a:lnTo>
                    <a:pt x="121" y="1084"/>
                  </a:lnTo>
                  <a:lnTo>
                    <a:pt x="64" y="1108"/>
                  </a:lnTo>
                  <a:lnTo>
                    <a:pt x="13" y="1120"/>
                  </a:lnTo>
                  <a:lnTo>
                    <a:pt x="0" y="1213"/>
                  </a:lnTo>
                  <a:lnTo>
                    <a:pt x="28" y="1275"/>
                  </a:lnTo>
                  <a:lnTo>
                    <a:pt x="97" y="1326"/>
                  </a:lnTo>
                  <a:lnTo>
                    <a:pt x="140" y="1395"/>
                  </a:lnTo>
                  <a:lnTo>
                    <a:pt x="218" y="1472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4751" y="1998"/>
              <a:ext cx="442" cy="308"/>
            </a:xfrm>
            <a:custGeom>
              <a:avLst/>
              <a:gdLst/>
              <a:ahLst/>
              <a:cxnLst>
                <a:cxn ang="0">
                  <a:pos x="1709" y="1016"/>
                </a:cxn>
                <a:cxn ang="0">
                  <a:pos x="1579" y="1056"/>
                </a:cxn>
                <a:cxn ang="0">
                  <a:pos x="1529" y="966"/>
                </a:cxn>
                <a:cxn ang="0">
                  <a:pos x="1506" y="821"/>
                </a:cxn>
                <a:cxn ang="0">
                  <a:pos x="1519" y="725"/>
                </a:cxn>
                <a:cxn ang="0">
                  <a:pos x="1376" y="801"/>
                </a:cxn>
                <a:cxn ang="0">
                  <a:pos x="1239" y="867"/>
                </a:cxn>
                <a:cxn ang="0">
                  <a:pos x="1159" y="947"/>
                </a:cxn>
                <a:cxn ang="0">
                  <a:pos x="1023" y="1020"/>
                </a:cxn>
                <a:cxn ang="0">
                  <a:pos x="888" y="1029"/>
                </a:cxn>
                <a:cxn ang="0">
                  <a:pos x="732" y="1063"/>
                </a:cxn>
                <a:cxn ang="0">
                  <a:pos x="622" y="1182"/>
                </a:cxn>
                <a:cxn ang="0">
                  <a:pos x="369" y="1177"/>
                </a:cxn>
                <a:cxn ang="0">
                  <a:pos x="223" y="1105"/>
                </a:cxn>
                <a:cxn ang="0">
                  <a:pos x="77" y="1104"/>
                </a:cxn>
                <a:cxn ang="0">
                  <a:pos x="58" y="988"/>
                </a:cxn>
                <a:cxn ang="0">
                  <a:pos x="58" y="825"/>
                </a:cxn>
                <a:cxn ang="0">
                  <a:pos x="256" y="776"/>
                </a:cxn>
                <a:cxn ang="0">
                  <a:pos x="406" y="811"/>
                </a:cxn>
                <a:cxn ang="0">
                  <a:pos x="538" y="826"/>
                </a:cxn>
                <a:cxn ang="0">
                  <a:pos x="591" y="794"/>
                </a:cxn>
                <a:cxn ang="0">
                  <a:pos x="732" y="817"/>
                </a:cxn>
                <a:cxn ang="0">
                  <a:pos x="880" y="748"/>
                </a:cxn>
                <a:cxn ang="0">
                  <a:pos x="977" y="640"/>
                </a:cxn>
                <a:cxn ang="0">
                  <a:pos x="824" y="625"/>
                </a:cxn>
                <a:cxn ang="0">
                  <a:pos x="816" y="507"/>
                </a:cxn>
                <a:cxn ang="0">
                  <a:pos x="884" y="363"/>
                </a:cxn>
                <a:cxn ang="0">
                  <a:pos x="868" y="205"/>
                </a:cxn>
                <a:cxn ang="0">
                  <a:pos x="801" y="101"/>
                </a:cxn>
                <a:cxn ang="0">
                  <a:pos x="888" y="0"/>
                </a:cxn>
                <a:cxn ang="0">
                  <a:pos x="1038" y="62"/>
                </a:cxn>
                <a:cxn ang="0">
                  <a:pos x="1188" y="111"/>
                </a:cxn>
                <a:cxn ang="0">
                  <a:pos x="1321" y="73"/>
                </a:cxn>
                <a:cxn ang="0">
                  <a:pos x="1452" y="161"/>
                </a:cxn>
                <a:cxn ang="0">
                  <a:pos x="1567" y="222"/>
                </a:cxn>
                <a:cxn ang="0">
                  <a:pos x="1715" y="287"/>
                </a:cxn>
                <a:cxn ang="0">
                  <a:pos x="1764" y="444"/>
                </a:cxn>
                <a:cxn ang="0">
                  <a:pos x="1748" y="616"/>
                </a:cxn>
                <a:cxn ang="0">
                  <a:pos x="1767" y="849"/>
                </a:cxn>
              </a:cxnLst>
              <a:rect l="0" t="0" r="r" b="b"/>
              <a:pathLst>
                <a:path w="1767" h="1233">
                  <a:moveTo>
                    <a:pt x="1756" y="956"/>
                  </a:moveTo>
                  <a:lnTo>
                    <a:pt x="1709" y="1016"/>
                  </a:lnTo>
                  <a:lnTo>
                    <a:pt x="1647" y="1071"/>
                  </a:lnTo>
                  <a:lnTo>
                    <a:pt x="1579" y="1056"/>
                  </a:lnTo>
                  <a:lnTo>
                    <a:pt x="1511" y="1024"/>
                  </a:lnTo>
                  <a:lnTo>
                    <a:pt x="1529" y="966"/>
                  </a:lnTo>
                  <a:lnTo>
                    <a:pt x="1553" y="895"/>
                  </a:lnTo>
                  <a:lnTo>
                    <a:pt x="1506" y="821"/>
                  </a:lnTo>
                  <a:lnTo>
                    <a:pt x="1539" y="761"/>
                  </a:lnTo>
                  <a:lnTo>
                    <a:pt x="1519" y="725"/>
                  </a:lnTo>
                  <a:lnTo>
                    <a:pt x="1446" y="759"/>
                  </a:lnTo>
                  <a:lnTo>
                    <a:pt x="1376" y="801"/>
                  </a:lnTo>
                  <a:lnTo>
                    <a:pt x="1311" y="850"/>
                  </a:lnTo>
                  <a:lnTo>
                    <a:pt x="1239" y="867"/>
                  </a:lnTo>
                  <a:lnTo>
                    <a:pt x="1164" y="880"/>
                  </a:lnTo>
                  <a:lnTo>
                    <a:pt x="1159" y="947"/>
                  </a:lnTo>
                  <a:lnTo>
                    <a:pt x="1098" y="994"/>
                  </a:lnTo>
                  <a:lnTo>
                    <a:pt x="1023" y="1020"/>
                  </a:lnTo>
                  <a:lnTo>
                    <a:pt x="946" y="1035"/>
                  </a:lnTo>
                  <a:lnTo>
                    <a:pt x="888" y="1029"/>
                  </a:lnTo>
                  <a:lnTo>
                    <a:pt x="807" y="1037"/>
                  </a:lnTo>
                  <a:lnTo>
                    <a:pt x="732" y="1063"/>
                  </a:lnTo>
                  <a:lnTo>
                    <a:pt x="675" y="1119"/>
                  </a:lnTo>
                  <a:lnTo>
                    <a:pt x="622" y="1182"/>
                  </a:lnTo>
                  <a:lnTo>
                    <a:pt x="494" y="1233"/>
                  </a:lnTo>
                  <a:lnTo>
                    <a:pt x="369" y="1177"/>
                  </a:lnTo>
                  <a:lnTo>
                    <a:pt x="301" y="1136"/>
                  </a:lnTo>
                  <a:lnTo>
                    <a:pt x="223" y="1105"/>
                  </a:lnTo>
                  <a:lnTo>
                    <a:pt x="149" y="1076"/>
                  </a:lnTo>
                  <a:lnTo>
                    <a:pt x="77" y="1104"/>
                  </a:lnTo>
                  <a:lnTo>
                    <a:pt x="0" y="1125"/>
                  </a:lnTo>
                  <a:lnTo>
                    <a:pt x="58" y="988"/>
                  </a:lnTo>
                  <a:lnTo>
                    <a:pt x="82" y="910"/>
                  </a:lnTo>
                  <a:lnTo>
                    <a:pt x="58" y="825"/>
                  </a:lnTo>
                  <a:lnTo>
                    <a:pt x="199" y="834"/>
                  </a:lnTo>
                  <a:lnTo>
                    <a:pt x="256" y="776"/>
                  </a:lnTo>
                  <a:lnTo>
                    <a:pt x="333" y="766"/>
                  </a:lnTo>
                  <a:lnTo>
                    <a:pt x="406" y="811"/>
                  </a:lnTo>
                  <a:lnTo>
                    <a:pt x="481" y="789"/>
                  </a:lnTo>
                  <a:lnTo>
                    <a:pt x="538" y="826"/>
                  </a:lnTo>
                  <a:lnTo>
                    <a:pt x="559" y="863"/>
                  </a:lnTo>
                  <a:lnTo>
                    <a:pt x="591" y="794"/>
                  </a:lnTo>
                  <a:lnTo>
                    <a:pt x="670" y="773"/>
                  </a:lnTo>
                  <a:lnTo>
                    <a:pt x="732" y="817"/>
                  </a:lnTo>
                  <a:lnTo>
                    <a:pt x="807" y="789"/>
                  </a:lnTo>
                  <a:lnTo>
                    <a:pt x="880" y="748"/>
                  </a:lnTo>
                  <a:lnTo>
                    <a:pt x="928" y="701"/>
                  </a:lnTo>
                  <a:lnTo>
                    <a:pt x="977" y="640"/>
                  </a:lnTo>
                  <a:lnTo>
                    <a:pt x="902" y="613"/>
                  </a:lnTo>
                  <a:lnTo>
                    <a:pt x="824" y="625"/>
                  </a:lnTo>
                  <a:lnTo>
                    <a:pt x="787" y="585"/>
                  </a:lnTo>
                  <a:lnTo>
                    <a:pt x="816" y="507"/>
                  </a:lnTo>
                  <a:lnTo>
                    <a:pt x="839" y="435"/>
                  </a:lnTo>
                  <a:lnTo>
                    <a:pt x="884" y="363"/>
                  </a:lnTo>
                  <a:lnTo>
                    <a:pt x="902" y="282"/>
                  </a:lnTo>
                  <a:lnTo>
                    <a:pt x="868" y="205"/>
                  </a:lnTo>
                  <a:lnTo>
                    <a:pt x="796" y="189"/>
                  </a:lnTo>
                  <a:lnTo>
                    <a:pt x="801" y="101"/>
                  </a:lnTo>
                  <a:lnTo>
                    <a:pt x="839" y="23"/>
                  </a:lnTo>
                  <a:lnTo>
                    <a:pt x="888" y="0"/>
                  </a:lnTo>
                  <a:lnTo>
                    <a:pt x="962" y="38"/>
                  </a:lnTo>
                  <a:lnTo>
                    <a:pt x="1038" y="62"/>
                  </a:lnTo>
                  <a:lnTo>
                    <a:pt x="1113" y="80"/>
                  </a:lnTo>
                  <a:lnTo>
                    <a:pt x="1188" y="111"/>
                  </a:lnTo>
                  <a:lnTo>
                    <a:pt x="1262" y="108"/>
                  </a:lnTo>
                  <a:lnTo>
                    <a:pt x="1321" y="73"/>
                  </a:lnTo>
                  <a:lnTo>
                    <a:pt x="1398" y="107"/>
                  </a:lnTo>
                  <a:lnTo>
                    <a:pt x="1452" y="161"/>
                  </a:lnTo>
                  <a:lnTo>
                    <a:pt x="1549" y="140"/>
                  </a:lnTo>
                  <a:lnTo>
                    <a:pt x="1567" y="222"/>
                  </a:lnTo>
                  <a:lnTo>
                    <a:pt x="1640" y="252"/>
                  </a:lnTo>
                  <a:lnTo>
                    <a:pt x="1715" y="287"/>
                  </a:lnTo>
                  <a:lnTo>
                    <a:pt x="1744" y="362"/>
                  </a:lnTo>
                  <a:lnTo>
                    <a:pt x="1764" y="444"/>
                  </a:lnTo>
                  <a:lnTo>
                    <a:pt x="1755" y="532"/>
                  </a:lnTo>
                  <a:lnTo>
                    <a:pt x="1748" y="616"/>
                  </a:lnTo>
                  <a:lnTo>
                    <a:pt x="1748" y="766"/>
                  </a:lnTo>
                  <a:lnTo>
                    <a:pt x="1767" y="849"/>
                  </a:lnTo>
                  <a:lnTo>
                    <a:pt x="1756" y="956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4751" y="1998"/>
              <a:ext cx="442" cy="308"/>
            </a:xfrm>
            <a:custGeom>
              <a:avLst/>
              <a:gdLst/>
              <a:ahLst/>
              <a:cxnLst>
                <a:cxn ang="0">
                  <a:pos x="1709" y="1016"/>
                </a:cxn>
                <a:cxn ang="0">
                  <a:pos x="1579" y="1056"/>
                </a:cxn>
                <a:cxn ang="0">
                  <a:pos x="1529" y="966"/>
                </a:cxn>
                <a:cxn ang="0">
                  <a:pos x="1506" y="821"/>
                </a:cxn>
                <a:cxn ang="0">
                  <a:pos x="1519" y="725"/>
                </a:cxn>
                <a:cxn ang="0">
                  <a:pos x="1376" y="801"/>
                </a:cxn>
                <a:cxn ang="0">
                  <a:pos x="1239" y="867"/>
                </a:cxn>
                <a:cxn ang="0">
                  <a:pos x="1159" y="947"/>
                </a:cxn>
                <a:cxn ang="0">
                  <a:pos x="1023" y="1020"/>
                </a:cxn>
                <a:cxn ang="0">
                  <a:pos x="888" y="1029"/>
                </a:cxn>
                <a:cxn ang="0">
                  <a:pos x="732" y="1063"/>
                </a:cxn>
                <a:cxn ang="0">
                  <a:pos x="622" y="1182"/>
                </a:cxn>
                <a:cxn ang="0">
                  <a:pos x="369" y="1177"/>
                </a:cxn>
                <a:cxn ang="0">
                  <a:pos x="223" y="1105"/>
                </a:cxn>
                <a:cxn ang="0">
                  <a:pos x="77" y="1104"/>
                </a:cxn>
                <a:cxn ang="0">
                  <a:pos x="58" y="988"/>
                </a:cxn>
                <a:cxn ang="0">
                  <a:pos x="58" y="825"/>
                </a:cxn>
                <a:cxn ang="0">
                  <a:pos x="256" y="776"/>
                </a:cxn>
                <a:cxn ang="0">
                  <a:pos x="406" y="811"/>
                </a:cxn>
                <a:cxn ang="0">
                  <a:pos x="538" y="826"/>
                </a:cxn>
                <a:cxn ang="0">
                  <a:pos x="591" y="794"/>
                </a:cxn>
                <a:cxn ang="0">
                  <a:pos x="732" y="817"/>
                </a:cxn>
                <a:cxn ang="0">
                  <a:pos x="880" y="748"/>
                </a:cxn>
                <a:cxn ang="0">
                  <a:pos x="977" y="640"/>
                </a:cxn>
                <a:cxn ang="0">
                  <a:pos x="824" y="625"/>
                </a:cxn>
                <a:cxn ang="0">
                  <a:pos x="816" y="507"/>
                </a:cxn>
                <a:cxn ang="0">
                  <a:pos x="884" y="363"/>
                </a:cxn>
                <a:cxn ang="0">
                  <a:pos x="868" y="205"/>
                </a:cxn>
                <a:cxn ang="0">
                  <a:pos x="801" y="101"/>
                </a:cxn>
                <a:cxn ang="0">
                  <a:pos x="888" y="0"/>
                </a:cxn>
                <a:cxn ang="0">
                  <a:pos x="1038" y="62"/>
                </a:cxn>
                <a:cxn ang="0">
                  <a:pos x="1188" y="111"/>
                </a:cxn>
                <a:cxn ang="0">
                  <a:pos x="1321" y="73"/>
                </a:cxn>
                <a:cxn ang="0">
                  <a:pos x="1452" y="161"/>
                </a:cxn>
                <a:cxn ang="0">
                  <a:pos x="1567" y="222"/>
                </a:cxn>
                <a:cxn ang="0">
                  <a:pos x="1715" y="287"/>
                </a:cxn>
                <a:cxn ang="0">
                  <a:pos x="1764" y="444"/>
                </a:cxn>
                <a:cxn ang="0">
                  <a:pos x="1748" y="616"/>
                </a:cxn>
                <a:cxn ang="0">
                  <a:pos x="1767" y="849"/>
                </a:cxn>
              </a:cxnLst>
              <a:rect l="0" t="0" r="r" b="b"/>
              <a:pathLst>
                <a:path w="1767" h="1233">
                  <a:moveTo>
                    <a:pt x="1756" y="956"/>
                  </a:moveTo>
                  <a:lnTo>
                    <a:pt x="1709" y="1016"/>
                  </a:lnTo>
                  <a:lnTo>
                    <a:pt x="1647" y="1071"/>
                  </a:lnTo>
                  <a:lnTo>
                    <a:pt x="1579" y="1056"/>
                  </a:lnTo>
                  <a:lnTo>
                    <a:pt x="1511" y="1024"/>
                  </a:lnTo>
                  <a:lnTo>
                    <a:pt x="1529" y="966"/>
                  </a:lnTo>
                  <a:lnTo>
                    <a:pt x="1553" y="895"/>
                  </a:lnTo>
                  <a:lnTo>
                    <a:pt x="1506" y="821"/>
                  </a:lnTo>
                  <a:lnTo>
                    <a:pt x="1539" y="761"/>
                  </a:lnTo>
                  <a:lnTo>
                    <a:pt x="1519" y="725"/>
                  </a:lnTo>
                  <a:lnTo>
                    <a:pt x="1446" y="759"/>
                  </a:lnTo>
                  <a:lnTo>
                    <a:pt x="1376" y="801"/>
                  </a:lnTo>
                  <a:lnTo>
                    <a:pt x="1311" y="850"/>
                  </a:lnTo>
                  <a:lnTo>
                    <a:pt x="1239" y="867"/>
                  </a:lnTo>
                  <a:lnTo>
                    <a:pt x="1164" y="880"/>
                  </a:lnTo>
                  <a:lnTo>
                    <a:pt x="1159" y="947"/>
                  </a:lnTo>
                  <a:lnTo>
                    <a:pt x="1098" y="994"/>
                  </a:lnTo>
                  <a:lnTo>
                    <a:pt x="1023" y="1020"/>
                  </a:lnTo>
                  <a:lnTo>
                    <a:pt x="946" y="1035"/>
                  </a:lnTo>
                  <a:lnTo>
                    <a:pt x="888" y="1029"/>
                  </a:lnTo>
                  <a:lnTo>
                    <a:pt x="807" y="1037"/>
                  </a:lnTo>
                  <a:lnTo>
                    <a:pt x="732" y="1063"/>
                  </a:lnTo>
                  <a:lnTo>
                    <a:pt x="675" y="1119"/>
                  </a:lnTo>
                  <a:lnTo>
                    <a:pt x="622" y="1182"/>
                  </a:lnTo>
                  <a:lnTo>
                    <a:pt x="494" y="1233"/>
                  </a:lnTo>
                  <a:lnTo>
                    <a:pt x="369" y="1177"/>
                  </a:lnTo>
                  <a:lnTo>
                    <a:pt x="301" y="1136"/>
                  </a:lnTo>
                  <a:lnTo>
                    <a:pt x="223" y="1105"/>
                  </a:lnTo>
                  <a:lnTo>
                    <a:pt x="149" y="1076"/>
                  </a:lnTo>
                  <a:lnTo>
                    <a:pt x="77" y="1104"/>
                  </a:lnTo>
                  <a:lnTo>
                    <a:pt x="0" y="1125"/>
                  </a:lnTo>
                  <a:lnTo>
                    <a:pt x="58" y="988"/>
                  </a:lnTo>
                  <a:lnTo>
                    <a:pt x="82" y="910"/>
                  </a:lnTo>
                  <a:lnTo>
                    <a:pt x="58" y="825"/>
                  </a:lnTo>
                  <a:lnTo>
                    <a:pt x="199" y="834"/>
                  </a:lnTo>
                  <a:lnTo>
                    <a:pt x="256" y="776"/>
                  </a:lnTo>
                  <a:lnTo>
                    <a:pt x="333" y="766"/>
                  </a:lnTo>
                  <a:lnTo>
                    <a:pt x="406" y="811"/>
                  </a:lnTo>
                  <a:lnTo>
                    <a:pt x="481" y="789"/>
                  </a:lnTo>
                  <a:lnTo>
                    <a:pt x="538" y="826"/>
                  </a:lnTo>
                  <a:lnTo>
                    <a:pt x="559" y="863"/>
                  </a:lnTo>
                  <a:lnTo>
                    <a:pt x="591" y="794"/>
                  </a:lnTo>
                  <a:lnTo>
                    <a:pt x="670" y="773"/>
                  </a:lnTo>
                  <a:lnTo>
                    <a:pt x="732" y="817"/>
                  </a:lnTo>
                  <a:lnTo>
                    <a:pt x="807" y="789"/>
                  </a:lnTo>
                  <a:lnTo>
                    <a:pt x="880" y="748"/>
                  </a:lnTo>
                  <a:lnTo>
                    <a:pt x="928" y="701"/>
                  </a:lnTo>
                  <a:lnTo>
                    <a:pt x="977" y="640"/>
                  </a:lnTo>
                  <a:lnTo>
                    <a:pt x="902" y="613"/>
                  </a:lnTo>
                  <a:lnTo>
                    <a:pt x="824" y="625"/>
                  </a:lnTo>
                  <a:lnTo>
                    <a:pt x="787" y="585"/>
                  </a:lnTo>
                  <a:lnTo>
                    <a:pt x="816" y="507"/>
                  </a:lnTo>
                  <a:lnTo>
                    <a:pt x="839" y="435"/>
                  </a:lnTo>
                  <a:lnTo>
                    <a:pt x="884" y="363"/>
                  </a:lnTo>
                  <a:lnTo>
                    <a:pt x="902" y="282"/>
                  </a:lnTo>
                  <a:lnTo>
                    <a:pt x="868" y="205"/>
                  </a:lnTo>
                  <a:lnTo>
                    <a:pt x="796" y="189"/>
                  </a:lnTo>
                  <a:lnTo>
                    <a:pt x="801" y="101"/>
                  </a:lnTo>
                  <a:lnTo>
                    <a:pt x="839" y="23"/>
                  </a:lnTo>
                  <a:lnTo>
                    <a:pt x="888" y="0"/>
                  </a:lnTo>
                  <a:lnTo>
                    <a:pt x="962" y="38"/>
                  </a:lnTo>
                  <a:lnTo>
                    <a:pt x="1038" y="62"/>
                  </a:lnTo>
                  <a:lnTo>
                    <a:pt x="1113" y="80"/>
                  </a:lnTo>
                  <a:lnTo>
                    <a:pt x="1188" y="111"/>
                  </a:lnTo>
                  <a:lnTo>
                    <a:pt x="1262" y="108"/>
                  </a:lnTo>
                  <a:lnTo>
                    <a:pt x="1321" y="73"/>
                  </a:lnTo>
                  <a:lnTo>
                    <a:pt x="1398" y="107"/>
                  </a:lnTo>
                  <a:lnTo>
                    <a:pt x="1452" y="161"/>
                  </a:lnTo>
                  <a:lnTo>
                    <a:pt x="1549" y="140"/>
                  </a:lnTo>
                  <a:lnTo>
                    <a:pt x="1567" y="222"/>
                  </a:lnTo>
                  <a:lnTo>
                    <a:pt x="1640" y="252"/>
                  </a:lnTo>
                  <a:lnTo>
                    <a:pt x="1715" y="287"/>
                  </a:lnTo>
                  <a:lnTo>
                    <a:pt x="1744" y="362"/>
                  </a:lnTo>
                  <a:lnTo>
                    <a:pt x="1764" y="444"/>
                  </a:lnTo>
                  <a:lnTo>
                    <a:pt x="1755" y="532"/>
                  </a:lnTo>
                  <a:lnTo>
                    <a:pt x="1748" y="616"/>
                  </a:lnTo>
                  <a:lnTo>
                    <a:pt x="1748" y="766"/>
                  </a:lnTo>
                  <a:lnTo>
                    <a:pt x="1767" y="849"/>
                  </a:lnTo>
                  <a:lnTo>
                    <a:pt x="1756" y="956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4867" y="2179"/>
              <a:ext cx="351" cy="383"/>
            </a:xfrm>
            <a:custGeom>
              <a:avLst/>
              <a:gdLst/>
              <a:ahLst/>
              <a:cxnLst>
                <a:cxn ang="0">
                  <a:pos x="1267" y="310"/>
                </a:cxn>
                <a:cxn ang="0">
                  <a:pos x="1286" y="481"/>
                </a:cxn>
                <a:cxn ang="0">
                  <a:pos x="1327" y="609"/>
                </a:cxn>
                <a:cxn ang="0">
                  <a:pos x="1403" y="669"/>
                </a:cxn>
                <a:cxn ang="0">
                  <a:pos x="1370" y="830"/>
                </a:cxn>
                <a:cxn ang="0">
                  <a:pos x="1218" y="897"/>
                </a:cxn>
                <a:cxn ang="0">
                  <a:pos x="1063" y="916"/>
                </a:cxn>
                <a:cxn ang="0">
                  <a:pos x="1021" y="1064"/>
                </a:cxn>
                <a:cxn ang="0">
                  <a:pos x="1007" y="1205"/>
                </a:cxn>
                <a:cxn ang="0">
                  <a:pos x="971" y="1343"/>
                </a:cxn>
                <a:cxn ang="0">
                  <a:pos x="817" y="1400"/>
                </a:cxn>
                <a:cxn ang="0">
                  <a:pos x="629" y="1533"/>
                </a:cxn>
                <a:cxn ang="0">
                  <a:pos x="494" y="1393"/>
                </a:cxn>
                <a:cxn ang="0">
                  <a:pos x="402" y="1302"/>
                </a:cxn>
                <a:cxn ang="0">
                  <a:pos x="309" y="1236"/>
                </a:cxn>
                <a:cxn ang="0">
                  <a:pos x="278" y="1182"/>
                </a:cxn>
                <a:cxn ang="0">
                  <a:pos x="252" y="1020"/>
                </a:cxn>
                <a:cxn ang="0">
                  <a:pos x="169" y="884"/>
                </a:cxn>
                <a:cxn ang="0">
                  <a:pos x="93" y="744"/>
                </a:cxn>
                <a:cxn ang="0">
                  <a:pos x="0" y="623"/>
                </a:cxn>
                <a:cxn ang="0">
                  <a:pos x="33" y="558"/>
                </a:cxn>
                <a:cxn ang="0">
                  <a:pos x="156" y="457"/>
                </a:cxn>
                <a:cxn ang="0">
                  <a:pos x="266" y="338"/>
                </a:cxn>
                <a:cxn ang="0">
                  <a:pos x="422" y="304"/>
                </a:cxn>
                <a:cxn ang="0">
                  <a:pos x="557" y="295"/>
                </a:cxn>
                <a:cxn ang="0">
                  <a:pos x="693" y="222"/>
                </a:cxn>
                <a:cxn ang="0">
                  <a:pos x="773" y="142"/>
                </a:cxn>
                <a:cxn ang="0">
                  <a:pos x="910" y="76"/>
                </a:cxn>
                <a:cxn ang="0">
                  <a:pos x="1053" y="0"/>
                </a:cxn>
                <a:cxn ang="0">
                  <a:pos x="1040" y="96"/>
                </a:cxn>
                <a:cxn ang="0">
                  <a:pos x="1063" y="241"/>
                </a:cxn>
                <a:cxn ang="0">
                  <a:pos x="1113" y="331"/>
                </a:cxn>
                <a:cxn ang="0">
                  <a:pos x="1243" y="291"/>
                </a:cxn>
              </a:cxnLst>
              <a:rect l="0" t="0" r="r" b="b"/>
              <a:pathLst>
                <a:path w="1403" h="1533">
                  <a:moveTo>
                    <a:pt x="1289" y="230"/>
                  </a:moveTo>
                  <a:lnTo>
                    <a:pt x="1267" y="310"/>
                  </a:lnTo>
                  <a:lnTo>
                    <a:pt x="1278" y="394"/>
                  </a:lnTo>
                  <a:lnTo>
                    <a:pt x="1286" y="481"/>
                  </a:lnTo>
                  <a:lnTo>
                    <a:pt x="1301" y="560"/>
                  </a:lnTo>
                  <a:lnTo>
                    <a:pt x="1327" y="609"/>
                  </a:lnTo>
                  <a:lnTo>
                    <a:pt x="1398" y="593"/>
                  </a:lnTo>
                  <a:lnTo>
                    <a:pt x="1403" y="669"/>
                  </a:lnTo>
                  <a:lnTo>
                    <a:pt x="1346" y="734"/>
                  </a:lnTo>
                  <a:lnTo>
                    <a:pt x="1370" y="830"/>
                  </a:lnTo>
                  <a:lnTo>
                    <a:pt x="1298" y="867"/>
                  </a:lnTo>
                  <a:lnTo>
                    <a:pt x="1218" y="897"/>
                  </a:lnTo>
                  <a:lnTo>
                    <a:pt x="1137" y="908"/>
                  </a:lnTo>
                  <a:lnTo>
                    <a:pt x="1063" y="916"/>
                  </a:lnTo>
                  <a:lnTo>
                    <a:pt x="1021" y="981"/>
                  </a:lnTo>
                  <a:lnTo>
                    <a:pt x="1021" y="1064"/>
                  </a:lnTo>
                  <a:lnTo>
                    <a:pt x="1011" y="1130"/>
                  </a:lnTo>
                  <a:lnTo>
                    <a:pt x="1007" y="1205"/>
                  </a:lnTo>
                  <a:lnTo>
                    <a:pt x="997" y="1288"/>
                  </a:lnTo>
                  <a:lnTo>
                    <a:pt x="971" y="1343"/>
                  </a:lnTo>
                  <a:lnTo>
                    <a:pt x="895" y="1368"/>
                  </a:lnTo>
                  <a:lnTo>
                    <a:pt x="817" y="1400"/>
                  </a:lnTo>
                  <a:lnTo>
                    <a:pt x="744" y="1436"/>
                  </a:lnTo>
                  <a:lnTo>
                    <a:pt x="629" y="1533"/>
                  </a:lnTo>
                  <a:lnTo>
                    <a:pt x="533" y="1469"/>
                  </a:lnTo>
                  <a:lnTo>
                    <a:pt x="494" y="1393"/>
                  </a:lnTo>
                  <a:lnTo>
                    <a:pt x="452" y="1319"/>
                  </a:lnTo>
                  <a:lnTo>
                    <a:pt x="402" y="1302"/>
                  </a:lnTo>
                  <a:lnTo>
                    <a:pt x="358" y="1236"/>
                  </a:lnTo>
                  <a:lnTo>
                    <a:pt x="309" y="1236"/>
                  </a:lnTo>
                  <a:lnTo>
                    <a:pt x="238" y="1260"/>
                  </a:lnTo>
                  <a:lnTo>
                    <a:pt x="278" y="1182"/>
                  </a:lnTo>
                  <a:lnTo>
                    <a:pt x="286" y="1098"/>
                  </a:lnTo>
                  <a:lnTo>
                    <a:pt x="252" y="1020"/>
                  </a:lnTo>
                  <a:lnTo>
                    <a:pt x="197" y="964"/>
                  </a:lnTo>
                  <a:lnTo>
                    <a:pt x="169" y="884"/>
                  </a:lnTo>
                  <a:lnTo>
                    <a:pt x="117" y="815"/>
                  </a:lnTo>
                  <a:lnTo>
                    <a:pt x="93" y="744"/>
                  </a:lnTo>
                  <a:lnTo>
                    <a:pt x="33" y="686"/>
                  </a:lnTo>
                  <a:lnTo>
                    <a:pt x="0" y="623"/>
                  </a:lnTo>
                  <a:lnTo>
                    <a:pt x="6" y="605"/>
                  </a:lnTo>
                  <a:lnTo>
                    <a:pt x="33" y="558"/>
                  </a:lnTo>
                  <a:lnTo>
                    <a:pt x="28" y="508"/>
                  </a:lnTo>
                  <a:lnTo>
                    <a:pt x="156" y="457"/>
                  </a:lnTo>
                  <a:lnTo>
                    <a:pt x="209" y="394"/>
                  </a:lnTo>
                  <a:lnTo>
                    <a:pt x="266" y="338"/>
                  </a:lnTo>
                  <a:lnTo>
                    <a:pt x="341" y="312"/>
                  </a:lnTo>
                  <a:lnTo>
                    <a:pt x="422" y="304"/>
                  </a:lnTo>
                  <a:lnTo>
                    <a:pt x="480" y="310"/>
                  </a:lnTo>
                  <a:lnTo>
                    <a:pt x="557" y="295"/>
                  </a:lnTo>
                  <a:lnTo>
                    <a:pt x="632" y="269"/>
                  </a:lnTo>
                  <a:lnTo>
                    <a:pt x="693" y="222"/>
                  </a:lnTo>
                  <a:lnTo>
                    <a:pt x="698" y="155"/>
                  </a:lnTo>
                  <a:lnTo>
                    <a:pt x="773" y="142"/>
                  </a:lnTo>
                  <a:lnTo>
                    <a:pt x="845" y="125"/>
                  </a:lnTo>
                  <a:lnTo>
                    <a:pt x="910" y="76"/>
                  </a:lnTo>
                  <a:lnTo>
                    <a:pt x="980" y="34"/>
                  </a:lnTo>
                  <a:lnTo>
                    <a:pt x="1053" y="0"/>
                  </a:lnTo>
                  <a:lnTo>
                    <a:pt x="1073" y="36"/>
                  </a:lnTo>
                  <a:lnTo>
                    <a:pt x="1040" y="96"/>
                  </a:lnTo>
                  <a:lnTo>
                    <a:pt x="1087" y="170"/>
                  </a:lnTo>
                  <a:lnTo>
                    <a:pt x="1063" y="241"/>
                  </a:lnTo>
                  <a:lnTo>
                    <a:pt x="1045" y="299"/>
                  </a:lnTo>
                  <a:lnTo>
                    <a:pt x="1113" y="331"/>
                  </a:lnTo>
                  <a:lnTo>
                    <a:pt x="1181" y="346"/>
                  </a:lnTo>
                  <a:lnTo>
                    <a:pt x="1243" y="291"/>
                  </a:lnTo>
                  <a:lnTo>
                    <a:pt x="1289" y="23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4867" y="2179"/>
              <a:ext cx="351" cy="383"/>
            </a:xfrm>
            <a:custGeom>
              <a:avLst/>
              <a:gdLst/>
              <a:ahLst/>
              <a:cxnLst>
                <a:cxn ang="0">
                  <a:pos x="1267" y="310"/>
                </a:cxn>
                <a:cxn ang="0">
                  <a:pos x="1286" y="481"/>
                </a:cxn>
                <a:cxn ang="0">
                  <a:pos x="1327" y="609"/>
                </a:cxn>
                <a:cxn ang="0">
                  <a:pos x="1403" y="669"/>
                </a:cxn>
                <a:cxn ang="0">
                  <a:pos x="1370" y="830"/>
                </a:cxn>
                <a:cxn ang="0">
                  <a:pos x="1218" y="897"/>
                </a:cxn>
                <a:cxn ang="0">
                  <a:pos x="1063" y="916"/>
                </a:cxn>
                <a:cxn ang="0">
                  <a:pos x="1021" y="1064"/>
                </a:cxn>
                <a:cxn ang="0">
                  <a:pos x="1007" y="1205"/>
                </a:cxn>
                <a:cxn ang="0">
                  <a:pos x="971" y="1343"/>
                </a:cxn>
                <a:cxn ang="0">
                  <a:pos x="817" y="1400"/>
                </a:cxn>
                <a:cxn ang="0">
                  <a:pos x="629" y="1533"/>
                </a:cxn>
                <a:cxn ang="0">
                  <a:pos x="494" y="1393"/>
                </a:cxn>
                <a:cxn ang="0">
                  <a:pos x="402" y="1302"/>
                </a:cxn>
                <a:cxn ang="0">
                  <a:pos x="309" y="1236"/>
                </a:cxn>
                <a:cxn ang="0">
                  <a:pos x="278" y="1182"/>
                </a:cxn>
                <a:cxn ang="0">
                  <a:pos x="252" y="1020"/>
                </a:cxn>
                <a:cxn ang="0">
                  <a:pos x="169" y="884"/>
                </a:cxn>
                <a:cxn ang="0">
                  <a:pos x="93" y="744"/>
                </a:cxn>
                <a:cxn ang="0">
                  <a:pos x="0" y="623"/>
                </a:cxn>
                <a:cxn ang="0">
                  <a:pos x="33" y="558"/>
                </a:cxn>
                <a:cxn ang="0">
                  <a:pos x="156" y="457"/>
                </a:cxn>
                <a:cxn ang="0">
                  <a:pos x="266" y="338"/>
                </a:cxn>
                <a:cxn ang="0">
                  <a:pos x="422" y="304"/>
                </a:cxn>
                <a:cxn ang="0">
                  <a:pos x="557" y="295"/>
                </a:cxn>
                <a:cxn ang="0">
                  <a:pos x="693" y="222"/>
                </a:cxn>
                <a:cxn ang="0">
                  <a:pos x="773" y="142"/>
                </a:cxn>
                <a:cxn ang="0">
                  <a:pos x="910" y="76"/>
                </a:cxn>
                <a:cxn ang="0">
                  <a:pos x="1053" y="0"/>
                </a:cxn>
                <a:cxn ang="0">
                  <a:pos x="1040" y="96"/>
                </a:cxn>
                <a:cxn ang="0">
                  <a:pos x="1063" y="241"/>
                </a:cxn>
                <a:cxn ang="0">
                  <a:pos x="1113" y="331"/>
                </a:cxn>
                <a:cxn ang="0">
                  <a:pos x="1243" y="291"/>
                </a:cxn>
              </a:cxnLst>
              <a:rect l="0" t="0" r="r" b="b"/>
              <a:pathLst>
                <a:path w="1403" h="1533">
                  <a:moveTo>
                    <a:pt x="1289" y="230"/>
                  </a:moveTo>
                  <a:lnTo>
                    <a:pt x="1267" y="310"/>
                  </a:lnTo>
                  <a:lnTo>
                    <a:pt x="1278" y="394"/>
                  </a:lnTo>
                  <a:lnTo>
                    <a:pt x="1286" y="481"/>
                  </a:lnTo>
                  <a:lnTo>
                    <a:pt x="1301" y="560"/>
                  </a:lnTo>
                  <a:lnTo>
                    <a:pt x="1327" y="609"/>
                  </a:lnTo>
                  <a:lnTo>
                    <a:pt x="1398" y="593"/>
                  </a:lnTo>
                  <a:lnTo>
                    <a:pt x="1403" y="669"/>
                  </a:lnTo>
                  <a:lnTo>
                    <a:pt x="1346" y="734"/>
                  </a:lnTo>
                  <a:lnTo>
                    <a:pt x="1370" y="830"/>
                  </a:lnTo>
                  <a:lnTo>
                    <a:pt x="1298" y="867"/>
                  </a:lnTo>
                  <a:lnTo>
                    <a:pt x="1218" y="897"/>
                  </a:lnTo>
                  <a:lnTo>
                    <a:pt x="1137" y="908"/>
                  </a:lnTo>
                  <a:lnTo>
                    <a:pt x="1063" y="916"/>
                  </a:lnTo>
                  <a:lnTo>
                    <a:pt x="1021" y="981"/>
                  </a:lnTo>
                  <a:lnTo>
                    <a:pt x="1021" y="1064"/>
                  </a:lnTo>
                  <a:lnTo>
                    <a:pt x="1011" y="1130"/>
                  </a:lnTo>
                  <a:lnTo>
                    <a:pt x="1007" y="1205"/>
                  </a:lnTo>
                  <a:lnTo>
                    <a:pt x="997" y="1288"/>
                  </a:lnTo>
                  <a:lnTo>
                    <a:pt x="971" y="1343"/>
                  </a:lnTo>
                  <a:lnTo>
                    <a:pt x="895" y="1368"/>
                  </a:lnTo>
                  <a:lnTo>
                    <a:pt x="817" y="1400"/>
                  </a:lnTo>
                  <a:lnTo>
                    <a:pt x="744" y="1436"/>
                  </a:lnTo>
                  <a:lnTo>
                    <a:pt x="629" y="1533"/>
                  </a:lnTo>
                  <a:lnTo>
                    <a:pt x="533" y="1469"/>
                  </a:lnTo>
                  <a:lnTo>
                    <a:pt x="494" y="1393"/>
                  </a:lnTo>
                  <a:lnTo>
                    <a:pt x="452" y="1319"/>
                  </a:lnTo>
                  <a:lnTo>
                    <a:pt x="402" y="1302"/>
                  </a:lnTo>
                  <a:lnTo>
                    <a:pt x="358" y="1236"/>
                  </a:lnTo>
                  <a:lnTo>
                    <a:pt x="309" y="1236"/>
                  </a:lnTo>
                  <a:lnTo>
                    <a:pt x="238" y="1260"/>
                  </a:lnTo>
                  <a:lnTo>
                    <a:pt x="278" y="1182"/>
                  </a:lnTo>
                  <a:lnTo>
                    <a:pt x="286" y="1098"/>
                  </a:lnTo>
                  <a:lnTo>
                    <a:pt x="252" y="1020"/>
                  </a:lnTo>
                  <a:lnTo>
                    <a:pt x="197" y="964"/>
                  </a:lnTo>
                  <a:lnTo>
                    <a:pt x="169" y="884"/>
                  </a:lnTo>
                  <a:lnTo>
                    <a:pt x="117" y="815"/>
                  </a:lnTo>
                  <a:lnTo>
                    <a:pt x="93" y="744"/>
                  </a:lnTo>
                  <a:lnTo>
                    <a:pt x="33" y="686"/>
                  </a:lnTo>
                  <a:lnTo>
                    <a:pt x="0" y="623"/>
                  </a:lnTo>
                  <a:lnTo>
                    <a:pt x="6" y="605"/>
                  </a:lnTo>
                  <a:lnTo>
                    <a:pt x="33" y="558"/>
                  </a:lnTo>
                  <a:lnTo>
                    <a:pt x="28" y="508"/>
                  </a:lnTo>
                  <a:lnTo>
                    <a:pt x="156" y="457"/>
                  </a:lnTo>
                  <a:lnTo>
                    <a:pt x="209" y="394"/>
                  </a:lnTo>
                  <a:lnTo>
                    <a:pt x="266" y="338"/>
                  </a:lnTo>
                  <a:lnTo>
                    <a:pt x="341" y="312"/>
                  </a:lnTo>
                  <a:lnTo>
                    <a:pt x="422" y="304"/>
                  </a:lnTo>
                  <a:lnTo>
                    <a:pt x="480" y="310"/>
                  </a:lnTo>
                  <a:lnTo>
                    <a:pt x="557" y="295"/>
                  </a:lnTo>
                  <a:lnTo>
                    <a:pt x="632" y="269"/>
                  </a:lnTo>
                  <a:lnTo>
                    <a:pt x="693" y="222"/>
                  </a:lnTo>
                  <a:lnTo>
                    <a:pt x="698" y="155"/>
                  </a:lnTo>
                  <a:lnTo>
                    <a:pt x="773" y="142"/>
                  </a:lnTo>
                  <a:lnTo>
                    <a:pt x="845" y="125"/>
                  </a:lnTo>
                  <a:lnTo>
                    <a:pt x="910" y="76"/>
                  </a:lnTo>
                  <a:lnTo>
                    <a:pt x="980" y="34"/>
                  </a:lnTo>
                  <a:lnTo>
                    <a:pt x="1053" y="0"/>
                  </a:lnTo>
                  <a:lnTo>
                    <a:pt x="1073" y="36"/>
                  </a:lnTo>
                  <a:lnTo>
                    <a:pt x="1040" y="96"/>
                  </a:lnTo>
                  <a:lnTo>
                    <a:pt x="1087" y="170"/>
                  </a:lnTo>
                  <a:lnTo>
                    <a:pt x="1063" y="241"/>
                  </a:lnTo>
                  <a:lnTo>
                    <a:pt x="1045" y="299"/>
                  </a:lnTo>
                  <a:lnTo>
                    <a:pt x="1113" y="331"/>
                  </a:lnTo>
                  <a:lnTo>
                    <a:pt x="1181" y="346"/>
                  </a:lnTo>
                  <a:lnTo>
                    <a:pt x="1243" y="291"/>
                  </a:lnTo>
                  <a:lnTo>
                    <a:pt x="1289" y="230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4356" y="2018"/>
              <a:ext cx="308" cy="226"/>
            </a:xfrm>
            <a:custGeom>
              <a:avLst/>
              <a:gdLst/>
              <a:ahLst/>
              <a:cxnLst>
                <a:cxn ang="0">
                  <a:pos x="0" y="378"/>
                </a:cxn>
                <a:cxn ang="0">
                  <a:pos x="68" y="426"/>
                </a:cxn>
                <a:cxn ang="0">
                  <a:pos x="101" y="501"/>
                </a:cxn>
                <a:cxn ang="0">
                  <a:pos x="142" y="457"/>
                </a:cxn>
                <a:cxn ang="0">
                  <a:pos x="215" y="495"/>
                </a:cxn>
                <a:cxn ang="0">
                  <a:pos x="254" y="554"/>
                </a:cxn>
                <a:cxn ang="0">
                  <a:pos x="262" y="617"/>
                </a:cxn>
                <a:cxn ang="0">
                  <a:pos x="291" y="672"/>
                </a:cxn>
                <a:cxn ang="0">
                  <a:pos x="351" y="786"/>
                </a:cxn>
                <a:cxn ang="0">
                  <a:pos x="415" y="742"/>
                </a:cxn>
                <a:cxn ang="0">
                  <a:pos x="485" y="782"/>
                </a:cxn>
                <a:cxn ang="0">
                  <a:pos x="554" y="806"/>
                </a:cxn>
                <a:cxn ang="0">
                  <a:pos x="597" y="810"/>
                </a:cxn>
                <a:cxn ang="0">
                  <a:pos x="651" y="871"/>
                </a:cxn>
                <a:cxn ang="0">
                  <a:pos x="787" y="907"/>
                </a:cxn>
                <a:cxn ang="0">
                  <a:pos x="800" y="814"/>
                </a:cxn>
                <a:cxn ang="0">
                  <a:pos x="851" y="802"/>
                </a:cxn>
                <a:cxn ang="0">
                  <a:pos x="908" y="778"/>
                </a:cxn>
                <a:cxn ang="0">
                  <a:pos x="952" y="699"/>
                </a:cxn>
                <a:cxn ang="0">
                  <a:pos x="992" y="629"/>
                </a:cxn>
                <a:cxn ang="0">
                  <a:pos x="991" y="545"/>
                </a:cxn>
                <a:cxn ang="0">
                  <a:pos x="1026" y="468"/>
                </a:cxn>
                <a:cxn ang="0">
                  <a:pos x="1050" y="388"/>
                </a:cxn>
                <a:cxn ang="0">
                  <a:pos x="1089" y="311"/>
                </a:cxn>
                <a:cxn ang="0">
                  <a:pos x="1153" y="259"/>
                </a:cxn>
                <a:cxn ang="0">
                  <a:pos x="1223" y="207"/>
                </a:cxn>
                <a:cxn ang="0">
                  <a:pos x="1226" y="128"/>
                </a:cxn>
                <a:cxn ang="0">
                  <a:pos x="1235" y="41"/>
                </a:cxn>
                <a:cxn ang="0">
                  <a:pos x="1175" y="41"/>
                </a:cxn>
                <a:cxn ang="0">
                  <a:pos x="1097" y="58"/>
                </a:cxn>
                <a:cxn ang="0">
                  <a:pos x="1026" y="21"/>
                </a:cxn>
                <a:cxn ang="0">
                  <a:pos x="952" y="0"/>
                </a:cxn>
                <a:cxn ang="0">
                  <a:pos x="871" y="12"/>
                </a:cxn>
                <a:cxn ang="0">
                  <a:pos x="832" y="32"/>
                </a:cxn>
                <a:cxn ang="0">
                  <a:pos x="776" y="76"/>
                </a:cxn>
                <a:cxn ang="0">
                  <a:pos x="735" y="113"/>
                </a:cxn>
                <a:cxn ang="0">
                  <a:pos x="681" y="96"/>
                </a:cxn>
                <a:cxn ang="0">
                  <a:pos x="633" y="113"/>
                </a:cxn>
                <a:cxn ang="0">
                  <a:pos x="626" y="185"/>
                </a:cxn>
                <a:cxn ang="0">
                  <a:pos x="633" y="230"/>
                </a:cxn>
                <a:cxn ang="0">
                  <a:pos x="602" y="306"/>
                </a:cxn>
                <a:cxn ang="0">
                  <a:pos x="528" y="311"/>
                </a:cxn>
                <a:cxn ang="0">
                  <a:pos x="472" y="366"/>
                </a:cxn>
                <a:cxn ang="0">
                  <a:pos x="403" y="403"/>
                </a:cxn>
                <a:cxn ang="0">
                  <a:pos x="331" y="368"/>
                </a:cxn>
                <a:cxn ang="0">
                  <a:pos x="303" y="297"/>
                </a:cxn>
                <a:cxn ang="0">
                  <a:pos x="286" y="217"/>
                </a:cxn>
                <a:cxn ang="0">
                  <a:pos x="234" y="176"/>
                </a:cxn>
                <a:cxn ang="0">
                  <a:pos x="166" y="137"/>
                </a:cxn>
                <a:cxn ang="0">
                  <a:pos x="128" y="207"/>
                </a:cxn>
                <a:cxn ang="0">
                  <a:pos x="137" y="286"/>
                </a:cxn>
                <a:cxn ang="0">
                  <a:pos x="73" y="331"/>
                </a:cxn>
                <a:cxn ang="0">
                  <a:pos x="0" y="378"/>
                </a:cxn>
              </a:cxnLst>
              <a:rect l="0" t="0" r="r" b="b"/>
              <a:pathLst>
                <a:path w="1235" h="907">
                  <a:moveTo>
                    <a:pt x="0" y="378"/>
                  </a:moveTo>
                  <a:lnTo>
                    <a:pt x="68" y="426"/>
                  </a:lnTo>
                  <a:lnTo>
                    <a:pt x="101" y="501"/>
                  </a:lnTo>
                  <a:lnTo>
                    <a:pt x="142" y="457"/>
                  </a:lnTo>
                  <a:lnTo>
                    <a:pt x="215" y="495"/>
                  </a:lnTo>
                  <a:lnTo>
                    <a:pt x="254" y="554"/>
                  </a:lnTo>
                  <a:lnTo>
                    <a:pt x="262" y="617"/>
                  </a:lnTo>
                  <a:lnTo>
                    <a:pt x="291" y="672"/>
                  </a:lnTo>
                  <a:lnTo>
                    <a:pt x="351" y="786"/>
                  </a:lnTo>
                  <a:lnTo>
                    <a:pt x="415" y="742"/>
                  </a:lnTo>
                  <a:lnTo>
                    <a:pt x="485" y="782"/>
                  </a:lnTo>
                  <a:lnTo>
                    <a:pt x="554" y="806"/>
                  </a:lnTo>
                  <a:lnTo>
                    <a:pt x="597" y="810"/>
                  </a:lnTo>
                  <a:lnTo>
                    <a:pt x="651" y="871"/>
                  </a:lnTo>
                  <a:lnTo>
                    <a:pt x="787" y="907"/>
                  </a:lnTo>
                  <a:lnTo>
                    <a:pt x="800" y="814"/>
                  </a:lnTo>
                  <a:lnTo>
                    <a:pt x="851" y="802"/>
                  </a:lnTo>
                  <a:lnTo>
                    <a:pt x="908" y="778"/>
                  </a:lnTo>
                  <a:lnTo>
                    <a:pt x="952" y="699"/>
                  </a:lnTo>
                  <a:lnTo>
                    <a:pt x="992" y="629"/>
                  </a:lnTo>
                  <a:lnTo>
                    <a:pt x="991" y="545"/>
                  </a:lnTo>
                  <a:lnTo>
                    <a:pt x="1026" y="468"/>
                  </a:lnTo>
                  <a:lnTo>
                    <a:pt x="1050" y="388"/>
                  </a:lnTo>
                  <a:lnTo>
                    <a:pt x="1089" y="311"/>
                  </a:lnTo>
                  <a:lnTo>
                    <a:pt x="1153" y="259"/>
                  </a:lnTo>
                  <a:lnTo>
                    <a:pt x="1223" y="207"/>
                  </a:lnTo>
                  <a:lnTo>
                    <a:pt x="1226" y="128"/>
                  </a:lnTo>
                  <a:lnTo>
                    <a:pt x="1235" y="41"/>
                  </a:lnTo>
                  <a:lnTo>
                    <a:pt x="1175" y="41"/>
                  </a:lnTo>
                  <a:lnTo>
                    <a:pt x="1097" y="58"/>
                  </a:lnTo>
                  <a:lnTo>
                    <a:pt x="1026" y="21"/>
                  </a:lnTo>
                  <a:lnTo>
                    <a:pt x="952" y="0"/>
                  </a:lnTo>
                  <a:lnTo>
                    <a:pt x="871" y="12"/>
                  </a:lnTo>
                  <a:lnTo>
                    <a:pt x="832" y="32"/>
                  </a:lnTo>
                  <a:lnTo>
                    <a:pt x="776" y="76"/>
                  </a:lnTo>
                  <a:lnTo>
                    <a:pt x="735" y="113"/>
                  </a:lnTo>
                  <a:lnTo>
                    <a:pt x="681" y="96"/>
                  </a:lnTo>
                  <a:lnTo>
                    <a:pt x="633" y="113"/>
                  </a:lnTo>
                  <a:lnTo>
                    <a:pt x="626" y="185"/>
                  </a:lnTo>
                  <a:lnTo>
                    <a:pt x="633" y="230"/>
                  </a:lnTo>
                  <a:lnTo>
                    <a:pt x="602" y="306"/>
                  </a:lnTo>
                  <a:lnTo>
                    <a:pt x="528" y="311"/>
                  </a:lnTo>
                  <a:lnTo>
                    <a:pt x="472" y="366"/>
                  </a:lnTo>
                  <a:lnTo>
                    <a:pt x="403" y="403"/>
                  </a:lnTo>
                  <a:lnTo>
                    <a:pt x="331" y="368"/>
                  </a:lnTo>
                  <a:lnTo>
                    <a:pt x="303" y="297"/>
                  </a:lnTo>
                  <a:lnTo>
                    <a:pt x="286" y="217"/>
                  </a:lnTo>
                  <a:lnTo>
                    <a:pt x="234" y="176"/>
                  </a:lnTo>
                  <a:lnTo>
                    <a:pt x="166" y="137"/>
                  </a:lnTo>
                  <a:lnTo>
                    <a:pt x="128" y="207"/>
                  </a:lnTo>
                  <a:lnTo>
                    <a:pt x="137" y="286"/>
                  </a:lnTo>
                  <a:lnTo>
                    <a:pt x="73" y="331"/>
                  </a:lnTo>
                  <a:lnTo>
                    <a:pt x="0" y="378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4255" y="2076"/>
              <a:ext cx="189" cy="246"/>
            </a:xfrm>
            <a:custGeom>
              <a:avLst/>
              <a:gdLst/>
              <a:ahLst/>
              <a:cxnLst>
                <a:cxn ang="0">
                  <a:pos x="23" y="386"/>
                </a:cxn>
                <a:cxn ang="0">
                  <a:pos x="0" y="459"/>
                </a:cxn>
                <a:cxn ang="0">
                  <a:pos x="47" y="529"/>
                </a:cxn>
                <a:cxn ang="0">
                  <a:pos x="107" y="580"/>
                </a:cxn>
                <a:cxn ang="0">
                  <a:pos x="179" y="531"/>
                </a:cxn>
                <a:cxn ang="0">
                  <a:pos x="135" y="594"/>
                </a:cxn>
                <a:cxn ang="0">
                  <a:pos x="91" y="666"/>
                </a:cxn>
                <a:cxn ang="0">
                  <a:pos x="24" y="715"/>
                </a:cxn>
                <a:cxn ang="0">
                  <a:pos x="43" y="782"/>
                </a:cxn>
                <a:cxn ang="0">
                  <a:pos x="112" y="771"/>
                </a:cxn>
                <a:cxn ang="0">
                  <a:pos x="177" y="730"/>
                </a:cxn>
                <a:cxn ang="0">
                  <a:pos x="212" y="805"/>
                </a:cxn>
                <a:cxn ang="0">
                  <a:pos x="280" y="842"/>
                </a:cxn>
                <a:cxn ang="0">
                  <a:pos x="334" y="892"/>
                </a:cxn>
                <a:cxn ang="0">
                  <a:pos x="369" y="932"/>
                </a:cxn>
                <a:cxn ang="0">
                  <a:pos x="415" y="984"/>
                </a:cxn>
                <a:cxn ang="0">
                  <a:pos x="418" y="898"/>
                </a:cxn>
                <a:cxn ang="0">
                  <a:pos x="479" y="867"/>
                </a:cxn>
                <a:cxn ang="0">
                  <a:pos x="490" y="779"/>
                </a:cxn>
                <a:cxn ang="0">
                  <a:pos x="543" y="758"/>
                </a:cxn>
                <a:cxn ang="0">
                  <a:pos x="606" y="726"/>
                </a:cxn>
                <a:cxn ang="0">
                  <a:pos x="656" y="661"/>
                </a:cxn>
                <a:cxn ang="0">
                  <a:pos x="728" y="656"/>
                </a:cxn>
                <a:cxn ang="0">
                  <a:pos x="753" y="552"/>
                </a:cxn>
                <a:cxn ang="0">
                  <a:pos x="693" y="438"/>
                </a:cxn>
                <a:cxn ang="0">
                  <a:pos x="664" y="383"/>
                </a:cxn>
                <a:cxn ang="0">
                  <a:pos x="656" y="320"/>
                </a:cxn>
                <a:cxn ang="0">
                  <a:pos x="617" y="261"/>
                </a:cxn>
                <a:cxn ang="0">
                  <a:pos x="544" y="223"/>
                </a:cxn>
                <a:cxn ang="0">
                  <a:pos x="503" y="267"/>
                </a:cxn>
                <a:cxn ang="0">
                  <a:pos x="470" y="192"/>
                </a:cxn>
                <a:cxn ang="0">
                  <a:pos x="402" y="144"/>
                </a:cxn>
                <a:cxn ang="0">
                  <a:pos x="304" y="119"/>
                </a:cxn>
                <a:cxn ang="0">
                  <a:pos x="237" y="130"/>
                </a:cxn>
                <a:cxn ang="0">
                  <a:pos x="228" y="69"/>
                </a:cxn>
                <a:cxn ang="0">
                  <a:pos x="209" y="0"/>
                </a:cxn>
                <a:cxn ang="0">
                  <a:pos x="145" y="43"/>
                </a:cxn>
                <a:cxn ang="0">
                  <a:pos x="82" y="19"/>
                </a:cxn>
                <a:cxn ang="0">
                  <a:pos x="112" y="95"/>
                </a:cxn>
                <a:cxn ang="0">
                  <a:pos x="128" y="178"/>
                </a:cxn>
                <a:cxn ang="0">
                  <a:pos x="135" y="233"/>
                </a:cxn>
                <a:cxn ang="0">
                  <a:pos x="121" y="317"/>
                </a:cxn>
                <a:cxn ang="0">
                  <a:pos x="23" y="386"/>
                </a:cxn>
              </a:cxnLst>
              <a:rect l="0" t="0" r="r" b="b"/>
              <a:pathLst>
                <a:path w="753" h="984">
                  <a:moveTo>
                    <a:pt x="23" y="386"/>
                  </a:moveTo>
                  <a:lnTo>
                    <a:pt x="0" y="459"/>
                  </a:lnTo>
                  <a:lnTo>
                    <a:pt x="47" y="529"/>
                  </a:lnTo>
                  <a:lnTo>
                    <a:pt x="107" y="580"/>
                  </a:lnTo>
                  <a:lnTo>
                    <a:pt x="179" y="531"/>
                  </a:lnTo>
                  <a:lnTo>
                    <a:pt x="135" y="594"/>
                  </a:lnTo>
                  <a:lnTo>
                    <a:pt x="91" y="666"/>
                  </a:lnTo>
                  <a:lnTo>
                    <a:pt x="24" y="715"/>
                  </a:lnTo>
                  <a:lnTo>
                    <a:pt x="43" y="782"/>
                  </a:lnTo>
                  <a:lnTo>
                    <a:pt x="112" y="771"/>
                  </a:lnTo>
                  <a:lnTo>
                    <a:pt x="177" y="730"/>
                  </a:lnTo>
                  <a:lnTo>
                    <a:pt x="212" y="805"/>
                  </a:lnTo>
                  <a:lnTo>
                    <a:pt x="280" y="842"/>
                  </a:lnTo>
                  <a:lnTo>
                    <a:pt x="334" y="892"/>
                  </a:lnTo>
                  <a:lnTo>
                    <a:pt x="369" y="932"/>
                  </a:lnTo>
                  <a:lnTo>
                    <a:pt x="415" y="984"/>
                  </a:lnTo>
                  <a:lnTo>
                    <a:pt x="418" y="898"/>
                  </a:lnTo>
                  <a:lnTo>
                    <a:pt x="479" y="867"/>
                  </a:lnTo>
                  <a:lnTo>
                    <a:pt x="490" y="779"/>
                  </a:lnTo>
                  <a:lnTo>
                    <a:pt x="543" y="758"/>
                  </a:lnTo>
                  <a:lnTo>
                    <a:pt x="606" y="726"/>
                  </a:lnTo>
                  <a:lnTo>
                    <a:pt x="656" y="661"/>
                  </a:lnTo>
                  <a:lnTo>
                    <a:pt x="728" y="656"/>
                  </a:lnTo>
                  <a:lnTo>
                    <a:pt x="753" y="552"/>
                  </a:lnTo>
                  <a:lnTo>
                    <a:pt x="693" y="438"/>
                  </a:lnTo>
                  <a:lnTo>
                    <a:pt x="664" y="383"/>
                  </a:lnTo>
                  <a:lnTo>
                    <a:pt x="656" y="320"/>
                  </a:lnTo>
                  <a:lnTo>
                    <a:pt x="617" y="261"/>
                  </a:lnTo>
                  <a:lnTo>
                    <a:pt x="544" y="223"/>
                  </a:lnTo>
                  <a:lnTo>
                    <a:pt x="503" y="267"/>
                  </a:lnTo>
                  <a:lnTo>
                    <a:pt x="470" y="192"/>
                  </a:lnTo>
                  <a:lnTo>
                    <a:pt x="402" y="144"/>
                  </a:lnTo>
                  <a:lnTo>
                    <a:pt x="304" y="119"/>
                  </a:lnTo>
                  <a:lnTo>
                    <a:pt x="237" y="130"/>
                  </a:lnTo>
                  <a:lnTo>
                    <a:pt x="228" y="69"/>
                  </a:lnTo>
                  <a:lnTo>
                    <a:pt x="209" y="0"/>
                  </a:lnTo>
                  <a:lnTo>
                    <a:pt x="145" y="43"/>
                  </a:lnTo>
                  <a:lnTo>
                    <a:pt x="82" y="19"/>
                  </a:lnTo>
                  <a:lnTo>
                    <a:pt x="112" y="95"/>
                  </a:lnTo>
                  <a:lnTo>
                    <a:pt x="128" y="178"/>
                  </a:lnTo>
                  <a:lnTo>
                    <a:pt x="135" y="233"/>
                  </a:lnTo>
                  <a:lnTo>
                    <a:pt x="121" y="317"/>
                  </a:lnTo>
                  <a:lnTo>
                    <a:pt x="23" y="386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4674" y="2267"/>
              <a:ext cx="351" cy="417"/>
            </a:xfrm>
            <a:custGeom>
              <a:avLst/>
              <a:gdLst/>
              <a:ahLst/>
              <a:cxnLst>
                <a:cxn ang="0">
                  <a:pos x="103" y="1082"/>
                </a:cxn>
                <a:cxn ang="0">
                  <a:pos x="99" y="965"/>
                </a:cxn>
                <a:cxn ang="0">
                  <a:pos x="108" y="935"/>
                </a:cxn>
                <a:cxn ang="0">
                  <a:pos x="60" y="820"/>
                </a:cxn>
                <a:cxn ang="0">
                  <a:pos x="0" y="864"/>
                </a:cxn>
                <a:cxn ang="0">
                  <a:pos x="30" y="729"/>
                </a:cxn>
                <a:cxn ang="0">
                  <a:pos x="68" y="609"/>
                </a:cxn>
                <a:cxn ang="0">
                  <a:pos x="177" y="497"/>
                </a:cxn>
                <a:cxn ang="0">
                  <a:pos x="264" y="358"/>
                </a:cxn>
                <a:cxn ang="0">
                  <a:pos x="345" y="431"/>
                </a:cxn>
                <a:cxn ang="0">
                  <a:pos x="466" y="432"/>
                </a:cxn>
                <a:cxn ang="0">
                  <a:pos x="443" y="323"/>
                </a:cxn>
                <a:cxn ang="0">
                  <a:pos x="405" y="166"/>
                </a:cxn>
                <a:cxn ang="0">
                  <a:pos x="304" y="54"/>
                </a:cxn>
                <a:cxn ang="0">
                  <a:pos x="457" y="0"/>
                </a:cxn>
                <a:cxn ang="0">
                  <a:pos x="609" y="60"/>
                </a:cxn>
                <a:cxn ang="0">
                  <a:pos x="802" y="157"/>
                </a:cxn>
                <a:cxn ang="0">
                  <a:pos x="780" y="254"/>
                </a:cxn>
                <a:cxn ang="0">
                  <a:pos x="807" y="335"/>
                </a:cxn>
                <a:cxn ang="0">
                  <a:pos x="891" y="464"/>
                </a:cxn>
                <a:cxn ang="0">
                  <a:pos x="971" y="613"/>
                </a:cxn>
                <a:cxn ang="0">
                  <a:pos x="1060" y="747"/>
                </a:cxn>
                <a:cxn ang="0">
                  <a:pos x="1012" y="909"/>
                </a:cxn>
                <a:cxn ang="0">
                  <a:pos x="1132" y="885"/>
                </a:cxn>
                <a:cxn ang="0">
                  <a:pos x="1226" y="968"/>
                </a:cxn>
                <a:cxn ang="0">
                  <a:pos x="1307" y="1118"/>
                </a:cxn>
                <a:cxn ang="0">
                  <a:pos x="1403" y="1266"/>
                </a:cxn>
                <a:cxn ang="0">
                  <a:pos x="1361" y="1429"/>
                </a:cxn>
                <a:cxn ang="0">
                  <a:pos x="1275" y="1541"/>
                </a:cxn>
                <a:cxn ang="0">
                  <a:pos x="1104" y="1631"/>
                </a:cxn>
                <a:cxn ang="0">
                  <a:pos x="998" y="1581"/>
                </a:cxn>
                <a:cxn ang="0">
                  <a:pos x="986" y="1443"/>
                </a:cxn>
                <a:cxn ang="0">
                  <a:pos x="899" y="1308"/>
                </a:cxn>
                <a:cxn ang="0">
                  <a:pos x="804" y="1211"/>
                </a:cxn>
                <a:cxn ang="0">
                  <a:pos x="705" y="1195"/>
                </a:cxn>
                <a:cxn ang="0">
                  <a:pos x="632" y="1336"/>
                </a:cxn>
                <a:cxn ang="0">
                  <a:pos x="544" y="1441"/>
                </a:cxn>
                <a:cxn ang="0">
                  <a:pos x="443" y="1456"/>
                </a:cxn>
                <a:cxn ang="0">
                  <a:pos x="298" y="1335"/>
                </a:cxn>
                <a:cxn ang="0">
                  <a:pos x="209" y="1210"/>
                </a:cxn>
              </a:cxnLst>
              <a:rect l="0" t="0" r="r" b="b"/>
              <a:pathLst>
                <a:path w="1403" h="1670">
                  <a:moveTo>
                    <a:pt x="136" y="1182"/>
                  </a:moveTo>
                  <a:lnTo>
                    <a:pt x="103" y="1082"/>
                  </a:lnTo>
                  <a:lnTo>
                    <a:pt x="132" y="1014"/>
                  </a:lnTo>
                  <a:lnTo>
                    <a:pt x="99" y="965"/>
                  </a:lnTo>
                  <a:lnTo>
                    <a:pt x="58" y="904"/>
                  </a:lnTo>
                  <a:lnTo>
                    <a:pt x="108" y="935"/>
                  </a:lnTo>
                  <a:lnTo>
                    <a:pt x="114" y="850"/>
                  </a:lnTo>
                  <a:lnTo>
                    <a:pt x="60" y="820"/>
                  </a:lnTo>
                  <a:lnTo>
                    <a:pt x="10" y="807"/>
                  </a:lnTo>
                  <a:lnTo>
                    <a:pt x="0" y="864"/>
                  </a:lnTo>
                  <a:lnTo>
                    <a:pt x="6" y="796"/>
                  </a:lnTo>
                  <a:lnTo>
                    <a:pt x="30" y="729"/>
                  </a:lnTo>
                  <a:lnTo>
                    <a:pt x="6" y="654"/>
                  </a:lnTo>
                  <a:lnTo>
                    <a:pt x="68" y="609"/>
                  </a:lnTo>
                  <a:lnTo>
                    <a:pt x="123" y="550"/>
                  </a:lnTo>
                  <a:lnTo>
                    <a:pt x="177" y="497"/>
                  </a:lnTo>
                  <a:lnTo>
                    <a:pt x="215" y="420"/>
                  </a:lnTo>
                  <a:lnTo>
                    <a:pt x="264" y="358"/>
                  </a:lnTo>
                  <a:lnTo>
                    <a:pt x="332" y="342"/>
                  </a:lnTo>
                  <a:lnTo>
                    <a:pt x="345" y="431"/>
                  </a:lnTo>
                  <a:lnTo>
                    <a:pt x="390" y="463"/>
                  </a:lnTo>
                  <a:lnTo>
                    <a:pt x="466" y="432"/>
                  </a:lnTo>
                  <a:lnTo>
                    <a:pt x="506" y="369"/>
                  </a:lnTo>
                  <a:lnTo>
                    <a:pt x="443" y="323"/>
                  </a:lnTo>
                  <a:lnTo>
                    <a:pt x="425" y="247"/>
                  </a:lnTo>
                  <a:lnTo>
                    <a:pt x="405" y="166"/>
                  </a:lnTo>
                  <a:lnTo>
                    <a:pt x="330" y="130"/>
                  </a:lnTo>
                  <a:lnTo>
                    <a:pt x="304" y="54"/>
                  </a:lnTo>
                  <a:lnTo>
                    <a:pt x="385" y="28"/>
                  </a:lnTo>
                  <a:lnTo>
                    <a:pt x="457" y="0"/>
                  </a:lnTo>
                  <a:lnTo>
                    <a:pt x="531" y="29"/>
                  </a:lnTo>
                  <a:lnTo>
                    <a:pt x="609" y="60"/>
                  </a:lnTo>
                  <a:lnTo>
                    <a:pt x="677" y="101"/>
                  </a:lnTo>
                  <a:lnTo>
                    <a:pt x="802" y="157"/>
                  </a:lnTo>
                  <a:lnTo>
                    <a:pt x="807" y="207"/>
                  </a:lnTo>
                  <a:lnTo>
                    <a:pt x="780" y="254"/>
                  </a:lnTo>
                  <a:lnTo>
                    <a:pt x="774" y="272"/>
                  </a:lnTo>
                  <a:lnTo>
                    <a:pt x="807" y="335"/>
                  </a:lnTo>
                  <a:lnTo>
                    <a:pt x="867" y="393"/>
                  </a:lnTo>
                  <a:lnTo>
                    <a:pt x="891" y="464"/>
                  </a:lnTo>
                  <a:lnTo>
                    <a:pt x="943" y="533"/>
                  </a:lnTo>
                  <a:lnTo>
                    <a:pt x="971" y="613"/>
                  </a:lnTo>
                  <a:lnTo>
                    <a:pt x="1026" y="669"/>
                  </a:lnTo>
                  <a:lnTo>
                    <a:pt x="1060" y="747"/>
                  </a:lnTo>
                  <a:lnTo>
                    <a:pt x="1052" y="831"/>
                  </a:lnTo>
                  <a:lnTo>
                    <a:pt x="1012" y="909"/>
                  </a:lnTo>
                  <a:lnTo>
                    <a:pt x="1083" y="885"/>
                  </a:lnTo>
                  <a:lnTo>
                    <a:pt x="1132" y="885"/>
                  </a:lnTo>
                  <a:lnTo>
                    <a:pt x="1176" y="951"/>
                  </a:lnTo>
                  <a:lnTo>
                    <a:pt x="1226" y="968"/>
                  </a:lnTo>
                  <a:lnTo>
                    <a:pt x="1268" y="1042"/>
                  </a:lnTo>
                  <a:lnTo>
                    <a:pt x="1307" y="1118"/>
                  </a:lnTo>
                  <a:lnTo>
                    <a:pt x="1403" y="1182"/>
                  </a:lnTo>
                  <a:lnTo>
                    <a:pt x="1403" y="1266"/>
                  </a:lnTo>
                  <a:lnTo>
                    <a:pt x="1370" y="1346"/>
                  </a:lnTo>
                  <a:lnTo>
                    <a:pt x="1361" y="1429"/>
                  </a:lnTo>
                  <a:lnTo>
                    <a:pt x="1351" y="1512"/>
                  </a:lnTo>
                  <a:lnTo>
                    <a:pt x="1275" y="1541"/>
                  </a:lnTo>
                  <a:lnTo>
                    <a:pt x="1188" y="1670"/>
                  </a:lnTo>
                  <a:lnTo>
                    <a:pt x="1104" y="1631"/>
                  </a:lnTo>
                  <a:lnTo>
                    <a:pt x="1027" y="1646"/>
                  </a:lnTo>
                  <a:lnTo>
                    <a:pt x="998" y="1581"/>
                  </a:lnTo>
                  <a:lnTo>
                    <a:pt x="964" y="1510"/>
                  </a:lnTo>
                  <a:lnTo>
                    <a:pt x="986" y="1443"/>
                  </a:lnTo>
                  <a:lnTo>
                    <a:pt x="953" y="1368"/>
                  </a:lnTo>
                  <a:lnTo>
                    <a:pt x="899" y="1308"/>
                  </a:lnTo>
                  <a:lnTo>
                    <a:pt x="835" y="1290"/>
                  </a:lnTo>
                  <a:lnTo>
                    <a:pt x="804" y="1211"/>
                  </a:lnTo>
                  <a:lnTo>
                    <a:pt x="756" y="1154"/>
                  </a:lnTo>
                  <a:lnTo>
                    <a:pt x="705" y="1195"/>
                  </a:lnTo>
                  <a:lnTo>
                    <a:pt x="661" y="1258"/>
                  </a:lnTo>
                  <a:lnTo>
                    <a:pt x="632" y="1336"/>
                  </a:lnTo>
                  <a:lnTo>
                    <a:pt x="609" y="1413"/>
                  </a:lnTo>
                  <a:lnTo>
                    <a:pt x="544" y="1441"/>
                  </a:lnTo>
                  <a:lnTo>
                    <a:pt x="511" y="1428"/>
                  </a:lnTo>
                  <a:lnTo>
                    <a:pt x="443" y="1456"/>
                  </a:lnTo>
                  <a:lnTo>
                    <a:pt x="354" y="1400"/>
                  </a:lnTo>
                  <a:lnTo>
                    <a:pt x="298" y="1335"/>
                  </a:lnTo>
                  <a:lnTo>
                    <a:pt x="250" y="1264"/>
                  </a:lnTo>
                  <a:lnTo>
                    <a:pt x="209" y="1210"/>
                  </a:lnTo>
                  <a:lnTo>
                    <a:pt x="136" y="118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4674" y="2267"/>
              <a:ext cx="351" cy="417"/>
            </a:xfrm>
            <a:custGeom>
              <a:avLst/>
              <a:gdLst/>
              <a:ahLst/>
              <a:cxnLst>
                <a:cxn ang="0">
                  <a:pos x="103" y="1082"/>
                </a:cxn>
                <a:cxn ang="0">
                  <a:pos x="99" y="965"/>
                </a:cxn>
                <a:cxn ang="0">
                  <a:pos x="108" y="935"/>
                </a:cxn>
                <a:cxn ang="0">
                  <a:pos x="60" y="820"/>
                </a:cxn>
                <a:cxn ang="0">
                  <a:pos x="0" y="864"/>
                </a:cxn>
                <a:cxn ang="0">
                  <a:pos x="30" y="729"/>
                </a:cxn>
                <a:cxn ang="0">
                  <a:pos x="68" y="609"/>
                </a:cxn>
                <a:cxn ang="0">
                  <a:pos x="177" y="497"/>
                </a:cxn>
                <a:cxn ang="0">
                  <a:pos x="264" y="358"/>
                </a:cxn>
                <a:cxn ang="0">
                  <a:pos x="345" y="431"/>
                </a:cxn>
                <a:cxn ang="0">
                  <a:pos x="466" y="432"/>
                </a:cxn>
                <a:cxn ang="0">
                  <a:pos x="443" y="323"/>
                </a:cxn>
                <a:cxn ang="0">
                  <a:pos x="405" y="166"/>
                </a:cxn>
                <a:cxn ang="0">
                  <a:pos x="304" y="54"/>
                </a:cxn>
                <a:cxn ang="0">
                  <a:pos x="457" y="0"/>
                </a:cxn>
                <a:cxn ang="0">
                  <a:pos x="609" y="60"/>
                </a:cxn>
                <a:cxn ang="0">
                  <a:pos x="802" y="157"/>
                </a:cxn>
                <a:cxn ang="0">
                  <a:pos x="780" y="254"/>
                </a:cxn>
                <a:cxn ang="0">
                  <a:pos x="807" y="335"/>
                </a:cxn>
                <a:cxn ang="0">
                  <a:pos x="891" y="464"/>
                </a:cxn>
                <a:cxn ang="0">
                  <a:pos x="971" y="613"/>
                </a:cxn>
                <a:cxn ang="0">
                  <a:pos x="1060" y="747"/>
                </a:cxn>
                <a:cxn ang="0">
                  <a:pos x="1012" y="909"/>
                </a:cxn>
                <a:cxn ang="0">
                  <a:pos x="1132" y="885"/>
                </a:cxn>
                <a:cxn ang="0">
                  <a:pos x="1226" y="968"/>
                </a:cxn>
                <a:cxn ang="0">
                  <a:pos x="1307" y="1118"/>
                </a:cxn>
                <a:cxn ang="0">
                  <a:pos x="1403" y="1266"/>
                </a:cxn>
                <a:cxn ang="0">
                  <a:pos x="1361" y="1429"/>
                </a:cxn>
                <a:cxn ang="0">
                  <a:pos x="1275" y="1541"/>
                </a:cxn>
                <a:cxn ang="0">
                  <a:pos x="1104" y="1631"/>
                </a:cxn>
                <a:cxn ang="0">
                  <a:pos x="998" y="1581"/>
                </a:cxn>
                <a:cxn ang="0">
                  <a:pos x="986" y="1443"/>
                </a:cxn>
                <a:cxn ang="0">
                  <a:pos x="899" y="1308"/>
                </a:cxn>
                <a:cxn ang="0">
                  <a:pos x="804" y="1211"/>
                </a:cxn>
                <a:cxn ang="0">
                  <a:pos x="705" y="1195"/>
                </a:cxn>
                <a:cxn ang="0">
                  <a:pos x="632" y="1336"/>
                </a:cxn>
                <a:cxn ang="0">
                  <a:pos x="544" y="1441"/>
                </a:cxn>
                <a:cxn ang="0">
                  <a:pos x="443" y="1456"/>
                </a:cxn>
                <a:cxn ang="0">
                  <a:pos x="298" y="1335"/>
                </a:cxn>
                <a:cxn ang="0">
                  <a:pos x="209" y="1210"/>
                </a:cxn>
              </a:cxnLst>
              <a:rect l="0" t="0" r="r" b="b"/>
              <a:pathLst>
                <a:path w="1403" h="1670">
                  <a:moveTo>
                    <a:pt x="136" y="1182"/>
                  </a:moveTo>
                  <a:lnTo>
                    <a:pt x="103" y="1082"/>
                  </a:lnTo>
                  <a:lnTo>
                    <a:pt x="132" y="1014"/>
                  </a:lnTo>
                  <a:lnTo>
                    <a:pt x="99" y="965"/>
                  </a:lnTo>
                  <a:lnTo>
                    <a:pt x="58" y="904"/>
                  </a:lnTo>
                  <a:lnTo>
                    <a:pt x="108" y="935"/>
                  </a:lnTo>
                  <a:lnTo>
                    <a:pt x="114" y="850"/>
                  </a:lnTo>
                  <a:lnTo>
                    <a:pt x="60" y="820"/>
                  </a:lnTo>
                  <a:lnTo>
                    <a:pt x="10" y="807"/>
                  </a:lnTo>
                  <a:lnTo>
                    <a:pt x="0" y="864"/>
                  </a:lnTo>
                  <a:lnTo>
                    <a:pt x="6" y="796"/>
                  </a:lnTo>
                  <a:lnTo>
                    <a:pt x="30" y="729"/>
                  </a:lnTo>
                  <a:lnTo>
                    <a:pt x="6" y="654"/>
                  </a:lnTo>
                  <a:lnTo>
                    <a:pt x="68" y="609"/>
                  </a:lnTo>
                  <a:lnTo>
                    <a:pt x="123" y="550"/>
                  </a:lnTo>
                  <a:lnTo>
                    <a:pt x="177" y="497"/>
                  </a:lnTo>
                  <a:lnTo>
                    <a:pt x="215" y="420"/>
                  </a:lnTo>
                  <a:lnTo>
                    <a:pt x="264" y="358"/>
                  </a:lnTo>
                  <a:lnTo>
                    <a:pt x="332" y="342"/>
                  </a:lnTo>
                  <a:lnTo>
                    <a:pt x="345" y="431"/>
                  </a:lnTo>
                  <a:lnTo>
                    <a:pt x="390" y="463"/>
                  </a:lnTo>
                  <a:lnTo>
                    <a:pt x="466" y="432"/>
                  </a:lnTo>
                  <a:lnTo>
                    <a:pt x="506" y="369"/>
                  </a:lnTo>
                  <a:lnTo>
                    <a:pt x="443" y="323"/>
                  </a:lnTo>
                  <a:lnTo>
                    <a:pt x="425" y="247"/>
                  </a:lnTo>
                  <a:lnTo>
                    <a:pt x="405" y="166"/>
                  </a:lnTo>
                  <a:lnTo>
                    <a:pt x="330" y="130"/>
                  </a:lnTo>
                  <a:lnTo>
                    <a:pt x="304" y="54"/>
                  </a:lnTo>
                  <a:lnTo>
                    <a:pt x="385" y="28"/>
                  </a:lnTo>
                  <a:lnTo>
                    <a:pt x="457" y="0"/>
                  </a:lnTo>
                  <a:lnTo>
                    <a:pt x="531" y="29"/>
                  </a:lnTo>
                  <a:lnTo>
                    <a:pt x="609" y="60"/>
                  </a:lnTo>
                  <a:lnTo>
                    <a:pt x="677" y="101"/>
                  </a:lnTo>
                  <a:lnTo>
                    <a:pt x="802" y="157"/>
                  </a:lnTo>
                  <a:lnTo>
                    <a:pt x="807" y="207"/>
                  </a:lnTo>
                  <a:lnTo>
                    <a:pt x="780" y="254"/>
                  </a:lnTo>
                  <a:lnTo>
                    <a:pt x="774" y="272"/>
                  </a:lnTo>
                  <a:lnTo>
                    <a:pt x="807" y="335"/>
                  </a:lnTo>
                  <a:lnTo>
                    <a:pt x="867" y="393"/>
                  </a:lnTo>
                  <a:lnTo>
                    <a:pt x="891" y="464"/>
                  </a:lnTo>
                  <a:lnTo>
                    <a:pt x="943" y="533"/>
                  </a:lnTo>
                  <a:lnTo>
                    <a:pt x="971" y="613"/>
                  </a:lnTo>
                  <a:lnTo>
                    <a:pt x="1026" y="669"/>
                  </a:lnTo>
                  <a:lnTo>
                    <a:pt x="1060" y="747"/>
                  </a:lnTo>
                  <a:lnTo>
                    <a:pt x="1052" y="831"/>
                  </a:lnTo>
                  <a:lnTo>
                    <a:pt x="1012" y="909"/>
                  </a:lnTo>
                  <a:lnTo>
                    <a:pt x="1083" y="885"/>
                  </a:lnTo>
                  <a:lnTo>
                    <a:pt x="1132" y="885"/>
                  </a:lnTo>
                  <a:lnTo>
                    <a:pt x="1176" y="951"/>
                  </a:lnTo>
                  <a:lnTo>
                    <a:pt x="1226" y="968"/>
                  </a:lnTo>
                  <a:lnTo>
                    <a:pt x="1268" y="1042"/>
                  </a:lnTo>
                  <a:lnTo>
                    <a:pt x="1307" y="1118"/>
                  </a:lnTo>
                  <a:lnTo>
                    <a:pt x="1403" y="1182"/>
                  </a:lnTo>
                  <a:lnTo>
                    <a:pt x="1403" y="1266"/>
                  </a:lnTo>
                  <a:lnTo>
                    <a:pt x="1370" y="1346"/>
                  </a:lnTo>
                  <a:lnTo>
                    <a:pt x="1361" y="1429"/>
                  </a:lnTo>
                  <a:lnTo>
                    <a:pt x="1351" y="1512"/>
                  </a:lnTo>
                  <a:lnTo>
                    <a:pt x="1275" y="1541"/>
                  </a:lnTo>
                  <a:lnTo>
                    <a:pt x="1188" y="1670"/>
                  </a:lnTo>
                  <a:lnTo>
                    <a:pt x="1104" y="1631"/>
                  </a:lnTo>
                  <a:lnTo>
                    <a:pt x="1027" y="1646"/>
                  </a:lnTo>
                  <a:lnTo>
                    <a:pt x="998" y="1581"/>
                  </a:lnTo>
                  <a:lnTo>
                    <a:pt x="964" y="1510"/>
                  </a:lnTo>
                  <a:lnTo>
                    <a:pt x="986" y="1443"/>
                  </a:lnTo>
                  <a:lnTo>
                    <a:pt x="953" y="1368"/>
                  </a:lnTo>
                  <a:lnTo>
                    <a:pt x="899" y="1308"/>
                  </a:lnTo>
                  <a:lnTo>
                    <a:pt x="835" y="1290"/>
                  </a:lnTo>
                  <a:lnTo>
                    <a:pt x="804" y="1211"/>
                  </a:lnTo>
                  <a:lnTo>
                    <a:pt x="756" y="1154"/>
                  </a:lnTo>
                  <a:lnTo>
                    <a:pt x="705" y="1195"/>
                  </a:lnTo>
                  <a:lnTo>
                    <a:pt x="661" y="1258"/>
                  </a:lnTo>
                  <a:lnTo>
                    <a:pt x="632" y="1336"/>
                  </a:lnTo>
                  <a:lnTo>
                    <a:pt x="609" y="1413"/>
                  </a:lnTo>
                  <a:lnTo>
                    <a:pt x="544" y="1441"/>
                  </a:lnTo>
                  <a:lnTo>
                    <a:pt x="511" y="1428"/>
                  </a:lnTo>
                  <a:lnTo>
                    <a:pt x="443" y="1456"/>
                  </a:lnTo>
                  <a:lnTo>
                    <a:pt x="354" y="1400"/>
                  </a:lnTo>
                  <a:lnTo>
                    <a:pt x="298" y="1335"/>
                  </a:lnTo>
                  <a:lnTo>
                    <a:pt x="250" y="1264"/>
                  </a:lnTo>
                  <a:lnTo>
                    <a:pt x="209" y="1210"/>
                  </a:lnTo>
                  <a:lnTo>
                    <a:pt x="136" y="1182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4388" y="2281"/>
              <a:ext cx="412" cy="328"/>
            </a:xfrm>
            <a:custGeom>
              <a:avLst/>
              <a:gdLst/>
              <a:ahLst/>
              <a:cxnLst>
                <a:cxn ang="0">
                  <a:pos x="14" y="725"/>
                </a:cxn>
                <a:cxn ang="0">
                  <a:pos x="163" y="560"/>
                </a:cxn>
                <a:cxn ang="0">
                  <a:pos x="294" y="472"/>
                </a:cxn>
                <a:cxn ang="0">
                  <a:pos x="447" y="424"/>
                </a:cxn>
                <a:cxn ang="0">
                  <a:pos x="520" y="331"/>
                </a:cxn>
                <a:cxn ang="0">
                  <a:pos x="650" y="329"/>
                </a:cxn>
                <a:cxn ang="0">
                  <a:pos x="766" y="217"/>
                </a:cxn>
                <a:cxn ang="0">
                  <a:pos x="877" y="113"/>
                </a:cxn>
                <a:cxn ang="0">
                  <a:pos x="993" y="51"/>
                </a:cxn>
                <a:cxn ang="0">
                  <a:pos x="1137" y="83"/>
                </a:cxn>
                <a:cxn ang="0">
                  <a:pos x="1295" y="51"/>
                </a:cxn>
                <a:cxn ang="0">
                  <a:pos x="1446" y="0"/>
                </a:cxn>
                <a:cxn ang="0">
                  <a:pos x="1549" y="109"/>
                </a:cxn>
                <a:cxn ang="0">
                  <a:pos x="1587" y="266"/>
                </a:cxn>
                <a:cxn ang="0">
                  <a:pos x="1610" y="375"/>
                </a:cxn>
                <a:cxn ang="0">
                  <a:pos x="1489" y="374"/>
                </a:cxn>
                <a:cxn ang="0">
                  <a:pos x="1408" y="301"/>
                </a:cxn>
                <a:cxn ang="0">
                  <a:pos x="1321" y="440"/>
                </a:cxn>
                <a:cxn ang="0">
                  <a:pos x="1212" y="552"/>
                </a:cxn>
                <a:cxn ang="0">
                  <a:pos x="1174" y="672"/>
                </a:cxn>
                <a:cxn ang="0">
                  <a:pos x="1144" y="807"/>
                </a:cxn>
                <a:cxn ang="0">
                  <a:pos x="1204" y="763"/>
                </a:cxn>
                <a:cxn ang="0">
                  <a:pos x="1252" y="878"/>
                </a:cxn>
                <a:cxn ang="0">
                  <a:pos x="1243" y="908"/>
                </a:cxn>
                <a:cxn ang="0">
                  <a:pos x="1247" y="1025"/>
                </a:cxn>
                <a:cxn ang="0">
                  <a:pos x="1224" y="1129"/>
                </a:cxn>
                <a:cxn ang="0">
                  <a:pos x="1168" y="1205"/>
                </a:cxn>
                <a:cxn ang="0">
                  <a:pos x="1095" y="1233"/>
                </a:cxn>
                <a:cxn ang="0">
                  <a:pos x="993" y="1303"/>
                </a:cxn>
                <a:cxn ang="0">
                  <a:pos x="811" y="1310"/>
                </a:cxn>
                <a:cxn ang="0">
                  <a:pos x="747" y="1096"/>
                </a:cxn>
                <a:cxn ang="0">
                  <a:pos x="650" y="985"/>
                </a:cxn>
                <a:cxn ang="0">
                  <a:pos x="569" y="902"/>
                </a:cxn>
                <a:cxn ang="0">
                  <a:pos x="469" y="1028"/>
                </a:cxn>
                <a:cxn ang="0">
                  <a:pos x="396" y="926"/>
                </a:cxn>
                <a:cxn ang="0">
                  <a:pos x="242" y="894"/>
                </a:cxn>
                <a:cxn ang="0">
                  <a:pos x="111" y="904"/>
                </a:cxn>
                <a:cxn ang="0">
                  <a:pos x="0" y="787"/>
                </a:cxn>
              </a:cxnLst>
              <a:rect l="0" t="0" r="r" b="b"/>
              <a:pathLst>
                <a:path w="1650" h="1315">
                  <a:moveTo>
                    <a:pt x="0" y="787"/>
                  </a:moveTo>
                  <a:lnTo>
                    <a:pt x="14" y="725"/>
                  </a:lnTo>
                  <a:lnTo>
                    <a:pt x="79" y="672"/>
                  </a:lnTo>
                  <a:lnTo>
                    <a:pt x="163" y="560"/>
                  </a:lnTo>
                  <a:lnTo>
                    <a:pt x="218" y="500"/>
                  </a:lnTo>
                  <a:lnTo>
                    <a:pt x="294" y="472"/>
                  </a:lnTo>
                  <a:lnTo>
                    <a:pt x="372" y="450"/>
                  </a:lnTo>
                  <a:lnTo>
                    <a:pt x="447" y="424"/>
                  </a:lnTo>
                  <a:lnTo>
                    <a:pt x="464" y="346"/>
                  </a:lnTo>
                  <a:lnTo>
                    <a:pt x="520" y="331"/>
                  </a:lnTo>
                  <a:lnTo>
                    <a:pt x="586" y="336"/>
                  </a:lnTo>
                  <a:lnTo>
                    <a:pt x="650" y="329"/>
                  </a:lnTo>
                  <a:lnTo>
                    <a:pt x="720" y="286"/>
                  </a:lnTo>
                  <a:lnTo>
                    <a:pt x="766" y="217"/>
                  </a:lnTo>
                  <a:lnTo>
                    <a:pt x="820" y="156"/>
                  </a:lnTo>
                  <a:lnTo>
                    <a:pt x="877" y="113"/>
                  </a:lnTo>
                  <a:lnTo>
                    <a:pt x="941" y="72"/>
                  </a:lnTo>
                  <a:lnTo>
                    <a:pt x="993" y="51"/>
                  </a:lnTo>
                  <a:lnTo>
                    <a:pt x="1063" y="53"/>
                  </a:lnTo>
                  <a:lnTo>
                    <a:pt x="1137" y="83"/>
                  </a:lnTo>
                  <a:lnTo>
                    <a:pt x="1212" y="53"/>
                  </a:lnTo>
                  <a:lnTo>
                    <a:pt x="1295" y="51"/>
                  </a:lnTo>
                  <a:lnTo>
                    <a:pt x="1369" y="36"/>
                  </a:lnTo>
                  <a:lnTo>
                    <a:pt x="1446" y="0"/>
                  </a:lnTo>
                  <a:lnTo>
                    <a:pt x="1474" y="73"/>
                  </a:lnTo>
                  <a:lnTo>
                    <a:pt x="1549" y="109"/>
                  </a:lnTo>
                  <a:lnTo>
                    <a:pt x="1569" y="190"/>
                  </a:lnTo>
                  <a:lnTo>
                    <a:pt x="1587" y="266"/>
                  </a:lnTo>
                  <a:lnTo>
                    <a:pt x="1650" y="312"/>
                  </a:lnTo>
                  <a:lnTo>
                    <a:pt x="1610" y="375"/>
                  </a:lnTo>
                  <a:lnTo>
                    <a:pt x="1534" y="406"/>
                  </a:lnTo>
                  <a:lnTo>
                    <a:pt x="1489" y="374"/>
                  </a:lnTo>
                  <a:lnTo>
                    <a:pt x="1476" y="285"/>
                  </a:lnTo>
                  <a:lnTo>
                    <a:pt x="1408" y="301"/>
                  </a:lnTo>
                  <a:lnTo>
                    <a:pt x="1359" y="363"/>
                  </a:lnTo>
                  <a:lnTo>
                    <a:pt x="1321" y="440"/>
                  </a:lnTo>
                  <a:lnTo>
                    <a:pt x="1267" y="493"/>
                  </a:lnTo>
                  <a:lnTo>
                    <a:pt x="1212" y="552"/>
                  </a:lnTo>
                  <a:lnTo>
                    <a:pt x="1150" y="597"/>
                  </a:lnTo>
                  <a:lnTo>
                    <a:pt x="1174" y="672"/>
                  </a:lnTo>
                  <a:lnTo>
                    <a:pt x="1150" y="739"/>
                  </a:lnTo>
                  <a:lnTo>
                    <a:pt x="1144" y="807"/>
                  </a:lnTo>
                  <a:lnTo>
                    <a:pt x="1154" y="750"/>
                  </a:lnTo>
                  <a:lnTo>
                    <a:pt x="1204" y="763"/>
                  </a:lnTo>
                  <a:lnTo>
                    <a:pt x="1258" y="793"/>
                  </a:lnTo>
                  <a:lnTo>
                    <a:pt x="1252" y="878"/>
                  </a:lnTo>
                  <a:lnTo>
                    <a:pt x="1202" y="847"/>
                  </a:lnTo>
                  <a:lnTo>
                    <a:pt x="1243" y="908"/>
                  </a:lnTo>
                  <a:lnTo>
                    <a:pt x="1276" y="957"/>
                  </a:lnTo>
                  <a:lnTo>
                    <a:pt x="1247" y="1025"/>
                  </a:lnTo>
                  <a:lnTo>
                    <a:pt x="1280" y="1125"/>
                  </a:lnTo>
                  <a:lnTo>
                    <a:pt x="1224" y="1129"/>
                  </a:lnTo>
                  <a:lnTo>
                    <a:pt x="1170" y="1138"/>
                  </a:lnTo>
                  <a:lnTo>
                    <a:pt x="1168" y="1205"/>
                  </a:lnTo>
                  <a:lnTo>
                    <a:pt x="1135" y="1196"/>
                  </a:lnTo>
                  <a:lnTo>
                    <a:pt x="1095" y="1233"/>
                  </a:lnTo>
                  <a:lnTo>
                    <a:pt x="1038" y="1247"/>
                  </a:lnTo>
                  <a:lnTo>
                    <a:pt x="993" y="1303"/>
                  </a:lnTo>
                  <a:lnTo>
                    <a:pt x="928" y="1315"/>
                  </a:lnTo>
                  <a:lnTo>
                    <a:pt x="811" y="1310"/>
                  </a:lnTo>
                  <a:lnTo>
                    <a:pt x="760" y="1178"/>
                  </a:lnTo>
                  <a:lnTo>
                    <a:pt x="747" y="1096"/>
                  </a:lnTo>
                  <a:lnTo>
                    <a:pt x="704" y="1020"/>
                  </a:lnTo>
                  <a:lnTo>
                    <a:pt x="650" y="985"/>
                  </a:lnTo>
                  <a:lnTo>
                    <a:pt x="595" y="952"/>
                  </a:lnTo>
                  <a:lnTo>
                    <a:pt x="569" y="902"/>
                  </a:lnTo>
                  <a:lnTo>
                    <a:pt x="527" y="972"/>
                  </a:lnTo>
                  <a:lnTo>
                    <a:pt x="469" y="1028"/>
                  </a:lnTo>
                  <a:lnTo>
                    <a:pt x="416" y="992"/>
                  </a:lnTo>
                  <a:lnTo>
                    <a:pt x="396" y="926"/>
                  </a:lnTo>
                  <a:lnTo>
                    <a:pt x="324" y="898"/>
                  </a:lnTo>
                  <a:lnTo>
                    <a:pt x="242" y="894"/>
                  </a:lnTo>
                  <a:lnTo>
                    <a:pt x="178" y="946"/>
                  </a:lnTo>
                  <a:lnTo>
                    <a:pt x="111" y="904"/>
                  </a:lnTo>
                  <a:lnTo>
                    <a:pt x="57" y="839"/>
                  </a:lnTo>
                  <a:lnTo>
                    <a:pt x="0" y="787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4388" y="2281"/>
              <a:ext cx="412" cy="328"/>
            </a:xfrm>
            <a:custGeom>
              <a:avLst/>
              <a:gdLst/>
              <a:ahLst/>
              <a:cxnLst>
                <a:cxn ang="0">
                  <a:pos x="14" y="725"/>
                </a:cxn>
                <a:cxn ang="0">
                  <a:pos x="163" y="560"/>
                </a:cxn>
                <a:cxn ang="0">
                  <a:pos x="294" y="472"/>
                </a:cxn>
                <a:cxn ang="0">
                  <a:pos x="447" y="424"/>
                </a:cxn>
                <a:cxn ang="0">
                  <a:pos x="520" y="331"/>
                </a:cxn>
                <a:cxn ang="0">
                  <a:pos x="650" y="329"/>
                </a:cxn>
                <a:cxn ang="0">
                  <a:pos x="766" y="217"/>
                </a:cxn>
                <a:cxn ang="0">
                  <a:pos x="877" y="113"/>
                </a:cxn>
                <a:cxn ang="0">
                  <a:pos x="993" y="51"/>
                </a:cxn>
                <a:cxn ang="0">
                  <a:pos x="1137" y="83"/>
                </a:cxn>
                <a:cxn ang="0">
                  <a:pos x="1295" y="51"/>
                </a:cxn>
                <a:cxn ang="0">
                  <a:pos x="1446" y="0"/>
                </a:cxn>
                <a:cxn ang="0">
                  <a:pos x="1549" y="109"/>
                </a:cxn>
                <a:cxn ang="0">
                  <a:pos x="1587" y="266"/>
                </a:cxn>
                <a:cxn ang="0">
                  <a:pos x="1610" y="375"/>
                </a:cxn>
                <a:cxn ang="0">
                  <a:pos x="1489" y="374"/>
                </a:cxn>
                <a:cxn ang="0">
                  <a:pos x="1408" y="301"/>
                </a:cxn>
                <a:cxn ang="0">
                  <a:pos x="1321" y="440"/>
                </a:cxn>
                <a:cxn ang="0">
                  <a:pos x="1212" y="552"/>
                </a:cxn>
                <a:cxn ang="0">
                  <a:pos x="1174" y="672"/>
                </a:cxn>
                <a:cxn ang="0">
                  <a:pos x="1144" y="807"/>
                </a:cxn>
                <a:cxn ang="0">
                  <a:pos x="1204" y="763"/>
                </a:cxn>
                <a:cxn ang="0">
                  <a:pos x="1252" y="878"/>
                </a:cxn>
                <a:cxn ang="0">
                  <a:pos x="1243" y="908"/>
                </a:cxn>
                <a:cxn ang="0">
                  <a:pos x="1247" y="1025"/>
                </a:cxn>
                <a:cxn ang="0">
                  <a:pos x="1224" y="1129"/>
                </a:cxn>
                <a:cxn ang="0">
                  <a:pos x="1168" y="1205"/>
                </a:cxn>
                <a:cxn ang="0">
                  <a:pos x="1095" y="1233"/>
                </a:cxn>
                <a:cxn ang="0">
                  <a:pos x="993" y="1303"/>
                </a:cxn>
                <a:cxn ang="0">
                  <a:pos x="811" y="1310"/>
                </a:cxn>
                <a:cxn ang="0">
                  <a:pos x="747" y="1096"/>
                </a:cxn>
                <a:cxn ang="0">
                  <a:pos x="650" y="985"/>
                </a:cxn>
                <a:cxn ang="0">
                  <a:pos x="569" y="902"/>
                </a:cxn>
                <a:cxn ang="0">
                  <a:pos x="469" y="1028"/>
                </a:cxn>
                <a:cxn ang="0">
                  <a:pos x="396" y="926"/>
                </a:cxn>
                <a:cxn ang="0">
                  <a:pos x="242" y="894"/>
                </a:cxn>
                <a:cxn ang="0">
                  <a:pos x="111" y="904"/>
                </a:cxn>
                <a:cxn ang="0">
                  <a:pos x="0" y="787"/>
                </a:cxn>
              </a:cxnLst>
              <a:rect l="0" t="0" r="r" b="b"/>
              <a:pathLst>
                <a:path w="1650" h="1315">
                  <a:moveTo>
                    <a:pt x="0" y="787"/>
                  </a:moveTo>
                  <a:lnTo>
                    <a:pt x="14" y="725"/>
                  </a:lnTo>
                  <a:lnTo>
                    <a:pt x="79" y="672"/>
                  </a:lnTo>
                  <a:lnTo>
                    <a:pt x="163" y="560"/>
                  </a:lnTo>
                  <a:lnTo>
                    <a:pt x="218" y="500"/>
                  </a:lnTo>
                  <a:lnTo>
                    <a:pt x="294" y="472"/>
                  </a:lnTo>
                  <a:lnTo>
                    <a:pt x="372" y="450"/>
                  </a:lnTo>
                  <a:lnTo>
                    <a:pt x="447" y="424"/>
                  </a:lnTo>
                  <a:lnTo>
                    <a:pt x="464" y="346"/>
                  </a:lnTo>
                  <a:lnTo>
                    <a:pt x="520" y="331"/>
                  </a:lnTo>
                  <a:lnTo>
                    <a:pt x="586" y="336"/>
                  </a:lnTo>
                  <a:lnTo>
                    <a:pt x="650" y="329"/>
                  </a:lnTo>
                  <a:lnTo>
                    <a:pt x="720" y="286"/>
                  </a:lnTo>
                  <a:lnTo>
                    <a:pt x="766" y="217"/>
                  </a:lnTo>
                  <a:lnTo>
                    <a:pt x="820" y="156"/>
                  </a:lnTo>
                  <a:lnTo>
                    <a:pt x="877" y="113"/>
                  </a:lnTo>
                  <a:lnTo>
                    <a:pt x="941" y="72"/>
                  </a:lnTo>
                  <a:lnTo>
                    <a:pt x="993" y="51"/>
                  </a:lnTo>
                  <a:lnTo>
                    <a:pt x="1063" y="53"/>
                  </a:lnTo>
                  <a:lnTo>
                    <a:pt x="1137" y="83"/>
                  </a:lnTo>
                  <a:lnTo>
                    <a:pt x="1212" y="53"/>
                  </a:lnTo>
                  <a:lnTo>
                    <a:pt x="1295" y="51"/>
                  </a:lnTo>
                  <a:lnTo>
                    <a:pt x="1369" y="36"/>
                  </a:lnTo>
                  <a:lnTo>
                    <a:pt x="1446" y="0"/>
                  </a:lnTo>
                  <a:lnTo>
                    <a:pt x="1474" y="73"/>
                  </a:lnTo>
                  <a:lnTo>
                    <a:pt x="1549" y="109"/>
                  </a:lnTo>
                  <a:lnTo>
                    <a:pt x="1569" y="190"/>
                  </a:lnTo>
                  <a:lnTo>
                    <a:pt x="1587" y="266"/>
                  </a:lnTo>
                  <a:lnTo>
                    <a:pt x="1650" y="312"/>
                  </a:lnTo>
                  <a:lnTo>
                    <a:pt x="1610" y="375"/>
                  </a:lnTo>
                  <a:lnTo>
                    <a:pt x="1534" y="406"/>
                  </a:lnTo>
                  <a:lnTo>
                    <a:pt x="1489" y="374"/>
                  </a:lnTo>
                  <a:lnTo>
                    <a:pt x="1476" y="285"/>
                  </a:lnTo>
                  <a:lnTo>
                    <a:pt x="1408" y="301"/>
                  </a:lnTo>
                  <a:lnTo>
                    <a:pt x="1359" y="363"/>
                  </a:lnTo>
                  <a:lnTo>
                    <a:pt x="1321" y="440"/>
                  </a:lnTo>
                  <a:lnTo>
                    <a:pt x="1267" y="493"/>
                  </a:lnTo>
                  <a:lnTo>
                    <a:pt x="1212" y="552"/>
                  </a:lnTo>
                  <a:lnTo>
                    <a:pt x="1150" y="597"/>
                  </a:lnTo>
                  <a:lnTo>
                    <a:pt x="1174" y="672"/>
                  </a:lnTo>
                  <a:lnTo>
                    <a:pt x="1150" y="739"/>
                  </a:lnTo>
                  <a:lnTo>
                    <a:pt x="1144" y="807"/>
                  </a:lnTo>
                  <a:lnTo>
                    <a:pt x="1154" y="750"/>
                  </a:lnTo>
                  <a:lnTo>
                    <a:pt x="1204" y="763"/>
                  </a:lnTo>
                  <a:lnTo>
                    <a:pt x="1258" y="793"/>
                  </a:lnTo>
                  <a:lnTo>
                    <a:pt x="1252" y="878"/>
                  </a:lnTo>
                  <a:lnTo>
                    <a:pt x="1202" y="847"/>
                  </a:lnTo>
                  <a:lnTo>
                    <a:pt x="1243" y="908"/>
                  </a:lnTo>
                  <a:lnTo>
                    <a:pt x="1276" y="957"/>
                  </a:lnTo>
                  <a:lnTo>
                    <a:pt x="1247" y="1025"/>
                  </a:lnTo>
                  <a:lnTo>
                    <a:pt x="1280" y="1125"/>
                  </a:lnTo>
                  <a:lnTo>
                    <a:pt x="1224" y="1129"/>
                  </a:lnTo>
                  <a:lnTo>
                    <a:pt x="1170" y="1138"/>
                  </a:lnTo>
                  <a:lnTo>
                    <a:pt x="1168" y="1205"/>
                  </a:lnTo>
                  <a:lnTo>
                    <a:pt x="1135" y="1196"/>
                  </a:lnTo>
                  <a:lnTo>
                    <a:pt x="1095" y="1233"/>
                  </a:lnTo>
                  <a:lnTo>
                    <a:pt x="1038" y="1247"/>
                  </a:lnTo>
                  <a:lnTo>
                    <a:pt x="993" y="1303"/>
                  </a:lnTo>
                  <a:lnTo>
                    <a:pt x="928" y="1315"/>
                  </a:lnTo>
                  <a:lnTo>
                    <a:pt x="811" y="1310"/>
                  </a:lnTo>
                  <a:lnTo>
                    <a:pt x="760" y="1178"/>
                  </a:lnTo>
                  <a:lnTo>
                    <a:pt x="747" y="1096"/>
                  </a:lnTo>
                  <a:lnTo>
                    <a:pt x="704" y="1020"/>
                  </a:lnTo>
                  <a:lnTo>
                    <a:pt x="650" y="985"/>
                  </a:lnTo>
                  <a:lnTo>
                    <a:pt x="595" y="952"/>
                  </a:lnTo>
                  <a:lnTo>
                    <a:pt x="569" y="902"/>
                  </a:lnTo>
                  <a:lnTo>
                    <a:pt x="527" y="972"/>
                  </a:lnTo>
                  <a:lnTo>
                    <a:pt x="469" y="1028"/>
                  </a:lnTo>
                  <a:lnTo>
                    <a:pt x="416" y="992"/>
                  </a:lnTo>
                  <a:lnTo>
                    <a:pt x="396" y="926"/>
                  </a:lnTo>
                  <a:lnTo>
                    <a:pt x="324" y="898"/>
                  </a:lnTo>
                  <a:lnTo>
                    <a:pt x="242" y="894"/>
                  </a:lnTo>
                  <a:lnTo>
                    <a:pt x="178" y="946"/>
                  </a:lnTo>
                  <a:lnTo>
                    <a:pt x="111" y="904"/>
                  </a:lnTo>
                  <a:lnTo>
                    <a:pt x="57" y="839"/>
                  </a:lnTo>
                  <a:lnTo>
                    <a:pt x="0" y="787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4359" y="2203"/>
              <a:ext cx="248" cy="244"/>
            </a:xfrm>
            <a:custGeom>
              <a:avLst/>
              <a:gdLst/>
              <a:ahLst/>
              <a:cxnLst>
                <a:cxn ang="0">
                  <a:pos x="189" y="976"/>
                </a:cxn>
                <a:cxn ang="0">
                  <a:pos x="163" y="892"/>
                </a:cxn>
                <a:cxn ang="0">
                  <a:pos x="146" y="815"/>
                </a:cxn>
                <a:cxn ang="0">
                  <a:pos x="128" y="739"/>
                </a:cxn>
                <a:cxn ang="0">
                  <a:pos x="73" y="625"/>
                </a:cxn>
                <a:cxn ang="0">
                  <a:pos x="31" y="552"/>
                </a:cxn>
                <a:cxn ang="0">
                  <a:pos x="0" y="476"/>
                </a:cxn>
                <a:cxn ang="0">
                  <a:pos x="3" y="390"/>
                </a:cxn>
                <a:cxn ang="0">
                  <a:pos x="64" y="359"/>
                </a:cxn>
                <a:cxn ang="0">
                  <a:pos x="75" y="271"/>
                </a:cxn>
                <a:cxn ang="0">
                  <a:pos x="128" y="250"/>
                </a:cxn>
                <a:cxn ang="0">
                  <a:pos x="191" y="218"/>
                </a:cxn>
                <a:cxn ang="0">
                  <a:pos x="241" y="153"/>
                </a:cxn>
                <a:cxn ang="0">
                  <a:pos x="313" y="148"/>
                </a:cxn>
                <a:cxn ang="0">
                  <a:pos x="338" y="44"/>
                </a:cxn>
                <a:cxn ang="0">
                  <a:pos x="402" y="0"/>
                </a:cxn>
                <a:cxn ang="0">
                  <a:pos x="472" y="40"/>
                </a:cxn>
                <a:cxn ang="0">
                  <a:pos x="541" y="64"/>
                </a:cxn>
                <a:cxn ang="0">
                  <a:pos x="584" y="68"/>
                </a:cxn>
                <a:cxn ang="0">
                  <a:pos x="638" y="129"/>
                </a:cxn>
                <a:cxn ang="0">
                  <a:pos x="774" y="165"/>
                </a:cxn>
                <a:cxn ang="0">
                  <a:pos x="802" y="227"/>
                </a:cxn>
                <a:cxn ang="0">
                  <a:pos x="871" y="278"/>
                </a:cxn>
                <a:cxn ang="0">
                  <a:pos x="914" y="347"/>
                </a:cxn>
                <a:cxn ang="0">
                  <a:pos x="992" y="424"/>
                </a:cxn>
                <a:cxn ang="0">
                  <a:pos x="935" y="467"/>
                </a:cxn>
                <a:cxn ang="0">
                  <a:pos x="881" y="528"/>
                </a:cxn>
                <a:cxn ang="0">
                  <a:pos x="835" y="597"/>
                </a:cxn>
                <a:cxn ang="0">
                  <a:pos x="765" y="640"/>
                </a:cxn>
                <a:cxn ang="0">
                  <a:pos x="701" y="647"/>
                </a:cxn>
                <a:cxn ang="0">
                  <a:pos x="635" y="642"/>
                </a:cxn>
                <a:cxn ang="0">
                  <a:pos x="579" y="657"/>
                </a:cxn>
                <a:cxn ang="0">
                  <a:pos x="562" y="735"/>
                </a:cxn>
                <a:cxn ang="0">
                  <a:pos x="487" y="761"/>
                </a:cxn>
                <a:cxn ang="0">
                  <a:pos x="409" y="783"/>
                </a:cxn>
                <a:cxn ang="0">
                  <a:pos x="333" y="811"/>
                </a:cxn>
                <a:cxn ang="0">
                  <a:pos x="278" y="871"/>
                </a:cxn>
                <a:cxn ang="0">
                  <a:pos x="189" y="976"/>
                </a:cxn>
              </a:cxnLst>
              <a:rect l="0" t="0" r="r" b="b"/>
              <a:pathLst>
                <a:path w="992" h="976">
                  <a:moveTo>
                    <a:pt x="189" y="976"/>
                  </a:moveTo>
                  <a:lnTo>
                    <a:pt x="163" y="892"/>
                  </a:lnTo>
                  <a:lnTo>
                    <a:pt x="146" y="815"/>
                  </a:lnTo>
                  <a:lnTo>
                    <a:pt x="128" y="739"/>
                  </a:lnTo>
                  <a:lnTo>
                    <a:pt x="73" y="625"/>
                  </a:lnTo>
                  <a:lnTo>
                    <a:pt x="31" y="552"/>
                  </a:lnTo>
                  <a:lnTo>
                    <a:pt x="0" y="476"/>
                  </a:lnTo>
                  <a:lnTo>
                    <a:pt x="3" y="390"/>
                  </a:lnTo>
                  <a:lnTo>
                    <a:pt x="64" y="359"/>
                  </a:lnTo>
                  <a:lnTo>
                    <a:pt x="75" y="271"/>
                  </a:lnTo>
                  <a:lnTo>
                    <a:pt x="128" y="250"/>
                  </a:lnTo>
                  <a:lnTo>
                    <a:pt x="191" y="218"/>
                  </a:lnTo>
                  <a:lnTo>
                    <a:pt x="241" y="153"/>
                  </a:lnTo>
                  <a:lnTo>
                    <a:pt x="313" y="148"/>
                  </a:lnTo>
                  <a:lnTo>
                    <a:pt x="338" y="44"/>
                  </a:lnTo>
                  <a:lnTo>
                    <a:pt x="402" y="0"/>
                  </a:lnTo>
                  <a:lnTo>
                    <a:pt x="472" y="40"/>
                  </a:lnTo>
                  <a:lnTo>
                    <a:pt x="541" y="64"/>
                  </a:lnTo>
                  <a:lnTo>
                    <a:pt x="584" y="68"/>
                  </a:lnTo>
                  <a:lnTo>
                    <a:pt x="638" y="129"/>
                  </a:lnTo>
                  <a:lnTo>
                    <a:pt x="774" y="165"/>
                  </a:lnTo>
                  <a:lnTo>
                    <a:pt x="802" y="227"/>
                  </a:lnTo>
                  <a:lnTo>
                    <a:pt x="871" y="278"/>
                  </a:lnTo>
                  <a:lnTo>
                    <a:pt x="914" y="347"/>
                  </a:lnTo>
                  <a:lnTo>
                    <a:pt x="992" y="424"/>
                  </a:lnTo>
                  <a:lnTo>
                    <a:pt x="935" y="467"/>
                  </a:lnTo>
                  <a:lnTo>
                    <a:pt x="881" y="528"/>
                  </a:lnTo>
                  <a:lnTo>
                    <a:pt x="835" y="597"/>
                  </a:lnTo>
                  <a:lnTo>
                    <a:pt x="765" y="640"/>
                  </a:lnTo>
                  <a:lnTo>
                    <a:pt x="701" y="647"/>
                  </a:lnTo>
                  <a:lnTo>
                    <a:pt x="635" y="642"/>
                  </a:lnTo>
                  <a:lnTo>
                    <a:pt x="579" y="657"/>
                  </a:lnTo>
                  <a:lnTo>
                    <a:pt x="562" y="735"/>
                  </a:lnTo>
                  <a:lnTo>
                    <a:pt x="487" y="761"/>
                  </a:lnTo>
                  <a:lnTo>
                    <a:pt x="409" y="783"/>
                  </a:lnTo>
                  <a:lnTo>
                    <a:pt x="333" y="811"/>
                  </a:lnTo>
                  <a:lnTo>
                    <a:pt x="278" y="871"/>
                  </a:lnTo>
                  <a:lnTo>
                    <a:pt x="189" y="976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4359" y="2203"/>
              <a:ext cx="248" cy="244"/>
            </a:xfrm>
            <a:custGeom>
              <a:avLst/>
              <a:gdLst/>
              <a:ahLst/>
              <a:cxnLst>
                <a:cxn ang="0">
                  <a:pos x="189" y="976"/>
                </a:cxn>
                <a:cxn ang="0">
                  <a:pos x="163" y="892"/>
                </a:cxn>
                <a:cxn ang="0">
                  <a:pos x="146" y="815"/>
                </a:cxn>
                <a:cxn ang="0">
                  <a:pos x="128" y="739"/>
                </a:cxn>
                <a:cxn ang="0">
                  <a:pos x="73" y="625"/>
                </a:cxn>
                <a:cxn ang="0">
                  <a:pos x="31" y="552"/>
                </a:cxn>
                <a:cxn ang="0">
                  <a:pos x="0" y="476"/>
                </a:cxn>
                <a:cxn ang="0">
                  <a:pos x="3" y="390"/>
                </a:cxn>
                <a:cxn ang="0">
                  <a:pos x="64" y="359"/>
                </a:cxn>
                <a:cxn ang="0">
                  <a:pos x="75" y="271"/>
                </a:cxn>
                <a:cxn ang="0">
                  <a:pos x="128" y="250"/>
                </a:cxn>
                <a:cxn ang="0">
                  <a:pos x="191" y="218"/>
                </a:cxn>
                <a:cxn ang="0">
                  <a:pos x="241" y="153"/>
                </a:cxn>
                <a:cxn ang="0">
                  <a:pos x="313" y="148"/>
                </a:cxn>
                <a:cxn ang="0">
                  <a:pos x="338" y="44"/>
                </a:cxn>
                <a:cxn ang="0">
                  <a:pos x="402" y="0"/>
                </a:cxn>
                <a:cxn ang="0">
                  <a:pos x="472" y="40"/>
                </a:cxn>
                <a:cxn ang="0">
                  <a:pos x="541" y="64"/>
                </a:cxn>
                <a:cxn ang="0">
                  <a:pos x="584" y="68"/>
                </a:cxn>
                <a:cxn ang="0">
                  <a:pos x="638" y="129"/>
                </a:cxn>
                <a:cxn ang="0">
                  <a:pos x="774" y="165"/>
                </a:cxn>
                <a:cxn ang="0">
                  <a:pos x="802" y="227"/>
                </a:cxn>
                <a:cxn ang="0">
                  <a:pos x="871" y="278"/>
                </a:cxn>
                <a:cxn ang="0">
                  <a:pos x="914" y="347"/>
                </a:cxn>
                <a:cxn ang="0">
                  <a:pos x="992" y="424"/>
                </a:cxn>
                <a:cxn ang="0">
                  <a:pos x="935" y="467"/>
                </a:cxn>
                <a:cxn ang="0">
                  <a:pos x="881" y="528"/>
                </a:cxn>
                <a:cxn ang="0">
                  <a:pos x="835" y="597"/>
                </a:cxn>
                <a:cxn ang="0">
                  <a:pos x="765" y="640"/>
                </a:cxn>
                <a:cxn ang="0">
                  <a:pos x="701" y="647"/>
                </a:cxn>
                <a:cxn ang="0">
                  <a:pos x="635" y="642"/>
                </a:cxn>
                <a:cxn ang="0">
                  <a:pos x="579" y="657"/>
                </a:cxn>
                <a:cxn ang="0">
                  <a:pos x="562" y="735"/>
                </a:cxn>
                <a:cxn ang="0">
                  <a:pos x="487" y="761"/>
                </a:cxn>
                <a:cxn ang="0">
                  <a:pos x="409" y="783"/>
                </a:cxn>
                <a:cxn ang="0">
                  <a:pos x="333" y="811"/>
                </a:cxn>
                <a:cxn ang="0">
                  <a:pos x="278" y="871"/>
                </a:cxn>
                <a:cxn ang="0">
                  <a:pos x="189" y="976"/>
                </a:cxn>
              </a:cxnLst>
              <a:rect l="0" t="0" r="r" b="b"/>
              <a:pathLst>
                <a:path w="992" h="976">
                  <a:moveTo>
                    <a:pt x="189" y="976"/>
                  </a:moveTo>
                  <a:lnTo>
                    <a:pt x="163" y="892"/>
                  </a:lnTo>
                  <a:lnTo>
                    <a:pt x="146" y="815"/>
                  </a:lnTo>
                  <a:lnTo>
                    <a:pt x="128" y="739"/>
                  </a:lnTo>
                  <a:lnTo>
                    <a:pt x="73" y="625"/>
                  </a:lnTo>
                  <a:lnTo>
                    <a:pt x="31" y="552"/>
                  </a:lnTo>
                  <a:lnTo>
                    <a:pt x="0" y="476"/>
                  </a:lnTo>
                  <a:lnTo>
                    <a:pt x="3" y="390"/>
                  </a:lnTo>
                  <a:lnTo>
                    <a:pt x="64" y="359"/>
                  </a:lnTo>
                  <a:lnTo>
                    <a:pt x="75" y="271"/>
                  </a:lnTo>
                  <a:lnTo>
                    <a:pt x="128" y="250"/>
                  </a:lnTo>
                  <a:lnTo>
                    <a:pt x="191" y="218"/>
                  </a:lnTo>
                  <a:lnTo>
                    <a:pt x="241" y="153"/>
                  </a:lnTo>
                  <a:lnTo>
                    <a:pt x="313" y="148"/>
                  </a:lnTo>
                  <a:lnTo>
                    <a:pt x="338" y="44"/>
                  </a:lnTo>
                  <a:lnTo>
                    <a:pt x="402" y="0"/>
                  </a:lnTo>
                  <a:lnTo>
                    <a:pt x="472" y="40"/>
                  </a:lnTo>
                  <a:lnTo>
                    <a:pt x="541" y="64"/>
                  </a:lnTo>
                  <a:lnTo>
                    <a:pt x="584" y="68"/>
                  </a:lnTo>
                  <a:lnTo>
                    <a:pt x="638" y="129"/>
                  </a:lnTo>
                  <a:lnTo>
                    <a:pt x="774" y="165"/>
                  </a:lnTo>
                  <a:lnTo>
                    <a:pt x="802" y="227"/>
                  </a:lnTo>
                  <a:lnTo>
                    <a:pt x="871" y="278"/>
                  </a:lnTo>
                  <a:lnTo>
                    <a:pt x="914" y="347"/>
                  </a:lnTo>
                  <a:lnTo>
                    <a:pt x="992" y="424"/>
                  </a:lnTo>
                  <a:lnTo>
                    <a:pt x="935" y="467"/>
                  </a:lnTo>
                  <a:lnTo>
                    <a:pt x="881" y="528"/>
                  </a:lnTo>
                  <a:lnTo>
                    <a:pt x="835" y="597"/>
                  </a:lnTo>
                  <a:lnTo>
                    <a:pt x="765" y="640"/>
                  </a:lnTo>
                  <a:lnTo>
                    <a:pt x="701" y="647"/>
                  </a:lnTo>
                  <a:lnTo>
                    <a:pt x="635" y="642"/>
                  </a:lnTo>
                  <a:lnTo>
                    <a:pt x="579" y="657"/>
                  </a:lnTo>
                  <a:lnTo>
                    <a:pt x="562" y="735"/>
                  </a:lnTo>
                  <a:lnTo>
                    <a:pt x="487" y="761"/>
                  </a:lnTo>
                  <a:lnTo>
                    <a:pt x="409" y="783"/>
                  </a:lnTo>
                  <a:lnTo>
                    <a:pt x="333" y="811"/>
                  </a:lnTo>
                  <a:lnTo>
                    <a:pt x="278" y="871"/>
                  </a:lnTo>
                  <a:lnTo>
                    <a:pt x="189" y="976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4017" y="2172"/>
              <a:ext cx="391" cy="292"/>
            </a:xfrm>
            <a:custGeom>
              <a:avLst/>
              <a:gdLst/>
              <a:ahLst/>
              <a:cxnLst>
                <a:cxn ang="0">
                  <a:pos x="371" y="1135"/>
                </a:cxn>
                <a:cxn ang="0">
                  <a:pos x="288" y="989"/>
                </a:cxn>
                <a:cxn ang="0">
                  <a:pos x="254" y="853"/>
                </a:cxn>
                <a:cxn ang="0">
                  <a:pos x="205" y="766"/>
                </a:cxn>
                <a:cxn ang="0">
                  <a:pos x="146" y="631"/>
                </a:cxn>
                <a:cxn ang="0">
                  <a:pos x="0" y="613"/>
                </a:cxn>
                <a:cxn ang="0">
                  <a:pos x="138" y="520"/>
                </a:cxn>
                <a:cxn ang="0">
                  <a:pos x="280" y="514"/>
                </a:cxn>
                <a:cxn ang="0">
                  <a:pos x="419" y="320"/>
                </a:cxn>
                <a:cxn ang="0">
                  <a:pos x="540" y="359"/>
                </a:cxn>
                <a:cxn ang="0">
                  <a:pos x="676" y="274"/>
                </a:cxn>
                <a:cxn ang="0">
                  <a:pos x="787" y="143"/>
                </a:cxn>
                <a:cxn ang="0">
                  <a:pos x="900" y="24"/>
                </a:cxn>
                <a:cxn ang="0">
                  <a:pos x="954" y="73"/>
                </a:cxn>
                <a:cxn ang="0">
                  <a:pos x="1061" y="194"/>
                </a:cxn>
                <a:cxn ang="0">
                  <a:pos x="1089" y="208"/>
                </a:cxn>
                <a:cxn ang="0">
                  <a:pos x="978" y="329"/>
                </a:cxn>
                <a:cxn ang="0">
                  <a:pos x="1066" y="385"/>
                </a:cxn>
                <a:cxn ang="0">
                  <a:pos x="1166" y="419"/>
                </a:cxn>
                <a:cxn ang="0">
                  <a:pos x="1288" y="506"/>
                </a:cxn>
                <a:cxn ang="0">
                  <a:pos x="1369" y="598"/>
                </a:cxn>
                <a:cxn ang="0">
                  <a:pos x="1442" y="747"/>
                </a:cxn>
                <a:cxn ang="0">
                  <a:pos x="1515" y="937"/>
                </a:cxn>
                <a:cxn ang="0">
                  <a:pos x="1563" y="1105"/>
                </a:cxn>
                <a:cxn ang="0">
                  <a:pos x="1387" y="1090"/>
                </a:cxn>
                <a:cxn ang="0">
                  <a:pos x="1288" y="965"/>
                </a:cxn>
                <a:cxn ang="0">
                  <a:pos x="1154" y="1047"/>
                </a:cxn>
                <a:cxn ang="0">
                  <a:pos x="1073" y="1054"/>
                </a:cxn>
                <a:cxn ang="0">
                  <a:pos x="1082" y="892"/>
                </a:cxn>
                <a:cxn ang="0">
                  <a:pos x="977" y="788"/>
                </a:cxn>
                <a:cxn ang="0">
                  <a:pos x="843" y="855"/>
                </a:cxn>
                <a:cxn ang="0">
                  <a:pos x="764" y="984"/>
                </a:cxn>
                <a:cxn ang="0">
                  <a:pos x="646" y="1070"/>
                </a:cxn>
                <a:cxn ang="0">
                  <a:pos x="594" y="1163"/>
                </a:cxn>
                <a:cxn ang="0">
                  <a:pos x="441" y="1168"/>
                </a:cxn>
              </a:cxnLst>
              <a:rect l="0" t="0" r="r" b="b"/>
              <a:pathLst>
                <a:path w="1563" h="1168">
                  <a:moveTo>
                    <a:pt x="441" y="1168"/>
                  </a:moveTo>
                  <a:lnTo>
                    <a:pt x="371" y="1135"/>
                  </a:lnTo>
                  <a:lnTo>
                    <a:pt x="335" y="1061"/>
                  </a:lnTo>
                  <a:lnTo>
                    <a:pt x="288" y="989"/>
                  </a:lnTo>
                  <a:lnTo>
                    <a:pt x="238" y="920"/>
                  </a:lnTo>
                  <a:lnTo>
                    <a:pt x="254" y="853"/>
                  </a:lnTo>
                  <a:lnTo>
                    <a:pt x="194" y="832"/>
                  </a:lnTo>
                  <a:lnTo>
                    <a:pt x="205" y="766"/>
                  </a:lnTo>
                  <a:lnTo>
                    <a:pt x="194" y="704"/>
                  </a:lnTo>
                  <a:lnTo>
                    <a:pt x="146" y="631"/>
                  </a:lnTo>
                  <a:lnTo>
                    <a:pt x="73" y="630"/>
                  </a:lnTo>
                  <a:lnTo>
                    <a:pt x="0" y="613"/>
                  </a:lnTo>
                  <a:lnTo>
                    <a:pt x="73" y="542"/>
                  </a:lnTo>
                  <a:lnTo>
                    <a:pt x="138" y="520"/>
                  </a:lnTo>
                  <a:lnTo>
                    <a:pt x="205" y="542"/>
                  </a:lnTo>
                  <a:lnTo>
                    <a:pt x="280" y="514"/>
                  </a:lnTo>
                  <a:lnTo>
                    <a:pt x="280" y="388"/>
                  </a:lnTo>
                  <a:lnTo>
                    <a:pt x="419" y="320"/>
                  </a:lnTo>
                  <a:lnTo>
                    <a:pt x="477" y="349"/>
                  </a:lnTo>
                  <a:lnTo>
                    <a:pt x="540" y="359"/>
                  </a:lnTo>
                  <a:lnTo>
                    <a:pt x="617" y="329"/>
                  </a:lnTo>
                  <a:lnTo>
                    <a:pt x="676" y="274"/>
                  </a:lnTo>
                  <a:lnTo>
                    <a:pt x="738" y="215"/>
                  </a:lnTo>
                  <a:lnTo>
                    <a:pt x="787" y="143"/>
                  </a:lnTo>
                  <a:lnTo>
                    <a:pt x="849" y="89"/>
                  </a:lnTo>
                  <a:lnTo>
                    <a:pt x="900" y="24"/>
                  </a:lnTo>
                  <a:lnTo>
                    <a:pt x="977" y="0"/>
                  </a:lnTo>
                  <a:lnTo>
                    <a:pt x="954" y="73"/>
                  </a:lnTo>
                  <a:lnTo>
                    <a:pt x="1001" y="143"/>
                  </a:lnTo>
                  <a:lnTo>
                    <a:pt x="1061" y="194"/>
                  </a:lnTo>
                  <a:lnTo>
                    <a:pt x="1133" y="145"/>
                  </a:lnTo>
                  <a:lnTo>
                    <a:pt x="1089" y="208"/>
                  </a:lnTo>
                  <a:lnTo>
                    <a:pt x="1045" y="280"/>
                  </a:lnTo>
                  <a:lnTo>
                    <a:pt x="978" y="329"/>
                  </a:lnTo>
                  <a:lnTo>
                    <a:pt x="997" y="396"/>
                  </a:lnTo>
                  <a:lnTo>
                    <a:pt x="1066" y="385"/>
                  </a:lnTo>
                  <a:lnTo>
                    <a:pt x="1131" y="344"/>
                  </a:lnTo>
                  <a:lnTo>
                    <a:pt x="1166" y="419"/>
                  </a:lnTo>
                  <a:lnTo>
                    <a:pt x="1234" y="456"/>
                  </a:lnTo>
                  <a:lnTo>
                    <a:pt x="1288" y="506"/>
                  </a:lnTo>
                  <a:lnTo>
                    <a:pt x="1323" y="546"/>
                  </a:lnTo>
                  <a:lnTo>
                    <a:pt x="1369" y="598"/>
                  </a:lnTo>
                  <a:lnTo>
                    <a:pt x="1400" y="674"/>
                  </a:lnTo>
                  <a:lnTo>
                    <a:pt x="1442" y="747"/>
                  </a:lnTo>
                  <a:lnTo>
                    <a:pt x="1488" y="855"/>
                  </a:lnTo>
                  <a:lnTo>
                    <a:pt x="1515" y="937"/>
                  </a:lnTo>
                  <a:lnTo>
                    <a:pt x="1532" y="1014"/>
                  </a:lnTo>
                  <a:lnTo>
                    <a:pt x="1563" y="1105"/>
                  </a:lnTo>
                  <a:lnTo>
                    <a:pt x="1498" y="1158"/>
                  </a:lnTo>
                  <a:lnTo>
                    <a:pt x="1387" y="1090"/>
                  </a:lnTo>
                  <a:lnTo>
                    <a:pt x="1341" y="1025"/>
                  </a:lnTo>
                  <a:lnTo>
                    <a:pt x="1288" y="965"/>
                  </a:lnTo>
                  <a:lnTo>
                    <a:pt x="1219" y="997"/>
                  </a:lnTo>
                  <a:lnTo>
                    <a:pt x="1154" y="1047"/>
                  </a:lnTo>
                  <a:lnTo>
                    <a:pt x="1090" y="1105"/>
                  </a:lnTo>
                  <a:lnTo>
                    <a:pt x="1073" y="1054"/>
                  </a:lnTo>
                  <a:lnTo>
                    <a:pt x="1075" y="969"/>
                  </a:lnTo>
                  <a:lnTo>
                    <a:pt x="1082" y="892"/>
                  </a:lnTo>
                  <a:lnTo>
                    <a:pt x="1045" y="824"/>
                  </a:lnTo>
                  <a:lnTo>
                    <a:pt x="977" y="788"/>
                  </a:lnTo>
                  <a:lnTo>
                    <a:pt x="909" y="804"/>
                  </a:lnTo>
                  <a:lnTo>
                    <a:pt x="843" y="855"/>
                  </a:lnTo>
                  <a:lnTo>
                    <a:pt x="779" y="898"/>
                  </a:lnTo>
                  <a:lnTo>
                    <a:pt x="764" y="984"/>
                  </a:lnTo>
                  <a:lnTo>
                    <a:pt x="697" y="1010"/>
                  </a:lnTo>
                  <a:lnTo>
                    <a:pt x="646" y="1070"/>
                  </a:lnTo>
                  <a:lnTo>
                    <a:pt x="667" y="1126"/>
                  </a:lnTo>
                  <a:lnTo>
                    <a:pt x="594" y="1163"/>
                  </a:lnTo>
                  <a:lnTo>
                    <a:pt x="520" y="1167"/>
                  </a:lnTo>
                  <a:lnTo>
                    <a:pt x="441" y="1168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66" name="Freeform 18"/>
            <p:cNvSpPr>
              <a:spLocks/>
            </p:cNvSpPr>
            <p:nvPr/>
          </p:nvSpPr>
          <p:spPr bwMode="auto">
            <a:xfrm>
              <a:off x="4017" y="2172"/>
              <a:ext cx="391" cy="292"/>
            </a:xfrm>
            <a:custGeom>
              <a:avLst/>
              <a:gdLst/>
              <a:ahLst/>
              <a:cxnLst>
                <a:cxn ang="0">
                  <a:pos x="371" y="1135"/>
                </a:cxn>
                <a:cxn ang="0">
                  <a:pos x="288" y="989"/>
                </a:cxn>
                <a:cxn ang="0">
                  <a:pos x="254" y="853"/>
                </a:cxn>
                <a:cxn ang="0">
                  <a:pos x="205" y="766"/>
                </a:cxn>
                <a:cxn ang="0">
                  <a:pos x="146" y="631"/>
                </a:cxn>
                <a:cxn ang="0">
                  <a:pos x="0" y="613"/>
                </a:cxn>
                <a:cxn ang="0">
                  <a:pos x="138" y="520"/>
                </a:cxn>
                <a:cxn ang="0">
                  <a:pos x="280" y="514"/>
                </a:cxn>
                <a:cxn ang="0">
                  <a:pos x="419" y="320"/>
                </a:cxn>
                <a:cxn ang="0">
                  <a:pos x="540" y="359"/>
                </a:cxn>
                <a:cxn ang="0">
                  <a:pos x="676" y="274"/>
                </a:cxn>
                <a:cxn ang="0">
                  <a:pos x="787" y="143"/>
                </a:cxn>
                <a:cxn ang="0">
                  <a:pos x="900" y="24"/>
                </a:cxn>
                <a:cxn ang="0">
                  <a:pos x="954" y="73"/>
                </a:cxn>
                <a:cxn ang="0">
                  <a:pos x="1061" y="194"/>
                </a:cxn>
                <a:cxn ang="0">
                  <a:pos x="1089" y="208"/>
                </a:cxn>
                <a:cxn ang="0">
                  <a:pos x="978" y="329"/>
                </a:cxn>
                <a:cxn ang="0">
                  <a:pos x="1066" y="385"/>
                </a:cxn>
                <a:cxn ang="0">
                  <a:pos x="1166" y="419"/>
                </a:cxn>
                <a:cxn ang="0">
                  <a:pos x="1288" y="506"/>
                </a:cxn>
                <a:cxn ang="0">
                  <a:pos x="1369" y="598"/>
                </a:cxn>
                <a:cxn ang="0">
                  <a:pos x="1442" y="747"/>
                </a:cxn>
                <a:cxn ang="0">
                  <a:pos x="1515" y="937"/>
                </a:cxn>
                <a:cxn ang="0">
                  <a:pos x="1563" y="1105"/>
                </a:cxn>
                <a:cxn ang="0">
                  <a:pos x="1387" y="1090"/>
                </a:cxn>
                <a:cxn ang="0">
                  <a:pos x="1288" y="965"/>
                </a:cxn>
                <a:cxn ang="0">
                  <a:pos x="1154" y="1047"/>
                </a:cxn>
                <a:cxn ang="0">
                  <a:pos x="1073" y="1054"/>
                </a:cxn>
                <a:cxn ang="0">
                  <a:pos x="1082" y="892"/>
                </a:cxn>
                <a:cxn ang="0">
                  <a:pos x="977" y="788"/>
                </a:cxn>
                <a:cxn ang="0">
                  <a:pos x="843" y="855"/>
                </a:cxn>
                <a:cxn ang="0">
                  <a:pos x="764" y="984"/>
                </a:cxn>
                <a:cxn ang="0">
                  <a:pos x="646" y="1070"/>
                </a:cxn>
                <a:cxn ang="0">
                  <a:pos x="594" y="1163"/>
                </a:cxn>
                <a:cxn ang="0">
                  <a:pos x="441" y="1168"/>
                </a:cxn>
              </a:cxnLst>
              <a:rect l="0" t="0" r="r" b="b"/>
              <a:pathLst>
                <a:path w="1563" h="1168">
                  <a:moveTo>
                    <a:pt x="441" y="1168"/>
                  </a:moveTo>
                  <a:lnTo>
                    <a:pt x="371" y="1135"/>
                  </a:lnTo>
                  <a:lnTo>
                    <a:pt x="335" y="1061"/>
                  </a:lnTo>
                  <a:lnTo>
                    <a:pt x="288" y="989"/>
                  </a:lnTo>
                  <a:lnTo>
                    <a:pt x="238" y="920"/>
                  </a:lnTo>
                  <a:lnTo>
                    <a:pt x="254" y="853"/>
                  </a:lnTo>
                  <a:lnTo>
                    <a:pt x="194" y="832"/>
                  </a:lnTo>
                  <a:lnTo>
                    <a:pt x="205" y="766"/>
                  </a:lnTo>
                  <a:lnTo>
                    <a:pt x="194" y="704"/>
                  </a:lnTo>
                  <a:lnTo>
                    <a:pt x="146" y="631"/>
                  </a:lnTo>
                  <a:lnTo>
                    <a:pt x="73" y="630"/>
                  </a:lnTo>
                  <a:lnTo>
                    <a:pt x="0" y="613"/>
                  </a:lnTo>
                  <a:lnTo>
                    <a:pt x="73" y="542"/>
                  </a:lnTo>
                  <a:lnTo>
                    <a:pt x="138" y="520"/>
                  </a:lnTo>
                  <a:lnTo>
                    <a:pt x="205" y="542"/>
                  </a:lnTo>
                  <a:lnTo>
                    <a:pt x="280" y="514"/>
                  </a:lnTo>
                  <a:lnTo>
                    <a:pt x="280" y="388"/>
                  </a:lnTo>
                  <a:lnTo>
                    <a:pt x="419" y="320"/>
                  </a:lnTo>
                  <a:lnTo>
                    <a:pt x="477" y="349"/>
                  </a:lnTo>
                  <a:lnTo>
                    <a:pt x="540" y="359"/>
                  </a:lnTo>
                  <a:lnTo>
                    <a:pt x="617" y="329"/>
                  </a:lnTo>
                  <a:lnTo>
                    <a:pt x="676" y="274"/>
                  </a:lnTo>
                  <a:lnTo>
                    <a:pt x="738" y="215"/>
                  </a:lnTo>
                  <a:lnTo>
                    <a:pt x="787" y="143"/>
                  </a:lnTo>
                  <a:lnTo>
                    <a:pt x="849" y="89"/>
                  </a:lnTo>
                  <a:lnTo>
                    <a:pt x="900" y="24"/>
                  </a:lnTo>
                  <a:lnTo>
                    <a:pt x="977" y="0"/>
                  </a:lnTo>
                  <a:lnTo>
                    <a:pt x="954" y="73"/>
                  </a:lnTo>
                  <a:lnTo>
                    <a:pt x="1001" y="143"/>
                  </a:lnTo>
                  <a:lnTo>
                    <a:pt x="1061" y="194"/>
                  </a:lnTo>
                  <a:lnTo>
                    <a:pt x="1133" y="145"/>
                  </a:lnTo>
                  <a:lnTo>
                    <a:pt x="1089" y="208"/>
                  </a:lnTo>
                  <a:lnTo>
                    <a:pt x="1045" y="280"/>
                  </a:lnTo>
                  <a:lnTo>
                    <a:pt x="978" y="329"/>
                  </a:lnTo>
                  <a:lnTo>
                    <a:pt x="997" y="396"/>
                  </a:lnTo>
                  <a:lnTo>
                    <a:pt x="1066" y="385"/>
                  </a:lnTo>
                  <a:lnTo>
                    <a:pt x="1131" y="344"/>
                  </a:lnTo>
                  <a:lnTo>
                    <a:pt x="1166" y="419"/>
                  </a:lnTo>
                  <a:lnTo>
                    <a:pt x="1234" y="456"/>
                  </a:lnTo>
                  <a:lnTo>
                    <a:pt x="1288" y="506"/>
                  </a:lnTo>
                  <a:lnTo>
                    <a:pt x="1323" y="546"/>
                  </a:lnTo>
                  <a:lnTo>
                    <a:pt x="1369" y="598"/>
                  </a:lnTo>
                  <a:lnTo>
                    <a:pt x="1400" y="674"/>
                  </a:lnTo>
                  <a:lnTo>
                    <a:pt x="1442" y="747"/>
                  </a:lnTo>
                  <a:lnTo>
                    <a:pt x="1488" y="855"/>
                  </a:lnTo>
                  <a:lnTo>
                    <a:pt x="1515" y="937"/>
                  </a:lnTo>
                  <a:lnTo>
                    <a:pt x="1532" y="1014"/>
                  </a:lnTo>
                  <a:lnTo>
                    <a:pt x="1563" y="1105"/>
                  </a:lnTo>
                  <a:lnTo>
                    <a:pt x="1498" y="1158"/>
                  </a:lnTo>
                  <a:lnTo>
                    <a:pt x="1387" y="1090"/>
                  </a:lnTo>
                  <a:lnTo>
                    <a:pt x="1341" y="1025"/>
                  </a:lnTo>
                  <a:lnTo>
                    <a:pt x="1288" y="965"/>
                  </a:lnTo>
                  <a:lnTo>
                    <a:pt x="1219" y="997"/>
                  </a:lnTo>
                  <a:lnTo>
                    <a:pt x="1154" y="1047"/>
                  </a:lnTo>
                  <a:lnTo>
                    <a:pt x="1090" y="1105"/>
                  </a:lnTo>
                  <a:lnTo>
                    <a:pt x="1073" y="1054"/>
                  </a:lnTo>
                  <a:lnTo>
                    <a:pt x="1075" y="969"/>
                  </a:lnTo>
                  <a:lnTo>
                    <a:pt x="1082" y="892"/>
                  </a:lnTo>
                  <a:lnTo>
                    <a:pt x="1045" y="824"/>
                  </a:lnTo>
                  <a:lnTo>
                    <a:pt x="977" y="788"/>
                  </a:lnTo>
                  <a:lnTo>
                    <a:pt x="909" y="804"/>
                  </a:lnTo>
                  <a:lnTo>
                    <a:pt x="843" y="855"/>
                  </a:lnTo>
                  <a:lnTo>
                    <a:pt x="779" y="898"/>
                  </a:lnTo>
                  <a:lnTo>
                    <a:pt x="764" y="984"/>
                  </a:lnTo>
                  <a:lnTo>
                    <a:pt x="697" y="1010"/>
                  </a:lnTo>
                  <a:lnTo>
                    <a:pt x="646" y="1070"/>
                  </a:lnTo>
                  <a:lnTo>
                    <a:pt x="667" y="1126"/>
                  </a:lnTo>
                  <a:lnTo>
                    <a:pt x="594" y="1163"/>
                  </a:lnTo>
                  <a:lnTo>
                    <a:pt x="520" y="1167"/>
                  </a:lnTo>
                  <a:lnTo>
                    <a:pt x="441" y="1168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auto">
            <a:xfrm>
              <a:off x="4072" y="2369"/>
              <a:ext cx="319" cy="285"/>
            </a:xfrm>
            <a:custGeom>
              <a:avLst/>
              <a:gdLst/>
              <a:ahLst/>
              <a:cxnLst>
                <a:cxn ang="0">
                  <a:pos x="439" y="1073"/>
                </a:cxn>
                <a:cxn ang="0">
                  <a:pos x="384" y="1048"/>
                </a:cxn>
                <a:cxn ang="0">
                  <a:pos x="317" y="1001"/>
                </a:cxn>
                <a:cxn ang="0">
                  <a:pos x="273" y="938"/>
                </a:cxn>
                <a:cxn ang="0">
                  <a:pos x="196" y="903"/>
                </a:cxn>
                <a:cxn ang="0">
                  <a:pos x="121" y="868"/>
                </a:cxn>
                <a:cxn ang="0">
                  <a:pos x="157" y="798"/>
                </a:cxn>
                <a:cxn ang="0">
                  <a:pos x="112" y="741"/>
                </a:cxn>
                <a:cxn ang="0">
                  <a:pos x="60" y="678"/>
                </a:cxn>
                <a:cxn ang="0">
                  <a:pos x="0" y="641"/>
                </a:cxn>
                <a:cxn ang="0">
                  <a:pos x="57" y="585"/>
                </a:cxn>
                <a:cxn ang="0">
                  <a:pos x="124" y="543"/>
                </a:cxn>
                <a:cxn ang="0">
                  <a:pos x="181" y="524"/>
                </a:cxn>
                <a:cxn ang="0">
                  <a:pos x="235" y="473"/>
                </a:cxn>
                <a:cxn ang="0">
                  <a:pos x="218" y="380"/>
                </a:cxn>
                <a:cxn ang="0">
                  <a:pos x="297" y="379"/>
                </a:cxn>
                <a:cxn ang="0">
                  <a:pos x="371" y="375"/>
                </a:cxn>
                <a:cxn ang="0">
                  <a:pos x="444" y="338"/>
                </a:cxn>
                <a:cxn ang="0">
                  <a:pos x="423" y="282"/>
                </a:cxn>
                <a:cxn ang="0">
                  <a:pos x="474" y="222"/>
                </a:cxn>
                <a:cxn ang="0">
                  <a:pos x="541" y="196"/>
                </a:cxn>
                <a:cxn ang="0">
                  <a:pos x="556" y="110"/>
                </a:cxn>
                <a:cxn ang="0">
                  <a:pos x="620" y="67"/>
                </a:cxn>
                <a:cxn ang="0">
                  <a:pos x="686" y="16"/>
                </a:cxn>
                <a:cxn ang="0">
                  <a:pos x="754" y="0"/>
                </a:cxn>
                <a:cxn ang="0">
                  <a:pos x="822" y="36"/>
                </a:cxn>
                <a:cxn ang="0">
                  <a:pos x="859" y="104"/>
                </a:cxn>
                <a:cxn ang="0">
                  <a:pos x="852" y="181"/>
                </a:cxn>
                <a:cxn ang="0">
                  <a:pos x="850" y="266"/>
                </a:cxn>
                <a:cxn ang="0">
                  <a:pos x="867" y="317"/>
                </a:cxn>
                <a:cxn ang="0">
                  <a:pos x="931" y="259"/>
                </a:cxn>
                <a:cxn ang="0">
                  <a:pos x="996" y="209"/>
                </a:cxn>
                <a:cxn ang="0">
                  <a:pos x="1065" y="177"/>
                </a:cxn>
                <a:cxn ang="0">
                  <a:pos x="1118" y="237"/>
                </a:cxn>
                <a:cxn ang="0">
                  <a:pos x="1164" y="302"/>
                </a:cxn>
                <a:cxn ang="0">
                  <a:pos x="1275" y="370"/>
                </a:cxn>
                <a:cxn ang="0">
                  <a:pos x="1262" y="435"/>
                </a:cxn>
                <a:cxn ang="0">
                  <a:pos x="1191" y="466"/>
                </a:cxn>
                <a:cxn ang="0">
                  <a:pos x="1225" y="547"/>
                </a:cxn>
                <a:cxn ang="0">
                  <a:pos x="1230" y="632"/>
                </a:cxn>
                <a:cxn ang="0">
                  <a:pos x="1270" y="705"/>
                </a:cxn>
                <a:cxn ang="0">
                  <a:pos x="1215" y="771"/>
                </a:cxn>
                <a:cxn ang="0">
                  <a:pos x="1146" y="779"/>
                </a:cxn>
                <a:cxn ang="0">
                  <a:pos x="1089" y="799"/>
                </a:cxn>
                <a:cxn ang="0">
                  <a:pos x="1011" y="778"/>
                </a:cxn>
                <a:cxn ang="0">
                  <a:pos x="959" y="843"/>
                </a:cxn>
                <a:cxn ang="0">
                  <a:pos x="928" y="920"/>
                </a:cxn>
                <a:cxn ang="0">
                  <a:pos x="899" y="1001"/>
                </a:cxn>
                <a:cxn ang="0">
                  <a:pos x="867" y="1138"/>
                </a:cxn>
                <a:cxn ang="0">
                  <a:pos x="770" y="1011"/>
                </a:cxn>
                <a:cxn ang="0">
                  <a:pos x="699" y="975"/>
                </a:cxn>
                <a:cxn ang="0">
                  <a:pos x="620" y="1007"/>
                </a:cxn>
                <a:cxn ang="0">
                  <a:pos x="541" y="1001"/>
                </a:cxn>
                <a:cxn ang="0">
                  <a:pos x="487" y="1033"/>
                </a:cxn>
                <a:cxn ang="0">
                  <a:pos x="439" y="1073"/>
                </a:cxn>
              </a:cxnLst>
              <a:rect l="0" t="0" r="r" b="b"/>
              <a:pathLst>
                <a:path w="1275" h="1138">
                  <a:moveTo>
                    <a:pt x="439" y="1073"/>
                  </a:moveTo>
                  <a:lnTo>
                    <a:pt x="384" y="1048"/>
                  </a:lnTo>
                  <a:lnTo>
                    <a:pt x="317" y="1001"/>
                  </a:lnTo>
                  <a:lnTo>
                    <a:pt x="273" y="938"/>
                  </a:lnTo>
                  <a:lnTo>
                    <a:pt x="196" y="903"/>
                  </a:lnTo>
                  <a:lnTo>
                    <a:pt x="121" y="868"/>
                  </a:lnTo>
                  <a:lnTo>
                    <a:pt x="157" y="798"/>
                  </a:lnTo>
                  <a:lnTo>
                    <a:pt x="112" y="741"/>
                  </a:lnTo>
                  <a:lnTo>
                    <a:pt x="60" y="678"/>
                  </a:lnTo>
                  <a:lnTo>
                    <a:pt x="0" y="641"/>
                  </a:lnTo>
                  <a:lnTo>
                    <a:pt x="57" y="585"/>
                  </a:lnTo>
                  <a:lnTo>
                    <a:pt x="124" y="543"/>
                  </a:lnTo>
                  <a:lnTo>
                    <a:pt x="181" y="524"/>
                  </a:lnTo>
                  <a:lnTo>
                    <a:pt x="235" y="473"/>
                  </a:lnTo>
                  <a:lnTo>
                    <a:pt x="218" y="380"/>
                  </a:lnTo>
                  <a:lnTo>
                    <a:pt x="297" y="379"/>
                  </a:lnTo>
                  <a:lnTo>
                    <a:pt x="371" y="375"/>
                  </a:lnTo>
                  <a:lnTo>
                    <a:pt x="444" y="338"/>
                  </a:lnTo>
                  <a:lnTo>
                    <a:pt x="423" y="282"/>
                  </a:lnTo>
                  <a:lnTo>
                    <a:pt x="474" y="222"/>
                  </a:lnTo>
                  <a:lnTo>
                    <a:pt x="541" y="196"/>
                  </a:lnTo>
                  <a:lnTo>
                    <a:pt x="556" y="110"/>
                  </a:lnTo>
                  <a:lnTo>
                    <a:pt x="620" y="67"/>
                  </a:lnTo>
                  <a:lnTo>
                    <a:pt x="686" y="16"/>
                  </a:lnTo>
                  <a:lnTo>
                    <a:pt x="754" y="0"/>
                  </a:lnTo>
                  <a:lnTo>
                    <a:pt x="822" y="36"/>
                  </a:lnTo>
                  <a:lnTo>
                    <a:pt x="859" y="104"/>
                  </a:lnTo>
                  <a:lnTo>
                    <a:pt x="852" y="181"/>
                  </a:lnTo>
                  <a:lnTo>
                    <a:pt x="850" y="266"/>
                  </a:lnTo>
                  <a:lnTo>
                    <a:pt x="867" y="317"/>
                  </a:lnTo>
                  <a:lnTo>
                    <a:pt x="931" y="259"/>
                  </a:lnTo>
                  <a:lnTo>
                    <a:pt x="996" y="209"/>
                  </a:lnTo>
                  <a:lnTo>
                    <a:pt x="1065" y="177"/>
                  </a:lnTo>
                  <a:lnTo>
                    <a:pt x="1118" y="237"/>
                  </a:lnTo>
                  <a:lnTo>
                    <a:pt x="1164" y="302"/>
                  </a:lnTo>
                  <a:lnTo>
                    <a:pt x="1275" y="370"/>
                  </a:lnTo>
                  <a:lnTo>
                    <a:pt x="1262" y="435"/>
                  </a:lnTo>
                  <a:lnTo>
                    <a:pt x="1191" y="466"/>
                  </a:lnTo>
                  <a:lnTo>
                    <a:pt x="1225" y="547"/>
                  </a:lnTo>
                  <a:lnTo>
                    <a:pt x="1230" y="632"/>
                  </a:lnTo>
                  <a:lnTo>
                    <a:pt x="1270" y="705"/>
                  </a:lnTo>
                  <a:lnTo>
                    <a:pt x="1215" y="771"/>
                  </a:lnTo>
                  <a:lnTo>
                    <a:pt x="1146" y="779"/>
                  </a:lnTo>
                  <a:lnTo>
                    <a:pt x="1089" y="799"/>
                  </a:lnTo>
                  <a:lnTo>
                    <a:pt x="1011" y="778"/>
                  </a:lnTo>
                  <a:lnTo>
                    <a:pt x="959" y="843"/>
                  </a:lnTo>
                  <a:lnTo>
                    <a:pt x="928" y="920"/>
                  </a:lnTo>
                  <a:lnTo>
                    <a:pt x="899" y="1001"/>
                  </a:lnTo>
                  <a:lnTo>
                    <a:pt x="867" y="1138"/>
                  </a:lnTo>
                  <a:lnTo>
                    <a:pt x="770" y="1011"/>
                  </a:lnTo>
                  <a:lnTo>
                    <a:pt x="699" y="975"/>
                  </a:lnTo>
                  <a:lnTo>
                    <a:pt x="620" y="1007"/>
                  </a:lnTo>
                  <a:lnTo>
                    <a:pt x="541" y="1001"/>
                  </a:lnTo>
                  <a:lnTo>
                    <a:pt x="487" y="1033"/>
                  </a:lnTo>
                  <a:lnTo>
                    <a:pt x="439" y="1073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4072" y="2369"/>
              <a:ext cx="319" cy="285"/>
            </a:xfrm>
            <a:custGeom>
              <a:avLst/>
              <a:gdLst/>
              <a:ahLst/>
              <a:cxnLst>
                <a:cxn ang="0">
                  <a:pos x="439" y="1073"/>
                </a:cxn>
                <a:cxn ang="0">
                  <a:pos x="384" y="1048"/>
                </a:cxn>
                <a:cxn ang="0">
                  <a:pos x="317" y="1001"/>
                </a:cxn>
                <a:cxn ang="0">
                  <a:pos x="273" y="938"/>
                </a:cxn>
                <a:cxn ang="0">
                  <a:pos x="196" y="903"/>
                </a:cxn>
                <a:cxn ang="0">
                  <a:pos x="121" y="868"/>
                </a:cxn>
                <a:cxn ang="0">
                  <a:pos x="157" y="798"/>
                </a:cxn>
                <a:cxn ang="0">
                  <a:pos x="112" y="741"/>
                </a:cxn>
                <a:cxn ang="0">
                  <a:pos x="60" y="678"/>
                </a:cxn>
                <a:cxn ang="0">
                  <a:pos x="0" y="641"/>
                </a:cxn>
                <a:cxn ang="0">
                  <a:pos x="57" y="585"/>
                </a:cxn>
                <a:cxn ang="0">
                  <a:pos x="124" y="543"/>
                </a:cxn>
                <a:cxn ang="0">
                  <a:pos x="181" y="524"/>
                </a:cxn>
                <a:cxn ang="0">
                  <a:pos x="235" y="473"/>
                </a:cxn>
                <a:cxn ang="0">
                  <a:pos x="218" y="380"/>
                </a:cxn>
                <a:cxn ang="0">
                  <a:pos x="297" y="379"/>
                </a:cxn>
                <a:cxn ang="0">
                  <a:pos x="371" y="375"/>
                </a:cxn>
                <a:cxn ang="0">
                  <a:pos x="444" y="338"/>
                </a:cxn>
                <a:cxn ang="0">
                  <a:pos x="423" y="282"/>
                </a:cxn>
                <a:cxn ang="0">
                  <a:pos x="474" y="222"/>
                </a:cxn>
                <a:cxn ang="0">
                  <a:pos x="541" y="196"/>
                </a:cxn>
                <a:cxn ang="0">
                  <a:pos x="556" y="110"/>
                </a:cxn>
                <a:cxn ang="0">
                  <a:pos x="620" y="67"/>
                </a:cxn>
                <a:cxn ang="0">
                  <a:pos x="686" y="16"/>
                </a:cxn>
                <a:cxn ang="0">
                  <a:pos x="754" y="0"/>
                </a:cxn>
                <a:cxn ang="0">
                  <a:pos x="822" y="36"/>
                </a:cxn>
                <a:cxn ang="0">
                  <a:pos x="859" y="104"/>
                </a:cxn>
                <a:cxn ang="0">
                  <a:pos x="852" y="181"/>
                </a:cxn>
                <a:cxn ang="0">
                  <a:pos x="850" y="266"/>
                </a:cxn>
                <a:cxn ang="0">
                  <a:pos x="867" y="317"/>
                </a:cxn>
                <a:cxn ang="0">
                  <a:pos x="931" y="259"/>
                </a:cxn>
                <a:cxn ang="0">
                  <a:pos x="996" y="209"/>
                </a:cxn>
                <a:cxn ang="0">
                  <a:pos x="1065" y="177"/>
                </a:cxn>
                <a:cxn ang="0">
                  <a:pos x="1118" y="237"/>
                </a:cxn>
                <a:cxn ang="0">
                  <a:pos x="1164" y="302"/>
                </a:cxn>
                <a:cxn ang="0">
                  <a:pos x="1275" y="370"/>
                </a:cxn>
                <a:cxn ang="0">
                  <a:pos x="1262" y="435"/>
                </a:cxn>
                <a:cxn ang="0">
                  <a:pos x="1191" y="466"/>
                </a:cxn>
                <a:cxn ang="0">
                  <a:pos x="1225" y="547"/>
                </a:cxn>
                <a:cxn ang="0">
                  <a:pos x="1230" y="632"/>
                </a:cxn>
                <a:cxn ang="0">
                  <a:pos x="1270" y="705"/>
                </a:cxn>
                <a:cxn ang="0">
                  <a:pos x="1215" y="771"/>
                </a:cxn>
                <a:cxn ang="0">
                  <a:pos x="1146" y="779"/>
                </a:cxn>
                <a:cxn ang="0">
                  <a:pos x="1089" y="799"/>
                </a:cxn>
                <a:cxn ang="0">
                  <a:pos x="1011" y="778"/>
                </a:cxn>
                <a:cxn ang="0">
                  <a:pos x="959" y="843"/>
                </a:cxn>
                <a:cxn ang="0">
                  <a:pos x="928" y="920"/>
                </a:cxn>
                <a:cxn ang="0">
                  <a:pos x="899" y="1001"/>
                </a:cxn>
                <a:cxn ang="0">
                  <a:pos x="867" y="1138"/>
                </a:cxn>
                <a:cxn ang="0">
                  <a:pos x="770" y="1011"/>
                </a:cxn>
                <a:cxn ang="0">
                  <a:pos x="699" y="975"/>
                </a:cxn>
                <a:cxn ang="0">
                  <a:pos x="620" y="1007"/>
                </a:cxn>
                <a:cxn ang="0">
                  <a:pos x="541" y="1001"/>
                </a:cxn>
                <a:cxn ang="0">
                  <a:pos x="487" y="1033"/>
                </a:cxn>
                <a:cxn ang="0">
                  <a:pos x="439" y="1073"/>
                </a:cxn>
              </a:cxnLst>
              <a:rect l="0" t="0" r="r" b="b"/>
              <a:pathLst>
                <a:path w="1275" h="1138">
                  <a:moveTo>
                    <a:pt x="439" y="1073"/>
                  </a:moveTo>
                  <a:lnTo>
                    <a:pt x="384" y="1048"/>
                  </a:lnTo>
                  <a:lnTo>
                    <a:pt x="317" y="1001"/>
                  </a:lnTo>
                  <a:lnTo>
                    <a:pt x="273" y="938"/>
                  </a:lnTo>
                  <a:lnTo>
                    <a:pt x="196" y="903"/>
                  </a:lnTo>
                  <a:lnTo>
                    <a:pt x="121" y="868"/>
                  </a:lnTo>
                  <a:lnTo>
                    <a:pt x="157" y="798"/>
                  </a:lnTo>
                  <a:lnTo>
                    <a:pt x="112" y="741"/>
                  </a:lnTo>
                  <a:lnTo>
                    <a:pt x="60" y="678"/>
                  </a:lnTo>
                  <a:lnTo>
                    <a:pt x="0" y="641"/>
                  </a:lnTo>
                  <a:lnTo>
                    <a:pt x="57" y="585"/>
                  </a:lnTo>
                  <a:lnTo>
                    <a:pt x="124" y="543"/>
                  </a:lnTo>
                  <a:lnTo>
                    <a:pt x="181" y="524"/>
                  </a:lnTo>
                  <a:lnTo>
                    <a:pt x="235" y="473"/>
                  </a:lnTo>
                  <a:lnTo>
                    <a:pt x="218" y="380"/>
                  </a:lnTo>
                  <a:lnTo>
                    <a:pt x="297" y="379"/>
                  </a:lnTo>
                  <a:lnTo>
                    <a:pt x="371" y="375"/>
                  </a:lnTo>
                  <a:lnTo>
                    <a:pt x="444" y="338"/>
                  </a:lnTo>
                  <a:lnTo>
                    <a:pt x="423" y="282"/>
                  </a:lnTo>
                  <a:lnTo>
                    <a:pt x="474" y="222"/>
                  </a:lnTo>
                  <a:lnTo>
                    <a:pt x="541" y="196"/>
                  </a:lnTo>
                  <a:lnTo>
                    <a:pt x="556" y="110"/>
                  </a:lnTo>
                  <a:lnTo>
                    <a:pt x="620" y="67"/>
                  </a:lnTo>
                  <a:lnTo>
                    <a:pt x="686" y="16"/>
                  </a:lnTo>
                  <a:lnTo>
                    <a:pt x="754" y="0"/>
                  </a:lnTo>
                  <a:lnTo>
                    <a:pt x="822" y="36"/>
                  </a:lnTo>
                  <a:lnTo>
                    <a:pt x="859" y="104"/>
                  </a:lnTo>
                  <a:lnTo>
                    <a:pt x="852" y="181"/>
                  </a:lnTo>
                  <a:lnTo>
                    <a:pt x="850" y="266"/>
                  </a:lnTo>
                  <a:lnTo>
                    <a:pt x="867" y="317"/>
                  </a:lnTo>
                  <a:lnTo>
                    <a:pt x="931" y="259"/>
                  </a:lnTo>
                  <a:lnTo>
                    <a:pt x="996" y="209"/>
                  </a:lnTo>
                  <a:lnTo>
                    <a:pt x="1065" y="177"/>
                  </a:lnTo>
                  <a:lnTo>
                    <a:pt x="1118" y="237"/>
                  </a:lnTo>
                  <a:lnTo>
                    <a:pt x="1164" y="302"/>
                  </a:lnTo>
                  <a:lnTo>
                    <a:pt x="1275" y="370"/>
                  </a:lnTo>
                  <a:lnTo>
                    <a:pt x="1262" y="435"/>
                  </a:lnTo>
                  <a:lnTo>
                    <a:pt x="1191" y="466"/>
                  </a:lnTo>
                  <a:lnTo>
                    <a:pt x="1225" y="547"/>
                  </a:lnTo>
                  <a:lnTo>
                    <a:pt x="1230" y="632"/>
                  </a:lnTo>
                  <a:lnTo>
                    <a:pt x="1270" y="705"/>
                  </a:lnTo>
                  <a:lnTo>
                    <a:pt x="1215" y="771"/>
                  </a:lnTo>
                  <a:lnTo>
                    <a:pt x="1146" y="779"/>
                  </a:lnTo>
                  <a:lnTo>
                    <a:pt x="1089" y="799"/>
                  </a:lnTo>
                  <a:lnTo>
                    <a:pt x="1011" y="778"/>
                  </a:lnTo>
                  <a:lnTo>
                    <a:pt x="959" y="843"/>
                  </a:lnTo>
                  <a:lnTo>
                    <a:pt x="928" y="920"/>
                  </a:lnTo>
                  <a:lnTo>
                    <a:pt x="899" y="1001"/>
                  </a:lnTo>
                  <a:lnTo>
                    <a:pt x="867" y="1138"/>
                  </a:lnTo>
                  <a:lnTo>
                    <a:pt x="770" y="1011"/>
                  </a:lnTo>
                  <a:lnTo>
                    <a:pt x="699" y="975"/>
                  </a:lnTo>
                  <a:lnTo>
                    <a:pt x="620" y="1007"/>
                  </a:lnTo>
                  <a:lnTo>
                    <a:pt x="541" y="1001"/>
                  </a:lnTo>
                  <a:lnTo>
                    <a:pt x="487" y="1033"/>
                  </a:lnTo>
                  <a:lnTo>
                    <a:pt x="439" y="1073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auto">
            <a:xfrm>
              <a:off x="4057" y="2615"/>
              <a:ext cx="335" cy="279"/>
            </a:xfrm>
            <a:custGeom>
              <a:avLst/>
              <a:gdLst/>
              <a:ahLst/>
              <a:cxnLst>
                <a:cxn ang="0">
                  <a:pos x="928" y="162"/>
                </a:cxn>
                <a:cxn ang="0">
                  <a:pos x="971" y="249"/>
                </a:cxn>
                <a:cxn ang="0">
                  <a:pos x="1024" y="314"/>
                </a:cxn>
                <a:cxn ang="0">
                  <a:pos x="1044" y="394"/>
                </a:cxn>
                <a:cxn ang="0">
                  <a:pos x="1089" y="450"/>
                </a:cxn>
                <a:cxn ang="0">
                  <a:pos x="1121" y="517"/>
                </a:cxn>
                <a:cxn ang="0">
                  <a:pos x="1155" y="596"/>
                </a:cxn>
                <a:cxn ang="0">
                  <a:pos x="1201" y="658"/>
                </a:cxn>
                <a:cxn ang="0">
                  <a:pos x="1339" y="675"/>
                </a:cxn>
                <a:cxn ang="0">
                  <a:pos x="1284" y="717"/>
                </a:cxn>
                <a:cxn ang="0">
                  <a:pos x="1219" y="761"/>
                </a:cxn>
                <a:cxn ang="0">
                  <a:pos x="1210" y="846"/>
                </a:cxn>
                <a:cxn ang="0">
                  <a:pos x="1166" y="919"/>
                </a:cxn>
                <a:cxn ang="0">
                  <a:pos x="1100" y="967"/>
                </a:cxn>
                <a:cxn ang="0">
                  <a:pos x="1036" y="1013"/>
                </a:cxn>
                <a:cxn ang="0">
                  <a:pos x="961" y="985"/>
                </a:cxn>
                <a:cxn ang="0">
                  <a:pos x="880" y="988"/>
                </a:cxn>
                <a:cxn ang="0">
                  <a:pos x="816" y="932"/>
                </a:cxn>
                <a:cxn ang="0">
                  <a:pos x="774" y="991"/>
                </a:cxn>
                <a:cxn ang="0">
                  <a:pos x="719" y="1039"/>
                </a:cxn>
                <a:cxn ang="0">
                  <a:pos x="658" y="1088"/>
                </a:cxn>
                <a:cxn ang="0">
                  <a:pos x="545" y="1118"/>
                </a:cxn>
                <a:cxn ang="0">
                  <a:pos x="496" y="981"/>
                </a:cxn>
                <a:cxn ang="0">
                  <a:pos x="469" y="907"/>
                </a:cxn>
                <a:cxn ang="0">
                  <a:pos x="417" y="858"/>
                </a:cxn>
                <a:cxn ang="0">
                  <a:pos x="344" y="886"/>
                </a:cxn>
                <a:cxn ang="0">
                  <a:pos x="294" y="858"/>
                </a:cxn>
                <a:cxn ang="0">
                  <a:pos x="299" y="773"/>
                </a:cxn>
                <a:cxn ang="0">
                  <a:pos x="262" y="710"/>
                </a:cxn>
                <a:cxn ang="0">
                  <a:pos x="242" y="629"/>
                </a:cxn>
                <a:cxn ang="0">
                  <a:pos x="194" y="582"/>
                </a:cxn>
                <a:cxn ang="0">
                  <a:pos x="116" y="573"/>
                </a:cxn>
                <a:cxn ang="0">
                  <a:pos x="37" y="577"/>
                </a:cxn>
                <a:cxn ang="0">
                  <a:pos x="0" y="634"/>
                </a:cxn>
                <a:cxn ang="0">
                  <a:pos x="15" y="564"/>
                </a:cxn>
                <a:cxn ang="0">
                  <a:pos x="43" y="489"/>
                </a:cxn>
                <a:cxn ang="0">
                  <a:pos x="92" y="420"/>
                </a:cxn>
                <a:cxn ang="0">
                  <a:pos x="136" y="364"/>
                </a:cxn>
                <a:cxn ang="0">
                  <a:pos x="203" y="323"/>
                </a:cxn>
                <a:cxn ang="0">
                  <a:pos x="231" y="245"/>
                </a:cxn>
                <a:cxn ang="0">
                  <a:pos x="310" y="211"/>
                </a:cxn>
                <a:cxn ang="0">
                  <a:pos x="375" y="185"/>
                </a:cxn>
                <a:cxn ang="0">
                  <a:pos x="440" y="144"/>
                </a:cxn>
                <a:cxn ang="0">
                  <a:pos x="500" y="97"/>
                </a:cxn>
                <a:cxn ang="0">
                  <a:pos x="548" y="59"/>
                </a:cxn>
                <a:cxn ang="0">
                  <a:pos x="602" y="27"/>
                </a:cxn>
                <a:cxn ang="0">
                  <a:pos x="681" y="32"/>
                </a:cxn>
                <a:cxn ang="0">
                  <a:pos x="760" y="0"/>
                </a:cxn>
                <a:cxn ang="0">
                  <a:pos x="831" y="36"/>
                </a:cxn>
                <a:cxn ang="0">
                  <a:pos x="928" y="162"/>
                </a:cxn>
              </a:cxnLst>
              <a:rect l="0" t="0" r="r" b="b"/>
              <a:pathLst>
                <a:path w="1339" h="1118">
                  <a:moveTo>
                    <a:pt x="928" y="162"/>
                  </a:moveTo>
                  <a:lnTo>
                    <a:pt x="971" y="249"/>
                  </a:lnTo>
                  <a:lnTo>
                    <a:pt x="1024" y="314"/>
                  </a:lnTo>
                  <a:lnTo>
                    <a:pt x="1044" y="394"/>
                  </a:lnTo>
                  <a:lnTo>
                    <a:pt x="1089" y="450"/>
                  </a:lnTo>
                  <a:lnTo>
                    <a:pt x="1121" y="517"/>
                  </a:lnTo>
                  <a:lnTo>
                    <a:pt x="1155" y="596"/>
                  </a:lnTo>
                  <a:lnTo>
                    <a:pt x="1201" y="658"/>
                  </a:lnTo>
                  <a:lnTo>
                    <a:pt x="1339" y="675"/>
                  </a:lnTo>
                  <a:lnTo>
                    <a:pt x="1284" y="717"/>
                  </a:lnTo>
                  <a:lnTo>
                    <a:pt x="1219" y="761"/>
                  </a:lnTo>
                  <a:lnTo>
                    <a:pt x="1210" y="846"/>
                  </a:lnTo>
                  <a:lnTo>
                    <a:pt x="1166" y="919"/>
                  </a:lnTo>
                  <a:lnTo>
                    <a:pt x="1100" y="967"/>
                  </a:lnTo>
                  <a:lnTo>
                    <a:pt x="1036" y="1013"/>
                  </a:lnTo>
                  <a:lnTo>
                    <a:pt x="961" y="985"/>
                  </a:lnTo>
                  <a:lnTo>
                    <a:pt x="880" y="988"/>
                  </a:lnTo>
                  <a:lnTo>
                    <a:pt x="816" y="932"/>
                  </a:lnTo>
                  <a:lnTo>
                    <a:pt x="774" y="991"/>
                  </a:lnTo>
                  <a:lnTo>
                    <a:pt x="719" y="1039"/>
                  </a:lnTo>
                  <a:lnTo>
                    <a:pt x="658" y="1088"/>
                  </a:lnTo>
                  <a:lnTo>
                    <a:pt x="545" y="1118"/>
                  </a:lnTo>
                  <a:lnTo>
                    <a:pt x="496" y="981"/>
                  </a:lnTo>
                  <a:lnTo>
                    <a:pt x="469" y="907"/>
                  </a:lnTo>
                  <a:lnTo>
                    <a:pt x="417" y="858"/>
                  </a:lnTo>
                  <a:lnTo>
                    <a:pt x="344" y="886"/>
                  </a:lnTo>
                  <a:lnTo>
                    <a:pt x="294" y="858"/>
                  </a:lnTo>
                  <a:lnTo>
                    <a:pt x="299" y="773"/>
                  </a:lnTo>
                  <a:lnTo>
                    <a:pt x="262" y="710"/>
                  </a:lnTo>
                  <a:lnTo>
                    <a:pt x="242" y="629"/>
                  </a:lnTo>
                  <a:lnTo>
                    <a:pt x="194" y="582"/>
                  </a:lnTo>
                  <a:lnTo>
                    <a:pt x="116" y="573"/>
                  </a:lnTo>
                  <a:lnTo>
                    <a:pt x="37" y="577"/>
                  </a:lnTo>
                  <a:lnTo>
                    <a:pt x="0" y="634"/>
                  </a:lnTo>
                  <a:lnTo>
                    <a:pt x="15" y="564"/>
                  </a:lnTo>
                  <a:lnTo>
                    <a:pt x="43" y="489"/>
                  </a:lnTo>
                  <a:lnTo>
                    <a:pt x="92" y="420"/>
                  </a:lnTo>
                  <a:lnTo>
                    <a:pt x="136" y="364"/>
                  </a:lnTo>
                  <a:lnTo>
                    <a:pt x="203" y="323"/>
                  </a:lnTo>
                  <a:lnTo>
                    <a:pt x="231" y="245"/>
                  </a:lnTo>
                  <a:lnTo>
                    <a:pt x="310" y="211"/>
                  </a:lnTo>
                  <a:lnTo>
                    <a:pt x="375" y="185"/>
                  </a:lnTo>
                  <a:lnTo>
                    <a:pt x="440" y="144"/>
                  </a:lnTo>
                  <a:lnTo>
                    <a:pt x="500" y="97"/>
                  </a:lnTo>
                  <a:lnTo>
                    <a:pt x="548" y="59"/>
                  </a:lnTo>
                  <a:lnTo>
                    <a:pt x="602" y="27"/>
                  </a:lnTo>
                  <a:lnTo>
                    <a:pt x="681" y="32"/>
                  </a:lnTo>
                  <a:lnTo>
                    <a:pt x="760" y="0"/>
                  </a:lnTo>
                  <a:lnTo>
                    <a:pt x="831" y="36"/>
                  </a:lnTo>
                  <a:lnTo>
                    <a:pt x="928" y="16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4057" y="2615"/>
              <a:ext cx="335" cy="279"/>
            </a:xfrm>
            <a:custGeom>
              <a:avLst/>
              <a:gdLst/>
              <a:ahLst/>
              <a:cxnLst>
                <a:cxn ang="0">
                  <a:pos x="928" y="162"/>
                </a:cxn>
                <a:cxn ang="0">
                  <a:pos x="971" y="249"/>
                </a:cxn>
                <a:cxn ang="0">
                  <a:pos x="1024" y="314"/>
                </a:cxn>
                <a:cxn ang="0">
                  <a:pos x="1044" y="394"/>
                </a:cxn>
                <a:cxn ang="0">
                  <a:pos x="1089" y="450"/>
                </a:cxn>
                <a:cxn ang="0">
                  <a:pos x="1121" y="517"/>
                </a:cxn>
                <a:cxn ang="0">
                  <a:pos x="1155" y="596"/>
                </a:cxn>
                <a:cxn ang="0">
                  <a:pos x="1201" y="658"/>
                </a:cxn>
                <a:cxn ang="0">
                  <a:pos x="1339" y="675"/>
                </a:cxn>
                <a:cxn ang="0">
                  <a:pos x="1284" y="717"/>
                </a:cxn>
                <a:cxn ang="0">
                  <a:pos x="1219" y="761"/>
                </a:cxn>
                <a:cxn ang="0">
                  <a:pos x="1210" y="846"/>
                </a:cxn>
                <a:cxn ang="0">
                  <a:pos x="1166" y="919"/>
                </a:cxn>
                <a:cxn ang="0">
                  <a:pos x="1100" y="967"/>
                </a:cxn>
                <a:cxn ang="0">
                  <a:pos x="1036" y="1013"/>
                </a:cxn>
                <a:cxn ang="0">
                  <a:pos x="961" y="985"/>
                </a:cxn>
                <a:cxn ang="0">
                  <a:pos x="880" y="988"/>
                </a:cxn>
                <a:cxn ang="0">
                  <a:pos x="816" y="932"/>
                </a:cxn>
                <a:cxn ang="0">
                  <a:pos x="774" y="991"/>
                </a:cxn>
                <a:cxn ang="0">
                  <a:pos x="719" y="1039"/>
                </a:cxn>
                <a:cxn ang="0">
                  <a:pos x="658" y="1088"/>
                </a:cxn>
                <a:cxn ang="0">
                  <a:pos x="545" y="1118"/>
                </a:cxn>
                <a:cxn ang="0">
                  <a:pos x="496" y="981"/>
                </a:cxn>
                <a:cxn ang="0">
                  <a:pos x="469" y="907"/>
                </a:cxn>
                <a:cxn ang="0">
                  <a:pos x="417" y="858"/>
                </a:cxn>
                <a:cxn ang="0">
                  <a:pos x="344" y="886"/>
                </a:cxn>
                <a:cxn ang="0">
                  <a:pos x="294" y="858"/>
                </a:cxn>
                <a:cxn ang="0">
                  <a:pos x="299" y="773"/>
                </a:cxn>
                <a:cxn ang="0">
                  <a:pos x="262" y="710"/>
                </a:cxn>
                <a:cxn ang="0">
                  <a:pos x="242" y="629"/>
                </a:cxn>
                <a:cxn ang="0">
                  <a:pos x="194" y="582"/>
                </a:cxn>
                <a:cxn ang="0">
                  <a:pos x="116" y="573"/>
                </a:cxn>
                <a:cxn ang="0">
                  <a:pos x="37" y="577"/>
                </a:cxn>
                <a:cxn ang="0">
                  <a:pos x="0" y="634"/>
                </a:cxn>
                <a:cxn ang="0">
                  <a:pos x="15" y="564"/>
                </a:cxn>
                <a:cxn ang="0">
                  <a:pos x="43" y="489"/>
                </a:cxn>
                <a:cxn ang="0">
                  <a:pos x="92" y="420"/>
                </a:cxn>
                <a:cxn ang="0">
                  <a:pos x="136" y="364"/>
                </a:cxn>
                <a:cxn ang="0">
                  <a:pos x="203" y="323"/>
                </a:cxn>
                <a:cxn ang="0">
                  <a:pos x="231" y="245"/>
                </a:cxn>
                <a:cxn ang="0">
                  <a:pos x="310" y="211"/>
                </a:cxn>
                <a:cxn ang="0">
                  <a:pos x="375" y="185"/>
                </a:cxn>
                <a:cxn ang="0">
                  <a:pos x="440" y="144"/>
                </a:cxn>
                <a:cxn ang="0">
                  <a:pos x="500" y="97"/>
                </a:cxn>
                <a:cxn ang="0">
                  <a:pos x="548" y="59"/>
                </a:cxn>
                <a:cxn ang="0">
                  <a:pos x="602" y="27"/>
                </a:cxn>
                <a:cxn ang="0">
                  <a:pos x="681" y="32"/>
                </a:cxn>
                <a:cxn ang="0">
                  <a:pos x="760" y="0"/>
                </a:cxn>
                <a:cxn ang="0">
                  <a:pos x="831" y="36"/>
                </a:cxn>
                <a:cxn ang="0">
                  <a:pos x="928" y="162"/>
                </a:cxn>
              </a:cxnLst>
              <a:rect l="0" t="0" r="r" b="b"/>
              <a:pathLst>
                <a:path w="1339" h="1118">
                  <a:moveTo>
                    <a:pt x="928" y="162"/>
                  </a:moveTo>
                  <a:lnTo>
                    <a:pt x="971" y="249"/>
                  </a:lnTo>
                  <a:lnTo>
                    <a:pt x="1024" y="314"/>
                  </a:lnTo>
                  <a:lnTo>
                    <a:pt x="1044" y="394"/>
                  </a:lnTo>
                  <a:lnTo>
                    <a:pt x="1089" y="450"/>
                  </a:lnTo>
                  <a:lnTo>
                    <a:pt x="1121" y="517"/>
                  </a:lnTo>
                  <a:lnTo>
                    <a:pt x="1155" y="596"/>
                  </a:lnTo>
                  <a:lnTo>
                    <a:pt x="1201" y="658"/>
                  </a:lnTo>
                  <a:lnTo>
                    <a:pt x="1339" y="675"/>
                  </a:lnTo>
                  <a:lnTo>
                    <a:pt x="1284" y="717"/>
                  </a:lnTo>
                  <a:lnTo>
                    <a:pt x="1219" y="761"/>
                  </a:lnTo>
                  <a:lnTo>
                    <a:pt x="1210" y="846"/>
                  </a:lnTo>
                  <a:lnTo>
                    <a:pt x="1166" y="919"/>
                  </a:lnTo>
                  <a:lnTo>
                    <a:pt x="1100" y="967"/>
                  </a:lnTo>
                  <a:lnTo>
                    <a:pt x="1036" y="1013"/>
                  </a:lnTo>
                  <a:lnTo>
                    <a:pt x="961" y="985"/>
                  </a:lnTo>
                  <a:lnTo>
                    <a:pt x="880" y="988"/>
                  </a:lnTo>
                  <a:lnTo>
                    <a:pt x="816" y="932"/>
                  </a:lnTo>
                  <a:lnTo>
                    <a:pt x="774" y="991"/>
                  </a:lnTo>
                  <a:lnTo>
                    <a:pt x="719" y="1039"/>
                  </a:lnTo>
                  <a:lnTo>
                    <a:pt x="658" y="1088"/>
                  </a:lnTo>
                  <a:lnTo>
                    <a:pt x="545" y="1118"/>
                  </a:lnTo>
                  <a:lnTo>
                    <a:pt x="496" y="981"/>
                  </a:lnTo>
                  <a:lnTo>
                    <a:pt x="469" y="907"/>
                  </a:lnTo>
                  <a:lnTo>
                    <a:pt x="417" y="858"/>
                  </a:lnTo>
                  <a:lnTo>
                    <a:pt x="344" y="886"/>
                  </a:lnTo>
                  <a:lnTo>
                    <a:pt x="294" y="858"/>
                  </a:lnTo>
                  <a:lnTo>
                    <a:pt x="299" y="773"/>
                  </a:lnTo>
                  <a:lnTo>
                    <a:pt x="262" y="710"/>
                  </a:lnTo>
                  <a:lnTo>
                    <a:pt x="242" y="629"/>
                  </a:lnTo>
                  <a:lnTo>
                    <a:pt x="194" y="582"/>
                  </a:lnTo>
                  <a:lnTo>
                    <a:pt x="116" y="573"/>
                  </a:lnTo>
                  <a:lnTo>
                    <a:pt x="37" y="577"/>
                  </a:lnTo>
                  <a:lnTo>
                    <a:pt x="0" y="634"/>
                  </a:lnTo>
                  <a:lnTo>
                    <a:pt x="15" y="564"/>
                  </a:lnTo>
                  <a:lnTo>
                    <a:pt x="43" y="489"/>
                  </a:lnTo>
                  <a:lnTo>
                    <a:pt x="92" y="420"/>
                  </a:lnTo>
                  <a:lnTo>
                    <a:pt x="136" y="364"/>
                  </a:lnTo>
                  <a:lnTo>
                    <a:pt x="203" y="323"/>
                  </a:lnTo>
                  <a:lnTo>
                    <a:pt x="231" y="245"/>
                  </a:lnTo>
                  <a:lnTo>
                    <a:pt x="310" y="211"/>
                  </a:lnTo>
                  <a:lnTo>
                    <a:pt x="375" y="185"/>
                  </a:lnTo>
                  <a:lnTo>
                    <a:pt x="440" y="144"/>
                  </a:lnTo>
                  <a:lnTo>
                    <a:pt x="500" y="97"/>
                  </a:lnTo>
                  <a:lnTo>
                    <a:pt x="548" y="59"/>
                  </a:lnTo>
                  <a:lnTo>
                    <a:pt x="602" y="27"/>
                  </a:lnTo>
                  <a:lnTo>
                    <a:pt x="681" y="32"/>
                  </a:lnTo>
                  <a:lnTo>
                    <a:pt x="760" y="0"/>
                  </a:lnTo>
                  <a:lnTo>
                    <a:pt x="831" y="36"/>
                  </a:lnTo>
                  <a:lnTo>
                    <a:pt x="928" y="162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71" name="Freeform 23"/>
            <p:cNvSpPr>
              <a:spLocks/>
            </p:cNvSpPr>
            <p:nvPr/>
          </p:nvSpPr>
          <p:spPr bwMode="auto">
            <a:xfrm>
              <a:off x="4289" y="2478"/>
              <a:ext cx="301" cy="249"/>
            </a:xfrm>
            <a:custGeom>
              <a:avLst/>
              <a:gdLst/>
              <a:ahLst/>
              <a:cxnLst>
                <a:cxn ang="0">
                  <a:pos x="161" y="995"/>
                </a:cxn>
                <a:cxn ang="0">
                  <a:pos x="237" y="969"/>
                </a:cxn>
                <a:cxn ang="0">
                  <a:pos x="297" y="916"/>
                </a:cxn>
                <a:cxn ang="0">
                  <a:pos x="358" y="855"/>
                </a:cxn>
                <a:cxn ang="0">
                  <a:pos x="403" y="784"/>
                </a:cxn>
                <a:cxn ang="0">
                  <a:pos x="479" y="759"/>
                </a:cxn>
                <a:cxn ang="0">
                  <a:pos x="553" y="749"/>
                </a:cxn>
                <a:cxn ang="0">
                  <a:pos x="625" y="715"/>
                </a:cxn>
                <a:cxn ang="0">
                  <a:pos x="703" y="710"/>
                </a:cxn>
                <a:cxn ang="0">
                  <a:pos x="771" y="754"/>
                </a:cxn>
                <a:cxn ang="0">
                  <a:pos x="884" y="803"/>
                </a:cxn>
                <a:cxn ang="0">
                  <a:pos x="931" y="738"/>
                </a:cxn>
                <a:cxn ang="0">
                  <a:pos x="993" y="694"/>
                </a:cxn>
                <a:cxn ang="0">
                  <a:pos x="1044" y="635"/>
                </a:cxn>
                <a:cxn ang="0">
                  <a:pos x="1114" y="642"/>
                </a:cxn>
                <a:cxn ang="0">
                  <a:pos x="1181" y="590"/>
                </a:cxn>
                <a:cxn ang="0">
                  <a:pos x="1205" y="520"/>
                </a:cxn>
                <a:cxn ang="0">
                  <a:pos x="1154" y="388"/>
                </a:cxn>
                <a:cxn ang="0">
                  <a:pos x="1141" y="306"/>
                </a:cxn>
                <a:cxn ang="0">
                  <a:pos x="1098" y="230"/>
                </a:cxn>
                <a:cxn ang="0">
                  <a:pos x="1044" y="195"/>
                </a:cxn>
                <a:cxn ang="0">
                  <a:pos x="989" y="162"/>
                </a:cxn>
                <a:cxn ang="0">
                  <a:pos x="963" y="112"/>
                </a:cxn>
                <a:cxn ang="0">
                  <a:pos x="921" y="182"/>
                </a:cxn>
                <a:cxn ang="0">
                  <a:pos x="863" y="238"/>
                </a:cxn>
                <a:cxn ang="0">
                  <a:pos x="810" y="202"/>
                </a:cxn>
                <a:cxn ang="0">
                  <a:pos x="790" y="136"/>
                </a:cxn>
                <a:cxn ang="0">
                  <a:pos x="718" y="108"/>
                </a:cxn>
                <a:cxn ang="0">
                  <a:pos x="636" y="104"/>
                </a:cxn>
                <a:cxn ang="0">
                  <a:pos x="572" y="156"/>
                </a:cxn>
                <a:cxn ang="0">
                  <a:pos x="505" y="114"/>
                </a:cxn>
                <a:cxn ang="0">
                  <a:pos x="451" y="49"/>
                </a:cxn>
                <a:cxn ang="0">
                  <a:pos x="395" y="0"/>
                </a:cxn>
                <a:cxn ang="0">
                  <a:pos x="324" y="31"/>
                </a:cxn>
                <a:cxn ang="0">
                  <a:pos x="358" y="112"/>
                </a:cxn>
                <a:cxn ang="0">
                  <a:pos x="363" y="197"/>
                </a:cxn>
                <a:cxn ang="0">
                  <a:pos x="403" y="270"/>
                </a:cxn>
                <a:cxn ang="0">
                  <a:pos x="348" y="336"/>
                </a:cxn>
                <a:cxn ang="0">
                  <a:pos x="279" y="344"/>
                </a:cxn>
                <a:cxn ang="0">
                  <a:pos x="222" y="364"/>
                </a:cxn>
                <a:cxn ang="0">
                  <a:pos x="144" y="343"/>
                </a:cxn>
                <a:cxn ang="0">
                  <a:pos x="92" y="408"/>
                </a:cxn>
                <a:cxn ang="0">
                  <a:pos x="61" y="485"/>
                </a:cxn>
                <a:cxn ang="0">
                  <a:pos x="32" y="566"/>
                </a:cxn>
                <a:cxn ang="0">
                  <a:pos x="0" y="707"/>
                </a:cxn>
                <a:cxn ang="0">
                  <a:pos x="43" y="794"/>
                </a:cxn>
                <a:cxn ang="0">
                  <a:pos x="96" y="859"/>
                </a:cxn>
                <a:cxn ang="0">
                  <a:pos x="116" y="939"/>
                </a:cxn>
                <a:cxn ang="0">
                  <a:pos x="161" y="995"/>
                </a:cxn>
              </a:cxnLst>
              <a:rect l="0" t="0" r="r" b="b"/>
              <a:pathLst>
                <a:path w="1205" h="995">
                  <a:moveTo>
                    <a:pt x="161" y="995"/>
                  </a:moveTo>
                  <a:lnTo>
                    <a:pt x="237" y="969"/>
                  </a:lnTo>
                  <a:lnTo>
                    <a:pt x="297" y="916"/>
                  </a:lnTo>
                  <a:lnTo>
                    <a:pt x="358" y="855"/>
                  </a:lnTo>
                  <a:lnTo>
                    <a:pt x="403" y="784"/>
                  </a:lnTo>
                  <a:lnTo>
                    <a:pt x="479" y="759"/>
                  </a:lnTo>
                  <a:lnTo>
                    <a:pt x="553" y="749"/>
                  </a:lnTo>
                  <a:lnTo>
                    <a:pt x="625" y="715"/>
                  </a:lnTo>
                  <a:lnTo>
                    <a:pt x="703" y="710"/>
                  </a:lnTo>
                  <a:lnTo>
                    <a:pt x="771" y="754"/>
                  </a:lnTo>
                  <a:lnTo>
                    <a:pt x="884" y="803"/>
                  </a:lnTo>
                  <a:lnTo>
                    <a:pt x="931" y="738"/>
                  </a:lnTo>
                  <a:lnTo>
                    <a:pt x="993" y="694"/>
                  </a:lnTo>
                  <a:lnTo>
                    <a:pt x="1044" y="635"/>
                  </a:lnTo>
                  <a:lnTo>
                    <a:pt x="1114" y="642"/>
                  </a:lnTo>
                  <a:lnTo>
                    <a:pt x="1181" y="590"/>
                  </a:lnTo>
                  <a:lnTo>
                    <a:pt x="1205" y="520"/>
                  </a:lnTo>
                  <a:lnTo>
                    <a:pt x="1154" y="388"/>
                  </a:lnTo>
                  <a:lnTo>
                    <a:pt x="1141" y="306"/>
                  </a:lnTo>
                  <a:lnTo>
                    <a:pt x="1098" y="230"/>
                  </a:lnTo>
                  <a:lnTo>
                    <a:pt x="1044" y="195"/>
                  </a:lnTo>
                  <a:lnTo>
                    <a:pt x="989" y="162"/>
                  </a:lnTo>
                  <a:lnTo>
                    <a:pt x="963" y="112"/>
                  </a:lnTo>
                  <a:lnTo>
                    <a:pt x="921" y="182"/>
                  </a:lnTo>
                  <a:lnTo>
                    <a:pt x="863" y="238"/>
                  </a:lnTo>
                  <a:lnTo>
                    <a:pt x="810" y="202"/>
                  </a:lnTo>
                  <a:lnTo>
                    <a:pt x="790" y="136"/>
                  </a:lnTo>
                  <a:lnTo>
                    <a:pt x="718" y="108"/>
                  </a:lnTo>
                  <a:lnTo>
                    <a:pt x="636" y="104"/>
                  </a:lnTo>
                  <a:lnTo>
                    <a:pt x="572" y="156"/>
                  </a:lnTo>
                  <a:lnTo>
                    <a:pt x="505" y="114"/>
                  </a:lnTo>
                  <a:lnTo>
                    <a:pt x="451" y="49"/>
                  </a:lnTo>
                  <a:lnTo>
                    <a:pt x="395" y="0"/>
                  </a:lnTo>
                  <a:lnTo>
                    <a:pt x="324" y="31"/>
                  </a:lnTo>
                  <a:lnTo>
                    <a:pt x="358" y="112"/>
                  </a:lnTo>
                  <a:lnTo>
                    <a:pt x="363" y="197"/>
                  </a:lnTo>
                  <a:lnTo>
                    <a:pt x="403" y="270"/>
                  </a:lnTo>
                  <a:lnTo>
                    <a:pt x="348" y="336"/>
                  </a:lnTo>
                  <a:lnTo>
                    <a:pt x="279" y="344"/>
                  </a:lnTo>
                  <a:lnTo>
                    <a:pt x="222" y="364"/>
                  </a:lnTo>
                  <a:lnTo>
                    <a:pt x="144" y="343"/>
                  </a:lnTo>
                  <a:lnTo>
                    <a:pt x="92" y="408"/>
                  </a:lnTo>
                  <a:lnTo>
                    <a:pt x="61" y="485"/>
                  </a:lnTo>
                  <a:lnTo>
                    <a:pt x="32" y="566"/>
                  </a:lnTo>
                  <a:lnTo>
                    <a:pt x="0" y="707"/>
                  </a:lnTo>
                  <a:lnTo>
                    <a:pt x="43" y="794"/>
                  </a:lnTo>
                  <a:lnTo>
                    <a:pt x="96" y="859"/>
                  </a:lnTo>
                  <a:lnTo>
                    <a:pt x="116" y="939"/>
                  </a:lnTo>
                  <a:lnTo>
                    <a:pt x="161" y="99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auto">
            <a:xfrm>
              <a:off x="4289" y="2478"/>
              <a:ext cx="301" cy="249"/>
            </a:xfrm>
            <a:custGeom>
              <a:avLst/>
              <a:gdLst/>
              <a:ahLst/>
              <a:cxnLst>
                <a:cxn ang="0">
                  <a:pos x="161" y="995"/>
                </a:cxn>
                <a:cxn ang="0">
                  <a:pos x="237" y="969"/>
                </a:cxn>
                <a:cxn ang="0">
                  <a:pos x="297" y="916"/>
                </a:cxn>
                <a:cxn ang="0">
                  <a:pos x="358" y="855"/>
                </a:cxn>
                <a:cxn ang="0">
                  <a:pos x="403" y="784"/>
                </a:cxn>
                <a:cxn ang="0">
                  <a:pos x="479" y="759"/>
                </a:cxn>
                <a:cxn ang="0">
                  <a:pos x="553" y="749"/>
                </a:cxn>
                <a:cxn ang="0">
                  <a:pos x="625" y="715"/>
                </a:cxn>
                <a:cxn ang="0">
                  <a:pos x="703" y="710"/>
                </a:cxn>
                <a:cxn ang="0">
                  <a:pos x="771" y="754"/>
                </a:cxn>
                <a:cxn ang="0">
                  <a:pos x="884" y="803"/>
                </a:cxn>
                <a:cxn ang="0">
                  <a:pos x="931" y="738"/>
                </a:cxn>
                <a:cxn ang="0">
                  <a:pos x="993" y="694"/>
                </a:cxn>
                <a:cxn ang="0">
                  <a:pos x="1044" y="635"/>
                </a:cxn>
                <a:cxn ang="0">
                  <a:pos x="1114" y="642"/>
                </a:cxn>
                <a:cxn ang="0">
                  <a:pos x="1181" y="590"/>
                </a:cxn>
                <a:cxn ang="0">
                  <a:pos x="1205" y="520"/>
                </a:cxn>
                <a:cxn ang="0">
                  <a:pos x="1154" y="388"/>
                </a:cxn>
                <a:cxn ang="0">
                  <a:pos x="1141" y="306"/>
                </a:cxn>
                <a:cxn ang="0">
                  <a:pos x="1098" y="230"/>
                </a:cxn>
                <a:cxn ang="0">
                  <a:pos x="1044" y="195"/>
                </a:cxn>
                <a:cxn ang="0">
                  <a:pos x="989" y="162"/>
                </a:cxn>
                <a:cxn ang="0">
                  <a:pos x="963" y="112"/>
                </a:cxn>
                <a:cxn ang="0">
                  <a:pos x="921" y="182"/>
                </a:cxn>
                <a:cxn ang="0">
                  <a:pos x="863" y="238"/>
                </a:cxn>
                <a:cxn ang="0">
                  <a:pos x="810" y="202"/>
                </a:cxn>
                <a:cxn ang="0">
                  <a:pos x="790" y="136"/>
                </a:cxn>
                <a:cxn ang="0">
                  <a:pos x="718" y="108"/>
                </a:cxn>
                <a:cxn ang="0">
                  <a:pos x="636" y="104"/>
                </a:cxn>
                <a:cxn ang="0">
                  <a:pos x="572" y="156"/>
                </a:cxn>
                <a:cxn ang="0">
                  <a:pos x="505" y="114"/>
                </a:cxn>
                <a:cxn ang="0">
                  <a:pos x="451" y="49"/>
                </a:cxn>
                <a:cxn ang="0">
                  <a:pos x="395" y="0"/>
                </a:cxn>
                <a:cxn ang="0">
                  <a:pos x="324" y="31"/>
                </a:cxn>
                <a:cxn ang="0">
                  <a:pos x="358" y="112"/>
                </a:cxn>
                <a:cxn ang="0">
                  <a:pos x="363" y="197"/>
                </a:cxn>
                <a:cxn ang="0">
                  <a:pos x="403" y="270"/>
                </a:cxn>
                <a:cxn ang="0">
                  <a:pos x="348" y="336"/>
                </a:cxn>
                <a:cxn ang="0">
                  <a:pos x="279" y="344"/>
                </a:cxn>
                <a:cxn ang="0">
                  <a:pos x="222" y="364"/>
                </a:cxn>
                <a:cxn ang="0">
                  <a:pos x="144" y="343"/>
                </a:cxn>
                <a:cxn ang="0">
                  <a:pos x="92" y="408"/>
                </a:cxn>
                <a:cxn ang="0">
                  <a:pos x="61" y="485"/>
                </a:cxn>
                <a:cxn ang="0">
                  <a:pos x="32" y="566"/>
                </a:cxn>
                <a:cxn ang="0">
                  <a:pos x="0" y="707"/>
                </a:cxn>
                <a:cxn ang="0">
                  <a:pos x="43" y="794"/>
                </a:cxn>
                <a:cxn ang="0">
                  <a:pos x="96" y="859"/>
                </a:cxn>
                <a:cxn ang="0">
                  <a:pos x="116" y="939"/>
                </a:cxn>
                <a:cxn ang="0">
                  <a:pos x="161" y="995"/>
                </a:cxn>
              </a:cxnLst>
              <a:rect l="0" t="0" r="r" b="b"/>
              <a:pathLst>
                <a:path w="1205" h="995">
                  <a:moveTo>
                    <a:pt x="161" y="995"/>
                  </a:moveTo>
                  <a:lnTo>
                    <a:pt x="237" y="969"/>
                  </a:lnTo>
                  <a:lnTo>
                    <a:pt x="297" y="916"/>
                  </a:lnTo>
                  <a:lnTo>
                    <a:pt x="358" y="855"/>
                  </a:lnTo>
                  <a:lnTo>
                    <a:pt x="403" y="784"/>
                  </a:lnTo>
                  <a:lnTo>
                    <a:pt x="479" y="759"/>
                  </a:lnTo>
                  <a:lnTo>
                    <a:pt x="553" y="749"/>
                  </a:lnTo>
                  <a:lnTo>
                    <a:pt x="625" y="715"/>
                  </a:lnTo>
                  <a:lnTo>
                    <a:pt x="703" y="710"/>
                  </a:lnTo>
                  <a:lnTo>
                    <a:pt x="771" y="754"/>
                  </a:lnTo>
                  <a:lnTo>
                    <a:pt x="884" y="803"/>
                  </a:lnTo>
                  <a:lnTo>
                    <a:pt x="931" y="738"/>
                  </a:lnTo>
                  <a:lnTo>
                    <a:pt x="993" y="694"/>
                  </a:lnTo>
                  <a:lnTo>
                    <a:pt x="1044" y="635"/>
                  </a:lnTo>
                  <a:lnTo>
                    <a:pt x="1114" y="642"/>
                  </a:lnTo>
                  <a:lnTo>
                    <a:pt x="1181" y="590"/>
                  </a:lnTo>
                  <a:lnTo>
                    <a:pt x="1205" y="520"/>
                  </a:lnTo>
                  <a:lnTo>
                    <a:pt x="1154" y="388"/>
                  </a:lnTo>
                  <a:lnTo>
                    <a:pt x="1141" y="306"/>
                  </a:lnTo>
                  <a:lnTo>
                    <a:pt x="1098" y="230"/>
                  </a:lnTo>
                  <a:lnTo>
                    <a:pt x="1044" y="195"/>
                  </a:lnTo>
                  <a:lnTo>
                    <a:pt x="989" y="162"/>
                  </a:lnTo>
                  <a:lnTo>
                    <a:pt x="963" y="112"/>
                  </a:lnTo>
                  <a:lnTo>
                    <a:pt x="921" y="182"/>
                  </a:lnTo>
                  <a:lnTo>
                    <a:pt x="863" y="238"/>
                  </a:lnTo>
                  <a:lnTo>
                    <a:pt x="810" y="202"/>
                  </a:lnTo>
                  <a:lnTo>
                    <a:pt x="790" y="136"/>
                  </a:lnTo>
                  <a:lnTo>
                    <a:pt x="718" y="108"/>
                  </a:lnTo>
                  <a:lnTo>
                    <a:pt x="636" y="104"/>
                  </a:lnTo>
                  <a:lnTo>
                    <a:pt x="572" y="156"/>
                  </a:lnTo>
                  <a:lnTo>
                    <a:pt x="505" y="114"/>
                  </a:lnTo>
                  <a:lnTo>
                    <a:pt x="451" y="49"/>
                  </a:lnTo>
                  <a:lnTo>
                    <a:pt x="395" y="0"/>
                  </a:lnTo>
                  <a:lnTo>
                    <a:pt x="324" y="31"/>
                  </a:lnTo>
                  <a:lnTo>
                    <a:pt x="358" y="112"/>
                  </a:lnTo>
                  <a:lnTo>
                    <a:pt x="363" y="197"/>
                  </a:lnTo>
                  <a:lnTo>
                    <a:pt x="403" y="270"/>
                  </a:lnTo>
                  <a:lnTo>
                    <a:pt x="348" y="336"/>
                  </a:lnTo>
                  <a:lnTo>
                    <a:pt x="279" y="344"/>
                  </a:lnTo>
                  <a:lnTo>
                    <a:pt x="222" y="364"/>
                  </a:lnTo>
                  <a:lnTo>
                    <a:pt x="144" y="343"/>
                  </a:lnTo>
                  <a:lnTo>
                    <a:pt x="92" y="408"/>
                  </a:lnTo>
                  <a:lnTo>
                    <a:pt x="61" y="485"/>
                  </a:lnTo>
                  <a:lnTo>
                    <a:pt x="32" y="566"/>
                  </a:lnTo>
                  <a:lnTo>
                    <a:pt x="0" y="707"/>
                  </a:lnTo>
                  <a:lnTo>
                    <a:pt x="43" y="794"/>
                  </a:lnTo>
                  <a:lnTo>
                    <a:pt x="96" y="859"/>
                  </a:lnTo>
                  <a:lnTo>
                    <a:pt x="116" y="939"/>
                  </a:lnTo>
                  <a:lnTo>
                    <a:pt x="161" y="995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73" name="Freeform 25"/>
            <p:cNvSpPr>
              <a:spLocks/>
            </p:cNvSpPr>
            <p:nvPr/>
          </p:nvSpPr>
          <p:spPr bwMode="auto">
            <a:xfrm>
              <a:off x="3737" y="2555"/>
              <a:ext cx="243" cy="253"/>
            </a:xfrm>
            <a:custGeom>
              <a:avLst/>
              <a:gdLst/>
              <a:ahLst/>
              <a:cxnLst>
                <a:cxn ang="0">
                  <a:pos x="311" y="0"/>
                </a:cxn>
                <a:cxn ang="0">
                  <a:pos x="296" y="72"/>
                </a:cxn>
                <a:cxn ang="0">
                  <a:pos x="276" y="167"/>
                </a:cxn>
                <a:cxn ang="0">
                  <a:pos x="255" y="249"/>
                </a:cxn>
                <a:cxn ang="0">
                  <a:pos x="241" y="331"/>
                </a:cxn>
                <a:cxn ang="0">
                  <a:pos x="267" y="401"/>
                </a:cxn>
                <a:cxn ang="0">
                  <a:pos x="255" y="446"/>
                </a:cxn>
                <a:cxn ang="0">
                  <a:pos x="246" y="473"/>
                </a:cxn>
                <a:cxn ang="0">
                  <a:pos x="233" y="557"/>
                </a:cxn>
                <a:cxn ang="0">
                  <a:pos x="179" y="610"/>
                </a:cxn>
                <a:cxn ang="0">
                  <a:pos x="154" y="679"/>
                </a:cxn>
                <a:cxn ang="0">
                  <a:pos x="101" y="734"/>
                </a:cxn>
                <a:cxn ang="0">
                  <a:pos x="0" y="821"/>
                </a:cxn>
                <a:cxn ang="0">
                  <a:pos x="94" y="892"/>
                </a:cxn>
                <a:cxn ang="0">
                  <a:pos x="168" y="932"/>
                </a:cxn>
                <a:cxn ang="0">
                  <a:pos x="246" y="949"/>
                </a:cxn>
                <a:cxn ang="0">
                  <a:pos x="310" y="993"/>
                </a:cxn>
                <a:cxn ang="0">
                  <a:pos x="388" y="1014"/>
                </a:cxn>
                <a:cxn ang="0">
                  <a:pos x="441" y="998"/>
                </a:cxn>
                <a:cxn ang="0">
                  <a:pos x="504" y="953"/>
                </a:cxn>
                <a:cxn ang="0">
                  <a:pos x="582" y="937"/>
                </a:cxn>
                <a:cxn ang="0">
                  <a:pos x="649" y="901"/>
                </a:cxn>
                <a:cxn ang="0">
                  <a:pos x="670" y="823"/>
                </a:cxn>
                <a:cxn ang="0">
                  <a:pos x="729" y="810"/>
                </a:cxn>
                <a:cxn ang="0">
                  <a:pos x="820" y="754"/>
                </a:cxn>
                <a:cxn ang="0">
                  <a:pos x="899" y="756"/>
                </a:cxn>
                <a:cxn ang="0">
                  <a:pos x="976" y="747"/>
                </a:cxn>
                <a:cxn ang="0">
                  <a:pos x="956" y="661"/>
                </a:cxn>
                <a:cxn ang="0">
                  <a:pos x="932" y="578"/>
                </a:cxn>
                <a:cxn ang="0">
                  <a:pos x="923" y="492"/>
                </a:cxn>
                <a:cxn ang="0">
                  <a:pos x="880" y="424"/>
                </a:cxn>
                <a:cxn ang="0">
                  <a:pos x="868" y="339"/>
                </a:cxn>
                <a:cxn ang="0">
                  <a:pos x="824" y="263"/>
                </a:cxn>
                <a:cxn ang="0">
                  <a:pos x="690" y="228"/>
                </a:cxn>
                <a:cxn ang="0">
                  <a:pos x="615" y="224"/>
                </a:cxn>
                <a:cxn ang="0">
                  <a:pos x="537" y="249"/>
                </a:cxn>
                <a:cxn ang="0">
                  <a:pos x="457" y="267"/>
                </a:cxn>
                <a:cxn ang="0">
                  <a:pos x="376" y="274"/>
                </a:cxn>
                <a:cxn ang="0">
                  <a:pos x="330" y="227"/>
                </a:cxn>
                <a:cxn ang="0">
                  <a:pos x="296" y="167"/>
                </a:cxn>
                <a:cxn ang="0">
                  <a:pos x="306" y="76"/>
                </a:cxn>
                <a:cxn ang="0">
                  <a:pos x="311" y="0"/>
                </a:cxn>
              </a:cxnLst>
              <a:rect l="0" t="0" r="r" b="b"/>
              <a:pathLst>
                <a:path w="976" h="1014">
                  <a:moveTo>
                    <a:pt x="311" y="0"/>
                  </a:moveTo>
                  <a:lnTo>
                    <a:pt x="296" y="72"/>
                  </a:lnTo>
                  <a:lnTo>
                    <a:pt x="276" y="167"/>
                  </a:lnTo>
                  <a:lnTo>
                    <a:pt x="255" y="249"/>
                  </a:lnTo>
                  <a:lnTo>
                    <a:pt x="241" y="331"/>
                  </a:lnTo>
                  <a:lnTo>
                    <a:pt x="267" y="401"/>
                  </a:lnTo>
                  <a:lnTo>
                    <a:pt x="255" y="446"/>
                  </a:lnTo>
                  <a:lnTo>
                    <a:pt x="246" y="473"/>
                  </a:lnTo>
                  <a:lnTo>
                    <a:pt x="233" y="557"/>
                  </a:lnTo>
                  <a:lnTo>
                    <a:pt x="179" y="610"/>
                  </a:lnTo>
                  <a:lnTo>
                    <a:pt x="154" y="679"/>
                  </a:lnTo>
                  <a:lnTo>
                    <a:pt x="101" y="734"/>
                  </a:lnTo>
                  <a:lnTo>
                    <a:pt x="0" y="821"/>
                  </a:lnTo>
                  <a:lnTo>
                    <a:pt x="94" y="892"/>
                  </a:lnTo>
                  <a:lnTo>
                    <a:pt x="168" y="932"/>
                  </a:lnTo>
                  <a:lnTo>
                    <a:pt x="246" y="949"/>
                  </a:lnTo>
                  <a:lnTo>
                    <a:pt x="310" y="993"/>
                  </a:lnTo>
                  <a:lnTo>
                    <a:pt x="388" y="1014"/>
                  </a:lnTo>
                  <a:lnTo>
                    <a:pt x="441" y="998"/>
                  </a:lnTo>
                  <a:lnTo>
                    <a:pt x="504" y="953"/>
                  </a:lnTo>
                  <a:lnTo>
                    <a:pt x="582" y="937"/>
                  </a:lnTo>
                  <a:lnTo>
                    <a:pt x="649" y="901"/>
                  </a:lnTo>
                  <a:lnTo>
                    <a:pt x="670" y="823"/>
                  </a:lnTo>
                  <a:lnTo>
                    <a:pt x="729" y="810"/>
                  </a:lnTo>
                  <a:lnTo>
                    <a:pt x="820" y="754"/>
                  </a:lnTo>
                  <a:lnTo>
                    <a:pt x="899" y="756"/>
                  </a:lnTo>
                  <a:lnTo>
                    <a:pt x="976" y="747"/>
                  </a:lnTo>
                  <a:lnTo>
                    <a:pt x="956" y="661"/>
                  </a:lnTo>
                  <a:lnTo>
                    <a:pt x="932" y="578"/>
                  </a:lnTo>
                  <a:lnTo>
                    <a:pt x="923" y="492"/>
                  </a:lnTo>
                  <a:lnTo>
                    <a:pt x="880" y="424"/>
                  </a:lnTo>
                  <a:lnTo>
                    <a:pt x="868" y="339"/>
                  </a:lnTo>
                  <a:lnTo>
                    <a:pt x="824" y="263"/>
                  </a:lnTo>
                  <a:lnTo>
                    <a:pt x="690" y="228"/>
                  </a:lnTo>
                  <a:lnTo>
                    <a:pt x="615" y="224"/>
                  </a:lnTo>
                  <a:lnTo>
                    <a:pt x="537" y="249"/>
                  </a:lnTo>
                  <a:lnTo>
                    <a:pt x="457" y="267"/>
                  </a:lnTo>
                  <a:lnTo>
                    <a:pt x="376" y="274"/>
                  </a:lnTo>
                  <a:lnTo>
                    <a:pt x="330" y="227"/>
                  </a:lnTo>
                  <a:lnTo>
                    <a:pt x="296" y="167"/>
                  </a:lnTo>
                  <a:lnTo>
                    <a:pt x="306" y="76"/>
                  </a:lnTo>
                  <a:lnTo>
                    <a:pt x="311" y="0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3942" y="2583"/>
              <a:ext cx="240" cy="190"/>
            </a:xfrm>
            <a:custGeom>
              <a:avLst/>
              <a:gdLst/>
              <a:ahLst/>
              <a:cxnLst>
                <a:cxn ang="0">
                  <a:pos x="641" y="14"/>
                </a:cxn>
                <a:cxn ang="0">
                  <a:pos x="565" y="1"/>
                </a:cxn>
                <a:cxn ang="0">
                  <a:pos x="487" y="0"/>
                </a:cxn>
                <a:cxn ang="0">
                  <a:pos x="428" y="54"/>
                </a:cxn>
                <a:cxn ang="0">
                  <a:pos x="366" y="89"/>
                </a:cxn>
                <a:cxn ang="0">
                  <a:pos x="293" y="122"/>
                </a:cxn>
                <a:cxn ang="0">
                  <a:pos x="217" y="114"/>
                </a:cxn>
                <a:cxn ang="0">
                  <a:pos x="148" y="93"/>
                </a:cxn>
                <a:cxn ang="0">
                  <a:pos x="65" y="93"/>
                </a:cxn>
                <a:cxn ang="0">
                  <a:pos x="0" y="150"/>
                </a:cxn>
                <a:cxn ang="0">
                  <a:pos x="44" y="226"/>
                </a:cxn>
                <a:cxn ang="0">
                  <a:pos x="56" y="311"/>
                </a:cxn>
                <a:cxn ang="0">
                  <a:pos x="99" y="379"/>
                </a:cxn>
                <a:cxn ang="0">
                  <a:pos x="108" y="465"/>
                </a:cxn>
                <a:cxn ang="0">
                  <a:pos x="132" y="548"/>
                </a:cxn>
                <a:cxn ang="0">
                  <a:pos x="152" y="634"/>
                </a:cxn>
                <a:cxn ang="0">
                  <a:pos x="169" y="711"/>
                </a:cxn>
                <a:cxn ang="0">
                  <a:pos x="248" y="699"/>
                </a:cxn>
                <a:cxn ang="0">
                  <a:pos x="326" y="715"/>
                </a:cxn>
                <a:cxn ang="0">
                  <a:pos x="390" y="760"/>
                </a:cxn>
                <a:cxn ang="0">
                  <a:pos x="459" y="760"/>
                </a:cxn>
                <a:cxn ang="0">
                  <a:pos x="474" y="690"/>
                </a:cxn>
                <a:cxn ang="0">
                  <a:pos x="502" y="615"/>
                </a:cxn>
                <a:cxn ang="0">
                  <a:pos x="551" y="546"/>
                </a:cxn>
                <a:cxn ang="0">
                  <a:pos x="595" y="490"/>
                </a:cxn>
                <a:cxn ang="0">
                  <a:pos x="662" y="449"/>
                </a:cxn>
                <a:cxn ang="0">
                  <a:pos x="690" y="371"/>
                </a:cxn>
                <a:cxn ang="0">
                  <a:pos x="769" y="337"/>
                </a:cxn>
                <a:cxn ang="0">
                  <a:pos x="834" y="311"/>
                </a:cxn>
                <a:cxn ang="0">
                  <a:pos x="899" y="270"/>
                </a:cxn>
                <a:cxn ang="0">
                  <a:pos x="959" y="223"/>
                </a:cxn>
                <a:cxn ang="0">
                  <a:pos x="904" y="194"/>
                </a:cxn>
                <a:cxn ang="0">
                  <a:pos x="837" y="147"/>
                </a:cxn>
                <a:cxn ang="0">
                  <a:pos x="793" y="84"/>
                </a:cxn>
                <a:cxn ang="0">
                  <a:pos x="716" y="49"/>
                </a:cxn>
                <a:cxn ang="0">
                  <a:pos x="641" y="14"/>
                </a:cxn>
              </a:cxnLst>
              <a:rect l="0" t="0" r="r" b="b"/>
              <a:pathLst>
                <a:path w="959" h="760">
                  <a:moveTo>
                    <a:pt x="641" y="14"/>
                  </a:moveTo>
                  <a:lnTo>
                    <a:pt x="565" y="1"/>
                  </a:lnTo>
                  <a:lnTo>
                    <a:pt x="487" y="0"/>
                  </a:lnTo>
                  <a:lnTo>
                    <a:pt x="428" y="54"/>
                  </a:lnTo>
                  <a:lnTo>
                    <a:pt x="366" y="89"/>
                  </a:lnTo>
                  <a:lnTo>
                    <a:pt x="293" y="122"/>
                  </a:lnTo>
                  <a:lnTo>
                    <a:pt x="217" y="114"/>
                  </a:lnTo>
                  <a:lnTo>
                    <a:pt x="148" y="93"/>
                  </a:lnTo>
                  <a:lnTo>
                    <a:pt x="65" y="93"/>
                  </a:lnTo>
                  <a:lnTo>
                    <a:pt x="0" y="150"/>
                  </a:lnTo>
                  <a:lnTo>
                    <a:pt x="44" y="226"/>
                  </a:lnTo>
                  <a:lnTo>
                    <a:pt x="56" y="311"/>
                  </a:lnTo>
                  <a:lnTo>
                    <a:pt x="99" y="379"/>
                  </a:lnTo>
                  <a:lnTo>
                    <a:pt x="108" y="465"/>
                  </a:lnTo>
                  <a:lnTo>
                    <a:pt x="132" y="548"/>
                  </a:lnTo>
                  <a:lnTo>
                    <a:pt x="152" y="634"/>
                  </a:lnTo>
                  <a:lnTo>
                    <a:pt x="169" y="711"/>
                  </a:lnTo>
                  <a:lnTo>
                    <a:pt x="248" y="699"/>
                  </a:lnTo>
                  <a:lnTo>
                    <a:pt x="326" y="715"/>
                  </a:lnTo>
                  <a:lnTo>
                    <a:pt x="390" y="760"/>
                  </a:lnTo>
                  <a:lnTo>
                    <a:pt x="459" y="760"/>
                  </a:lnTo>
                  <a:lnTo>
                    <a:pt x="474" y="690"/>
                  </a:lnTo>
                  <a:lnTo>
                    <a:pt x="502" y="615"/>
                  </a:lnTo>
                  <a:lnTo>
                    <a:pt x="551" y="546"/>
                  </a:lnTo>
                  <a:lnTo>
                    <a:pt x="595" y="490"/>
                  </a:lnTo>
                  <a:lnTo>
                    <a:pt x="662" y="449"/>
                  </a:lnTo>
                  <a:lnTo>
                    <a:pt x="690" y="371"/>
                  </a:lnTo>
                  <a:lnTo>
                    <a:pt x="769" y="337"/>
                  </a:lnTo>
                  <a:lnTo>
                    <a:pt x="834" y="311"/>
                  </a:lnTo>
                  <a:lnTo>
                    <a:pt x="899" y="270"/>
                  </a:lnTo>
                  <a:lnTo>
                    <a:pt x="959" y="223"/>
                  </a:lnTo>
                  <a:lnTo>
                    <a:pt x="904" y="194"/>
                  </a:lnTo>
                  <a:lnTo>
                    <a:pt x="837" y="147"/>
                  </a:lnTo>
                  <a:lnTo>
                    <a:pt x="793" y="84"/>
                  </a:lnTo>
                  <a:lnTo>
                    <a:pt x="716" y="49"/>
                  </a:lnTo>
                  <a:lnTo>
                    <a:pt x="641" y="14"/>
                  </a:lnTo>
                </a:path>
              </a:pathLst>
            </a:custGeom>
            <a:solidFill>
              <a:srgbClr val="FF9966"/>
            </a:solidFill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75" name="Freeform 27"/>
            <p:cNvSpPr>
              <a:spLocks/>
            </p:cNvSpPr>
            <p:nvPr/>
          </p:nvSpPr>
          <p:spPr bwMode="auto">
            <a:xfrm>
              <a:off x="4153" y="2784"/>
              <a:ext cx="374" cy="362"/>
            </a:xfrm>
            <a:custGeom>
              <a:avLst/>
              <a:gdLst/>
              <a:ahLst/>
              <a:cxnLst>
                <a:cxn ang="0">
                  <a:pos x="1482" y="556"/>
                </a:cxn>
                <a:cxn ang="0">
                  <a:pos x="1496" y="662"/>
                </a:cxn>
                <a:cxn ang="0">
                  <a:pos x="1482" y="731"/>
                </a:cxn>
                <a:cxn ang="0">
                  <a:pos x="1403" y="758"/>
                </a:cxn>
                <a:cxn ang="0">
                  <a:pos x="1351" y="816"/>
                </a:cxn>
                <a:cxn ang="0">
                  <a:pos x="1360" y="895"/>
                </a:cxn>
                <a:cxn ang="0">
                  <a:pos x="1318" y="962"/>
                </a:cxn>
                <a:cxn ang="0">
                  <a:pos x="1282" y="1034"/>
                </a:cxn>
                <a:cxn ang="0">
                  <a:pos x="1234" y="1104"/>
                </a:cxn>
                <a:cxn ang="0">
                  <a:pos x="1184" y="1178"/>
                </a:cxn>
                <a:cxn ang="0">
                  <a:pos x="1101" y="1173"/>
                </a:cxn>
                <a:cxn ang="0">
                  <a:pos x="1028" y="1210"/>
                </a:cxn>
                <a:cxn ang="0">
                  <a:pos x="952" y="1229"/>
                </a:cxn>
                <a:cxn ang="0">
                  <a:pos x="882" y="1205"/>
                </a:cxn>
                <a:cxn ang="0">
                  <a:pos x="814" y="1239"/>
                </a:cxn>
                <a:cxn ang="0">
                  <a:pos x="751" y="1288"/>
                </a:cxn>
                <a:cxn ang="0">
                  <a:pos x="674" y="1311"/>
                </a:cxn>
                <a:cxn ang="0">
                  <a:pos x="605" y="1353"/>
                </a:cxn>
                <a:cxn ang="0">
                  <a:pos x="539" y="1400"/>
                </a:cxn>
                <a:cxn ang="0">
                  <a:pos x="471" y="1445"/>
                </a:cxn>
                <a:cxn ang="0">
                  <a:pos x="391" y="1447"/>
                </a:cxn>
                <a:cxn ang="0">
                  <a:pos x="327" y="1392"/>
                </a:cxn>
                <a:cxn ang="0">
                  <a:pos x="272" y="1340"/>
                </a:cxn>
                <a:cxn ang="0">
                  <a:pos x="145" y="1381"/>
                </a:cxn>
                <a:cxn ang="0">
                  <a:pos x="47" y="1322"/>
                </a:cxn>
                <a:cxn ang="0">
                  <a:pos x="24" y="1239"/>
                </a:cxn>
                <a:cxn ang="0">
                  <a:pos x="0" y="1162"/>
                </a:cxn>
                <a:cxn ang="0">
                  <a:pos x="33" y="1093"/>
                </a:cxn>
                <a:cxn ang="0">
                  <a:pos x="168" y="1085"/>
                </a:cxn>
                <a:cxn ang="0">
                  <a:pos x="206" y="1010"/>
                </a:cxn>
                <a:cxn ang="0">
                  <a:pos x="188" y="932"/>
                </a:cxn>
                <a:cxn ang="0">
                  <a:pos x="184" y="844"/>
                </a:cxn>
                <a:cxn ang="0">
                  <a:pos x="188" y="759"/>
                </a:cxn>
                <a:cxn ang="0">
                  <a:pos x="168" y="675"/>
                </a:cxn>
                <a:cxn ang="0">
                  <a:pos x="197" y="597"/>
                </a:cxn>
                <a:cxn ang="0">
                  <a:pos x="193" y="518"/>
                </a:cxn>
                <a:cxn ang="0">
                  <a:pos x="160" y="444"/>
                </a:cxn>
                <a:cxn ang="0">
                  <a:pos x="272" y="412"/>
                </a:cxn>
                <a:cxn ang="0">
                  <a:pos x="334" y="364"/>
                </a:cxn>
                <a:cxn ang="0">
                  <a:pos x="387" y="315"/>
                </a:cxn>
                <a:cxn ang="0">
                  <a:pos x="431" y="258"/>
                </a:cxn>
                <a:cxn ang="0">
                  <a:pos x="494" y="314"/>
                </a:cxn>
                <a:cxn ang="0">
                  <a:pos x="576" y="310"/>
                </a:cxn>
                <a:cxn ang="0">
                  <a:pos x="650" y="338"/>
                </a:cxn>
                <a:cxn ang="0">
                  <a:pos x="714" y="291"/>
                </a:cxn>
                <a:cxn ang="0">
                  <a:pos x="781" y="244"/>
                </a:cxn>
                <a:cxn ang="0">
                  <a:pos x="823" y="170"/>
                </a:cxn>
                <a:cxn ang="0">
                  <a:pos x="833" y="86"/>
                </a:cxn>
                <a:cxn ang="0">
                  <a:pos x="898" y="41"/>
                </a:cxn>
                <a:cxn ang="0">
                  <a:pos x="947" y="0"/>
                </a:cxn>
                <a:cxn ang="0">
                  <a:pos x="1039" y="17"/>
                </a:cxn>
                <a:cxn ang="0">
                  <a:pos x="1120" y="16"/>
                </a:cxn>
                <a:cxn ang="0">
                  <a:pos x="1156" y="41"/>
                </a:cxn>
                <a:cxn ang="0">
                  <a:pos x="1116" y="114"/>
                </a:cxn>
                <a:cxn ang="0">
                  <a:pos x="1136" y="198"/>
                </a:cxn>
                <a:cxn ang="0">
                  <a:pos x="1193" y="251"/>
                </a:cxn>
                <a:cxn ang="0">
                  <a:pos x="1253" y="311"/>
                </a:cxn>
                <a:cxn ang="0">
                  <a:pos x="1322" y="359"/>
                </a:cxn>
                <a:cxn ang="0">
                  <a:pos x="1363" y="432"/>
                </a:cxn>
                <a:cxn ang="0">
                  <a:pos x="1378" y="515"/>
                </a:cxn>
                <a:cxn ang="0">
                  <a:pos x="1482" y="556"/>
                </a:cxn>
              </a:cxnLst>
              <a:rect l="0" t="0" r="r" b="b"/>
              <a:pathLst>
                <a:path w="1496" h="1447">
                  <a:moveTo>
                    <a:pt x="1482" y="556"/>
                  </a:moveTo>
                  <a:lnTo>
                    <a:pt x="1496" y="662"/>
                  </a:lnTo>
                  <a:lnTo>
                    <a:pt x="1482" y="731"/>
                  </a:lnTo>
                  <a:lnTo>
                    <a:pt x="1403" y="758"/>
                  </a:lnTo>
                  <a:lnTo>
                    <a:pt x="1351" y="816"/>
                  </a:lnTo>
                  <a:lnTo>
                    <a:pt x="1360" y="895"/>
                  </a:lnTo>
                  <a:lnTo>
                    <a:pt x="1318" y="962"/>
                  </a:lnTo>
                  <a:lnTo>
                    <a:pt x="1282" y="1034"/>
                  </a:lnTo>
                  <a:lnTo>
                    <a:pt x="1234" y="1104"/>
                  </a:lnTo>
                  <a:lnTo>
                    <a:pt x="1184" y="1178"/>
                  </a:lnTo>
                  <a:lnTo>
                    <a:pt x="1101" y="1173"/>
                  </a:lnTo>
                  <a:lnTo>
                    <a:pt x="1028" y="1210"/>
                  </a:lnTo>
                  <a:lnTo>
                    <a:pt x="952" y="1229"/>
                  </a:lnTo>
                  <a:lnTo>
                    <a:pt x="882" y="1205"/>
                  </a:lnTo>
                  <a:lnTo>
                    <a:pt x="814" y="1239"/>
                  </a:lnTo>
                  <a:lnTo>
                    <a:pt x="751" y="1288"/>
                  </a:lnTo>
                  <a:lnTo>
                    <a:pt x="674" y="1311"/>
                  </a:lnTo>
                  <a:lnTo>
                    <a:pt x="605" y="1353"/>
                  </a:lnTo>
                  <a:lnTo>
                    <a:pt x="539" y="1400"/>
                  </a:lnTo>
                  <a:lnTo>
                    <a:pt x="471" y="1445"/>
                  </a:lnTo>
                  <a:lnTo>
                    <a:pt x="391" y="1447"/>
                  </a:lnTo>
                  <a:lnTo>
                    <a:pt x="327" y="1392"/>
                  </a:lnTo>
                  <a:lnTo>
                    <a:pt x="272" y="1340"/>
                  </a:lnTo>
                  <a:lnTo>
                    <a:pt x="145" y="1381"/>
                  </a:lnTo>
                  <a:lnTo>
                    <a:pt x="47" y="1322"/>
                  </a:lnTo>
                  <a:lnTo>
                    <a:pt x="24" y="1239"/>
                  </a:lnTo>
                  <a:lnTo>
                    <a:pt x="0" y="1162"/>
                  </a:lnTo>
                  <a:lnTo>
                    <a:pt x="33" y="1093"/>
                  </a:lnTo>
                  <a:lnTo>
                    <a:pt x="168" y="1085"/>
                  </a:lnTo>
                  <a:lnTo>
                    <a:pt x="206" y="1010"/>
                  </a:lnTo>
                  <a:lnTo>
                    <a:pt x="188" y="932"/>
                  </a:lnTo>
                  <a:lnTo>
                    <a:pt x="184" y="844"/>
                  </a:lnTo>
                  <a:lnTo>
                    <a:pt x="188" y="759"/>
                  </a:lnTo>
                  <a:lnTo>
                    <a:pt x="168" y="675"/>
                  </a:lnTo>
                  <a:lnTo>
                    <a:pt x="197" y="597"/>
                  </a:lnTo>
                  <a:lnTo>
                    <a:pt x="193" y="518"/>
                  </a:lnTo>
                  <a:lnTo>
                    <a:pt x="160" y="444"/>
                  </a:lnTo>
                  <a:lnTo>
                    <a:pt x="272" y="412"/>
                  </a:lnTo>
                  <a:lnTo>
                    <a:pt x="334" y="364"/>
                  </a:lnTo>
                  <a:lnTo>
                    <a:pt x="387" y="315"/>
                  </a:lnTo>
                  <a:lnTo>
                    <a:pt x="431" y="258"/>
                  </a:lnTo>
                  <a:lnTo>
                    <a:pt x="494" y="314"/>
                  </a:lnTo>
                  <a:lnTo>
                    <a:pt x="576" y="310"/>
                  </a:lnTo>
                  <a:lnTo>
                    <a:pt x="650" y="338"/>
                  </a:lnTo>
                  <a:lnTo>
                    <a:pt x="714" y="291"/>
                  </a:lnTo>
                  <a:lnTo>
                    <a:pt x="781" y="244"/>
                  </a:lnTo>
                  <a:lnTo>
                    <a:pt x="823" y="170"/>
                  </a:lnTo>
                  <a:lnTo>
                    <a:pt x="833" y="86"/>
                  </a:lnTo>
                  <a:lnTo>
                    <a:pt x="898" y="41"/>
                  </a:lnTo>
                  <a:lnTo>
                    <a:pt x="947" y="0"/>
                  </a:lnTo>
                  <a:lnTo>
                    <a:pt x="1039" y="17"/>
                  </a:lnTo>
                  <a:lnTo>
                    <a:pt x="1120" y="16"/>
                  </a:lnTo>
                  <a:lnTo>
                    <a:pt x="1156" y="41"/>
                  </a:lnTo>
                  <a:lnTo>
                    <a:pt x="1116" y="114"/>
                  </a:lnTo>
                  <a:lnTo>
                    <a:pt x="1136" y="198"/>
                  </a:lnTo>
                  <a:lnTo>
                    <a:pt x="1193" y="251"/>
                  </a:lnTo>
                  <a:lnTo>
                    <a:pt x="1253" y="311"/>
                  </a:lnTo>
                  <a:lnTo>
                    <a:pt x="1322" y="359"/>
                  </a:lnTo>
                  <a:lnTo>
                    <a:pt x="1363" y="432"/>
                  </a:lnTo>
                  <a:lnTo>
                    <a:pt x="1378" y="515"/>
                  </a:lnTo>
                  <a:lnTo>
                    <a:pt x="1482" y="556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4153" y="2784"/>
              <a:ext cx="374" cy="362"/>
            </a:xfrm>
            <a:custGeom>
              <a:avLst/>
              <a:gdLst/>
              <a:ahLst/>
              <a:cxnLst>
                <a:cxn ang="0">
                  <a:pos x="1482" y="556"/>
                </a:cxn>
                <a:cxn ang="0">
                  <a:pos x="1496" y="662"/>
                </a:cxn>
                <a:cxn ang="0">
                  <a:pos x="1482" y="731"/>
                </a:cxn>
                <a:cxn ang="0">
                  <a:pos x="1403" y="758"/>
                </a:cxn>
                <a:cxn ang="0">
                  <a:pos x="1351" y="816"/>
                </a:cxn>
                <a:cxn ang="0">
                  <a:pos x="1360" y="895"/>
                </a:cxn>
                <a:cxn ang="0">
                  <a:pos x="1318" y="962"/>
                </a:cxn>
                <a:cxn ang="0">
                  <a:pos x="1282" y="1034"/>
                </a:cxn>
                <a:cxn ang="0">
                  <a:pos x="1234" y="1104"/>
                </a:cxn>
                <a:cxn ang="0">
                  <a:pos x="1184" y="1178"/>
                </a:cxn>
                <a:cxn ang="0">
                  <a:pos x="1101" y="1173"/>
                </a:cxn>
                <a:cxn ang="0">
                  <a:pos x="1028" y="1210"/>
                </a:cxn>
                <a:cxn ang="0">
                  <a:pos x="952" y="1229"/>
                </a:cxn>
                <a:cxn ang="0">
                  <a:pos x="882" y="1205"/>
                </a:cxn>
                <a:cxn ang="0">
                  <a:pos x="814" y="1239"/>
                </a:cxn>
                <a:cxn ang="0">
                  <a:pos x="751" y="1288"/>
                </a:cxn>
                <a:cxn ang="0">
                  <a:pos x="674" y="1311"/>
                </a:cxn>
                <a:cxn ang="0">
                  <a:pos x="605" y="1353"/>
                </a:cxn>
                <a:cxn ang="0">
                  <a:pos x="539" y="1400"/>
                </a:cxn>
                <a:cxn ang="0">
                  <a:pos x="471" y="1445"/>
                </a:cxn>
                <a:cxn ang="0">
                  <a:pos x="391" y="1447"/>
                </a:cxn>
                <a:cxn ang="0">
                  <a:pos x="327" y="1392"/>
                </a:cxn>
                <a:cxn ang="0">
                  <a:pos x="272" y="1340"/>
                </a:cxn>
                <a:cxn ang="0">
                  <a:pos x="145" y="1381"/>
                </a:cxn>
                <a:cxn ang="0">
                  <a:pos x="47" y="1322"/>
                </a:cxn>
                <a:cxn ang="0">
                  <a:pos x="24" y="1239"/>
                </a:cxn>
                <a:cxn ang="0">
                  <a:pos x="0" y="1162"/>
                </a:cxn>
                <a:cxn ang="0">
                  <a:pos x="33" y="1093"/>
                </a:cxn>
                <a:cxn ang="0">
                  <a:pos x="168" y="1085"/>
                </a:cxn>
                <a:cxn ang="0">
                  <a:pos x="206" y="1010"/>
                </a:cxn>
                <a:cxn ang="0">
                  <a:pos x="188" y="932"/>
                </a:cxn>
                <a:cxn ang="0">
                  <a:pos x="184" y="844"/>
                </a:cxn>
                <a:cxn ang="0">
                  <a:pos x="188" y="759"/>
                </a:cxn>
                <a:cxn ang="0">
                  <a:pos x="168" y="675"/>
                </a:cxn>
                <a:cxn ang="0">
                  <a:pos x="197" y="597"/>
                </a:cxn>
                <a:cxn ang="0">
                  <a:pos x="193" y="518"/>
                </a:cxn>
                <a:cxn ang="0">
                  <a:pos x="160" y="444"/>
                </a:cxn>
                <a:cxn ang="0">
                  <a:pos x="272" y="412"/>
                </a:cxn>
                <a:cxn ang="0">
                  <a:pos x="334" y="364"/>
                </a:cxn>
                <a:cxn ang="0">
                  <a:pos x="387" y="315"/>
                </a:cxn>
                <a:cxn ang="0">
                  <a:pos x="431" y="258"/>
                </a:cxn>
                <a:cxn ang="0">
                  <a:pos x="494" y="314"/>
                </a:cxn>
                <a:cxn ang="0">
                  <a:pos x="576" y="310"/>
                </a:cxn>
                <a:cxn ang="0">
                  <a:pos x="650" y="338"/>
                </a:cxn>
                <a:cxn ang="0">
                  <a:pos x="714" y="291"/>
                </a:cxn>
                <a:cxn ang="0">
                  <a:pos x="781" y="244"/>
                </a:cxn>
                <a:cxn ang="0">
                  <a:pos x="823" y="170"/>
                </a:cxn>
                <a:cxn ang="0">
                  <a:pos x="833" y="86"/>
                </a:cxn>
                <a:cxn ang="0">
                  <a:pos x="898" y="41"/>
                </a:cxn>
                <a:cxn ang="0">
                  <a:pos x="947" y="0"/>
                </a:cxn>
                <a:cxn ang="0">
                  <a:pos x="1039" y="17"/>
                </a:cxn>
                <a:cxn ang="0">
                  <a:pos x="1120" y="16"/>
                </a:cxn>
                <a:cxn ang="0">
                  <a:pos x="1156" y="41"/>
                </a:cxn>
                <a:cxn ang="0">
                  <a:pos x="1116" y="114"/>
                </a:cxn>
                <a:cxn ang="0">
                  <a:pos x="1136" y="198"/>
                </a:cxn>
                <a:cxn ang="0">
                  <a:pos x="1193" y="251"/>
                </a:cxn>
                <a:cxn ang="0">
                  <a:pos x="1253" y="311"/>
                </a:cxn>
                <a:cxn ang="0">
                  <a:pos x="1322" y="359"/>
                </a:cxn>
                <a:cxn ang="0">
                  <a:pos x="1363" y="432"/>
                </a:cxn>
                <a:cxn ang="0">
                  <a:pos x="1378" y="515"/>
                </a:cxn>
                <a:cxn ang="0">
                  <a:pos x="1482" y="556"/>
                </a:cxn>
              </a:cxnLst>
              <a:rect l="0" t="0" r="r" b="b"/>
              <a:pathLst>
                <a:path w="1496" h="1447">
                  <a:moveTo>
                    <a:pt x="1482" y="556"/>
                  </a:moveTo>
                  <a:lnTo>
                    <a:pt x="1496" y="662"/>
                  </a:lnTo>
                  <a:lnTo>
                    <a:pt x="1482" y="731"/>
                  </a:lnTo>
                  <a:lnTo>
                    <a:pt x="1403" y="758"/>
                  </a:lnTo>
                  <a:lnTo>
                    <a:pt x="1351" y="816"/>
                  </a:lnTo>
                  <a:lnTo>
                    <a:pt x="1360" y="895"/>
                  </a:lnTo>
                  <a:lnTo>
                    <a:pt x="1318" y="962"/>
                  </a:lnTo>
                  <a:lnTo>
                    <a:pt x="1282" y="1034"/>
                  </a:lnTo>
                  <a:lnTo>
                    <a:pt x="1234" y="1104"/>
                  </a:lnTo>
                  <a:lnTo>
                    <a:pt x="1184" y="1178"/>
                  </a:lnTo>
                  <a:lnTo>
                    <a:pt x="1101" y="1173"/>
                  </a:lnTo>
                  <a:lnTo>
                    <a:pt x="1028" y="1210"/>
                  </a:lnTo>
                  <a:lnTo>
                    <a:pt x="952" y="1229"/>
                  </a:lnTo>
                  <a:lnTo>
                    <a:pt x="882" y="1205"/>
                  </a:lnTo>
                  <a:lnTo>
                    <a:pt x="814" y="1239"/>
                  </a:lnTo>
                  <a:lnTo>
                    <a:pt x="751" y="1288"/>
                  </a:lnTo>
                  <a:lnTo>
                    <a:pt x="674" y="1311"/>
                  </a:lnTo>
                  <a:lnTo>
                    <a:pt x="605" y="1353"/>
                  </a:lnTo>
                  <a:lnTo>
                    <a:pt x="539" y="1400"/>
                  </a:lnTo>
                  <a:lnTo>
                    <a:pt x="471" y="1445"/>
                  </a:lnTo>
                  <a:lnTo>
                    <a:pt x="391" y="1447"/>
                  </a:lnTo>
                  <a:lnTo>
                    <a:pt x="327" y="1392"/>
                  </a:lnTo>
                  <a:lnTo>
                    <a:pt x="272" y="1340"/>
                  </a:lnTo>
                  <a:lnTo>
                    <a:pt x="145" y="1381"/>
                  </a:lnTo>
                  <a:lnTo>
                    <a:pt x="47" y="1322"/>
                  </a:lnTo>
                  <a:lnTo>
                    <a:pt x="24" y="1239"/>
                  </a:lnTo>
                  <a:lnTo>
                    <a:pt x="0" y="1162"/>
                  </a:lnTo>
                  <a:lnTo>
                    <a:pt x="33" y="1093"/>
                  </a:lnTo>
                  <a:lnTo>
                    <a:pt x="168" y="1085"/>
                  </a:lnTo>
                  <a:lnTo>
                    <a:pt x="206" y="1010"/>
                  </a:lnTo>
                  <a:lnTo>
                    <a:pt x="188" y="932"/>
                  </a:lnTo>
                  <a:lnTo>
                    <a:pt x="184" y="844"/>
                  </a:lnTo>
                  <a:lnTo>
                    <a:pt x="188" y="759"/>
                  </a:lnTo>
                  <a:lnTo>
                    <a:pt x="168" y="675"/>
                  </a:lnTo>
                  <a:lnTo>
                    <a:pt x="197" y="597"/>
                  </a:lnTo>
                  <a:lnTo>
                    <a:pt x="193" y="518"/>
                  </a:lnTo>
                  <a:lnTo>
                    <a:pt x="160" y="444"/>
                  </a:lnTo>
                  <a:lnTo>
                    <a:pt x="272" y="412"/>
                  </a:lnTo>
                  <a:lnTo>
                    <a:pt x="334" y="364"/>
                  </a:lnTo>
                  <a:lnTo>
                    <a:pt x="387" y="315"/>
                  </a:lnTo>
                  <a:lnTo>
                    <a:pt x="431" y="258"/>
                  </a:lnTo>
                  <a:lnTo>
                    <a:pt x="494" y="314"/>
                  </a:lnTo>
                  <a:lnTo>
                    <a:pt x="576" y="310"/>
                  </a:lnTo>
                  <a:lnTo>
                    <a:pt x="650" y="338"/>
                  </a:lnTo>
                  <a:lnTo>
                    <a:pt x="714" y="291"/>
                  </a:lnTo>
                  <a:lnTo>
                    <a:pt x="781" y="244"/>
                  </a:lnTo>
                  <a:lnTo>
                    <a:pt x="823" y="170"/>
                  </a:lnTo>
                  <a:lnTo>
                    <a:pt x="833" y="86"/>
                  </a:lnTo>
                  <a:lnTo>
                    <a:pt x="898" y="41"/>
                  </a:lnTo>
                  <a:lnTo>
                    <a:pt x="947" y="0"/>
                  </a:lnTo>
                  <a:lnTo>
                    <a:pt x="1039" y="17"/>
                  </a:lnTo>
                  <a:lnTo>
                    <a:pt x="1120" y="16"/>
                  </a:lnTo>
                  <a:lnTo>
                    <a:pt x="1156" y="41"/>
                  </a:lnTo>
                  <a:lnTo>
                    <a:pt x="1116" y="114"/>
                  </a:lnTo>
                  <a:lnTo>
                    <a:pt x="1136" y="198"/>
                  </a:lnTo>
                  <a:lnTo>
                    <a:pt x="1193" y="251"/>
                  </a:lnTo>
                  <a:lnTo>
                    <a:pt x="1253" y="311"/>
                  </a:lnTo>
                  <a:lnTo>
                    <a:pt x="1322" y="359"/>
                  </a:lnTo>
                  <a:lnTo>
                    <a:pt x="1363" y="432"/>
                  </a:lnTo>
                  <a:lnTo>
                    <a:pt x="1378" y="515"/>
                  </a:lnTo>
                  <a:lnTo>
                    <a:pt x="1482" y="556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3902" y="2741"/>
              <a:ext cx="302" cy="328"/>
            </a:xfrm>
            <a:custGeom>
              <a:avLst/>
              <a:gdLst/>
              <a:ahLst/>
              <a:cxnLst>
                <a:cxn ang="0">
                  <a:pos x="31" y="465"/>
                </a:cxn>
                <a:cxn ang="0">
                  <a:pos x="0" y="338"/>
                </a:cxn>
                <a:cxn ang="0">
                  <a:pos x="103" y="233"/>
                </a:cxn>
                <a:cxn ang="0">
                  <a:pos x="121" y="118"/>
                </a:cxn>
                <a:cxn ang="0">
                  <a:pos x="157" y="7"/>
                </a:cxn>
                <a:cxn ang="0">
                  <a:pos x="313" y="0"/>
                </a:cxn>
                <a:cxn ang="0">
                  <a:pos x="409" y="65"/>
                </a:cxn>
                <a:cxn ang="0">
                  <a:pos x="551" y="126"/>
                </a:cxn>
                <a:cxn ang="0">
                  <a:pos x="657" y="69"/>
                </a:cxn>
                <a:cxn ang="0">
                  <a:pos x="814" y="74"/>
                </a:cxn>
                <a:cxn ang="0">
                  <a:pos x="882" y="202"/>
                </a:cxn>
                <a:cxn ang="0">
                  <a:pos x="914" y="350"/>
                </a:cxn>
                <a:cxn ang="0">
                  <a:pos x="1037" y="350"/>
                </a:cxn>
                <a:cxn ang="0">
                  <a:pos x="1116" y="473"/>
                </a:cxn>
                <a:cxn ang="0">
                  <a:pos x="1196" y="686"/>
                </a:cxn>
                <a:cxn ang="0">
                  <a:pos x="1169" y="842"/>
                </a:cxn>
                <a:cxn ang="0">
                  <a:pos x="1186" y="1012"/>
                </a:cxn>
                <a:cxn ang="0">
                  <a:pos x="1209" y="1178"/>
                </a:cxn>
                <a:cxn ang="0">
                  <a:pos x="1035" y="1259"/>
                </a:cxn>
                <a:cxn ang="0">
                  <a:pos x="881" y="1310"/>
                </a:cxn>
                <a:cxn ang="0">
                  <a:pos x="726" y="1275"/>
                </a:cxn>
                <a:cxn ang="0">
                  <a:pos x="620" y="1159"/>
                </a:cxn>
                <a:cxn ang="0">
                  <a:pos x="468" y="1101"/>
                </a:cxn>
                <a:cxn ang="0">
                  <a:pos x="333" y="1030"/>
                </a:cxn>
                <a:cxn ang="0">
                  <a:pos x="399" y="892"/>
                </a:cxn>
                <a:cxn ang="0">
                  <a:pos x="420" y="770"/>
                </a:cxn>
                <a:cxn ang="0">
                  <a:pos x="347" y="641"/>
                </a:cxn>
                <a:cxn ang="0">
                  <a:pos x="249" y="553"/>
                </a:cxn>
                <a:cxn ang="0">
                  <a:pos x="200" y="638"/>
                </a:cxn>
                <a:cxn ang="0">
                  <a:pos x="131" y="595"/>
                </a:cxn>
                <a:cxn ang="0">
                  <a:pos x="120" y="580"/>
                </a:cxn>
                <a:cxn ang="0">
                  <a:pos x="110" y="562"/>
                </a:cxn>
                <a:cxn ang="0">
                  <a:pos x="100" y="547"/>
                </a:cxn>
                <a:cxn ang="0">
                  <a:pos x="91" y="535"/>
                </a:cxn>
                <a:cxn ang="0">
                  <a:pos x="84" y="535"/>
                </a:cxn>
                <a:cxn ang="0">
                  <a:pos x="77" y="538"/>
                </a:cxn>
                <a:cxn ang="0">
                  <a:pos x="69" y="536"/>
                </a:cxn>
              </a:cxnLst>
              <a:rect l="0" t="0" r="r" b="b"/>
              <a:pathLst>
                <a:path w="1209" h="1310">
                  <a:moveTo>
                    <a:pt x="66" y="533"/>
                  </a:moveTo>
                  <a:lnTo>
                    <a:pt x="31" y="465"/>
                  </a:lnTo>
                  <a:lnTo>
                    <a:pt x="42" y="408"/>
                  </a:lnTo>
                  <a:lnTo>
                    <a:pt x="0" y="338"/>
                  </a:lnTo>
                  <a:lnTo>
                    <a:pt x="36" y="274"/>
                  </a:lnTo>
                  <a:lnTo>
                    <a:pt x="103" y="233"/>
                  </a:lnTo>
                  <a:lnTo>
                    <a:pt x="153" y="193"/>
                  </a:lnTo>
                  <a:lnTo>
                    <a:pt x="121" y="118"/>
                  </a:lnTo>
                  <a:lnTo>
                    <a:pt x="66" y="63"/>
                  </a:lnTo>
                  <a:lnTo>
                    <a:pt x="157" y="7"/>
                  </a:lnTo>
                  <a:lnTo>
                    <a:pt x="236" y="9"/>
                  </a:lnTo>
                  <a:lnTo>
                    <a:pt x="313" y="0"/>
                  </a:lnTo>
                  <a:lnTo>
                    <a:pt x="330" y="77"/>
                  </a:lnTo>
                  <a:lnTo>
                    <a:pt x="409" y="65"/>
                  </a:lnTo>
                  <a:lnTo>
                    <a:pt x="487" y="81"/>
                  </a:lnTo>
                  <a:lnTo>
                    <a:pt x="551" y="126"/>
                  </a:lnTo>
                  <a:lnTo>
                    <a:pt x="620" y="126"/>
                  </a:lnTo>
                  <a:lnTo>
                    <a:pt x="657" y="69"/>
                  </a:lnTo>
                  <a:lnTo>
                    <a:pt x="736" y="65"/>
                  </a:lnTo>
                  <a:lnTo>
                    <a:pt x="814" y="74"/>
                  </a:lnTo>
                  <a:lnTo>
                    <a:pt x="862" y="121"/>
                  </a:lnTo>
                  <a:lnTo>
                    <a:pt x="882" y="202"/>
                  </a:lnTo>
                  <a:lnTo>
                    <a:pt x="919" y="265"/>
                  </a:lnTo>
                  <a:lnTo>
                    <a:pt x="914" y="350"/>
                  </a:lnTo>
                  <a:lnTo>
                    <a:pt x="964" y="378"/>
                  </a:lnTo>
                  <a:lnTo>
                    <a:pt x="1037" y="350"/>
                  </a:lnTo>
                  <a:lnTo>
                    <a:pt x="1089" y="399"/>
                  </a:lnTo>
                  <a:lnTo>
                    <a:pt x="1116" y="473"/>
                  </a:lnTo>
                  <a:lnTo>
                    <a:pt x="1162" y="610"/>
                  </a:lnTo>
                  <a:lnTo>
                    <a:pt x="1196" y="686"/>
                  </a:lnTo>
                  <a:lnTo>
                    <a:pt x="1200" y="763"/>
                  </a:lnTo>
                  <a:lnTo>
                    <a:pt x="1169" y="842"/>
                  </a:lnTo>
                  <a:lnTo>
                    <a:pt x="1190" y="927"/>
                  </a:lnTo>
                  <a:lnTo>
                    <a:pt x="1186" y="1012"/>
                  </a:lnTo>
                  <a:lnTo>
                    <a:pt x="1190" y="1100"/>
                  </a:lnTo>
                  <a:lnTo>
                    <a:pt x="1209" y="1178"/>
                  </a:lnTo>
                  <a:lnTo>
                    <a:pt x="1169" y="1252"/>
                  </a:lnTo>
                  <a:lnTo>
                    <a:pt x="1035" y="1259"/>
                  </a:lnTo>
                  <a:lnTo>
                    <a:pt x="959" y="1276"/>
                  </a:lnTo>
                  <a:lnTo>
                    <a:pt x="881" y="1310"/>
                  </a:lnTo>
                  <a:lnTo>
                    <a:pt x="802" y="1304"/>
                  </a:lnTo>
                  <a:lnTo>
                    <a:pt x="726" y="1275"/>
                  </a:lnTo>
                  <a:lnTo>
                    <a:pt x="659" y="1227"/>
                  </a:lnTo>
                  <a:lnTo>
                    <a:pt x="620" y="1159"/>
                  </a:lnTo>
                  <a:lnTo>
                    <a:pt x="547" y="1124"/>
                  </a:lnTo>
                  <a:lnTo>
                    <a:pt x="468" y="1101"/>
                  </a:lnTo>
                  <a:lnTo>
                    <a:pt x="390" y="1086"/>
                  </a:lnTo>
                  <a:lnTo>
                    <a:pt x="333" y="1030"/>
                  </a:lnTo>
                  <a:lnTo>
                    <a:pt x="394" y="969"/>
                  </a:lnTo>
                  <a:lnTo>
                    <a:pt x="399" y="892"/>
                  </a:lnTo>
                  <a:lnTo>
                    <a:pt x="361" y="819"/>
                  </a:lnTo>
                  <a:lnTo>
                    <a:pt x="420" y="770"/>
                  </a:lnTo>
                  <a:lnTo>
                    <a:pt x="409" y="689"/>
                  </a:lnTo>
                  <a:lnTo>
                    <a:pt x="347" y="641"/>
                  </a:lnTo>
                  <a:lnTo>
                    <a:pt x="302" y="576"/>
                  </a:lnTo>
                  <a:lnTo>
                    <a:pt x="249" y="553"/>
                  </a:lnTo>
                  <a:lnTo>
                    <a:pt x="216" y="580"/>
                  </a:lnTo>
                  <a:lnTo>
                    <a:pt x="200" y="638"/>
                  </a:lnTo>
                  <a:lnTo>
                    <a:pt x="137" y="604"/>
                  </a:lnTo>
                  <a:lnTo>
                    <a:pt x="131" y="595"/>
                  </a:lnTo>
                  <a:lnTo>
                    <a:pt x="126" y="587"/>
                  </a:lnTo>
                  <a:lnTo>
                    <a:pt x="120" y="580"/>
                  </a:lnTo>
                  <a:lnTo>
                    <a:pt x="115" y="571"/>
                  </a:lnTo>
                  <a:lnTo>
                    <a:pt x="110" y="562"/>
                  </a:lnTo>
                  <a:lnTo>
                    <a:pt x="105" y="554"/>
                  </a:lnTo>
                  <a:lnTo>
                    <a:pt x="100" y="547"/>
                  </a:lnTo>
                  <a:lnTo>
                    <a:pt x="94" y="538"/>
                  </a:lnTo>
                  <a:lnTo>
                    <a:pt x="91" y="535"/>
                  </a:lnTo>
                  <a:lnTo>
                    <a:pt x="88" y="535"/>
                  </a:lnTo>
                  <a:lnTo>
                    <a:pt x="84" y="535"/>
                  </a:lnTo>
                  <a:lnTo>
                    <a:pt x="80" y="536"/>
                  </a:lnTo>
                  <a:lnTo>
                    <a:pt x="77" y="538"/>
                  </a:lnTo>
                  <a:lnTo>
                    <a:pt x="73" y="538"/>
                  </a:lnTo>
                  <a:lnTo>
                    <a:pt x="69" y="536"/>
                  </a:lnTo>
                  <a:lnTo>
                    <a:pt x="66" y="533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78" name="Freeform 30"/>
            <p:cNvSpPr>
              <a:spLocks/>
            </p:cNvSpPr>
            <p:nvPr/>
          </p:nvSpPr>
          <p:spPr bwMode="auto">
            <a:xfrm>
              <a:off x="3902" y="2741"/>
              <a:ext cx="302" cy="328"/>
            </a:xfrm>
            <a:custGeom>
              <a:avLst/>
              <a:gdLst/>
              <a:ahLst/>
              <a:cxnLst>
                <a:cxn ang="0">
                  <a:pos x="31" y="465"/>
                </a:cxn>
                <a:cxn ang="0">
                  <a:pos x="0" y="338"/>
                </a:cxn>
                <a:cxn ang="0">
                  <a:pos x="103" y="233"/>
                </a:cxn>
                <a:cxn ang="0">
                  <a:pos x="121" y="118"/>
                </a:cxn>
                <a:cxn ang="0">
                  <a:pos x="157" y="7"/>
                </a:cxn>
                <a:cxn ang="0">
                  <a:pos x="313" y="0"/>
                </a:cxn>
                <a:cxn ang="0">
                  <a:pos x="409" y="65"/>
                </a:cxn>
                <a:cxn ang="0">
                  <a:pos x="551" y="126"/>
                </a:cxn>
                <a:cxn ang="0">
                  <a:pos x="657" y="69"/>
                </a:cxn>
                <a:cxn ang="0">
                  <a:pos x="814" y="74"/>
                </a:cxn>
                <a:cxn ang="0">
                  <a:pos x="882" y="202"/>
                </a:cxn>
                <a:cxn ang="0">
                  <a:pos x="914" y="350"/>
                </a:cxn>
                <a:cxn ang="0">
                  <a:pos x="1037" y="350"/>
                </a:cxn>
                <a:cxn ang="0">
                  <a:pos x="1116" y="473"/>
                </a:cxn>
                <a:cxn ang="0">
                  <a:pos x="1196" y="686"/>
                </a:cxn>
                <a:cxn ang="0">
                  <a:pos x="1169" y="842"/>
                </a:cxn>
                <a:cxn ang="0">
                  <a:pos x="1186" y="1012"/>
                </a:cxn>
                <a:cxn ang="0">
                  <a:pos x="1209" y="1178"/>
                </a:cxn>
                <a:cxn ang="0">
                  <a:pos x="1035" y="1259"/>
                </a:cxn>
                <a:cxn ang="0">
                  <a:pos x="881" y="1310"/>
                </a:cxn>
                <a:cxn ang="0">
                  <a:pos x="726" y="1275"/>
                </a:cxn>
                <a:cxn ang="0">
                  <a:pos x="620" y="1159"/>
                </a:cxn>
                <a:cxn ang="0">
                  <a:pos x="468" y="1101"/>
                </a:cxn>
                <a:cxn ang="0">
                  <a:pos x="333" y="1030"/>
                </a:cxn>
                <a:cxn ang="0">
                  <a:pos x="399" y="892"/>
                </a:cxn>
                <a:cxn ang="0">
                  <a:pos x="420" y="770"/>
                </a:cxn>
                <a:cxn ang="0">
                  <a:pos x="347" y="641"/>
                </a:cxn>
                <a:cxn ang="0">
                  <a:pos x="249" y="553"/>
                </a:cxn>
                <a:cxn ang="0">
                  <a:pos x="200" y="638"/>
                </a:cxn>
                <a:cxn ang="0">
                  <a:pos x="131" y="595"/>
                </a:cxn>
                <a:cxn ang="0">
                  <a:pos x="120" y="580"/>
                </a:cxn>
                <a:cxn ang="0">
                  <a:pos x="110" y="562"/>
                </a:cxn>
                <a:cxn ang="0">
                  <a:pos x="100" y="547"/>
                </a:cxn>
                <a:cxn ang="0">
                  <a:pos x="91" y="535"/>
                </a:cxn>
                <a:cxn ang="0">
                  <a:pos x="84" y="535"/>
                </a:cxn>
                <a:cxn ang="0">
                  <a:pos x="77" y="538"/>
                </a:cxn>
                <a:cxn ang="0">
                  <a:pos x="69" y="536"/>
                </a:cxn>
              </a:cxnLst>
              <a:rect l="0" t="0" r="r" b="b"/>
              <a:pathLst>
                <a:path w="1209" h="1310">
                  <a:moveTo>
                    <a:pt x="66" y="533"/>
                  </a:moveTo>
                  <a:lnTo>
                    <a:pt x="31" y="465"/>
                  </a:lnTo>
                  <a:lnTo>
                    <a:pt x="42" y="408"/>
                  </a:lnTo>
                  <a:lnTo>
                    <a:pt x="0" y="338"/>
                  </a:lnTo>
                  <a:lnTo>
                    <a:pt x="36" y="274"/>
                  </a:lnTo>
                  <a:lnTo>
                    <a:pt x="103" y="233"/>
                  </a:lnTo>
                  <a:lnTo>
                    <a:pt x="153" y="193"/>
                  </a:lnTo>
                  <a:lnTo>
                    <a:pt x="121" y="118"/>
                  </a:lnTo>
                  <a:lnTo>
                    <a:pt x="66" y="63"/>
                  </a:lnTo>
                  <a:lnTo>
                    <a:pt x="157" y="7"/>
                  </a:lnTo>
                  <a:lnTo>
                    <a:pt x="236" y="9"/>
                  </a:lnTo>
                  <a:lnTo>
                    <a:pt x="313" y="0"/>
                  </a:lnTo>
                  <a:lnTo>
                    <a:pt x="330" y="77"/>
                  </a:lnTo>
                  <a:lnTo>
                    <a:pt x="409" y="65"/>
                  </a:lnTo>
                  <a:lnTo>
                    <a:pt x="487" y="81"/>
                  </a:lnTo>
                  <a:lnTo>
                    <a:pt x="551" y="126"/>
                  </a:lnTo>
                  <a:lnTo>
                    <a:pt x="620" y="126"/>
                  </a:lnTo>
                  <a:lnTo>
                    <a:pt x="657" y="69"/>
                  </a:lnTo>
                  <a:lnTo>
                    <a:pt x="736" y="65"/>
                  </a:lnTo>
                  <a:lnTo>
                    <a:pt x="814" y="74"/>
                  </a:lnTo>
                  <a:lnTo>
                    <a:pt x="862" y="121"/>
                  </a:lnTo>
                  <a:lnTo>
                    <a:pt x="882" y="202"/>
                  </a:lnTo>
                  <a:lnTo>
                    <a:pt x="919" y="265"/>
                  </a:lnTo>
                  <a:lnTo>
                    <a:pt x="914" y="350"/>
                  </a:lnTo>
                  <a:lnTo>
                    <a:pt x="964" y="378"/>
                  </a:lnTo>
                  <a:lnTo>
                    <a:pt x="1037" y="350"/>
                  </a:lnTo>
                  <a:lnTo>
                    <a:pt x="1089" y="399"/>
                  </a:lnTo>
                  <a:lnTo>
                    <a:pt x="1116" y="473"/>
                  </a:lnTo>
                  <a:lnTo>
                    <a:pt x="1162" y="610"/>
                  </a:lnTo>
                  <a:lnTo>
                    <a:pt x="1196" y="686"/>
                  </a:lnTo>
                  <a:lnTo>
                    <a:pt x="1200" y="763"/>
                  </a:lnTo>
                  <a:lnTo>
                    <a:pt x="1169" y="842"/>
                  </a:lnTo>
                  <a:lnTo>
                    <a:pt x="1190" y="927"/>
                  </a:lnTo>
                  <a:lnTo>
                    <a:pt x="1186" y="1012"/>
                  </a:lnTo>
                  <a:lnTo>
                    <a:pt x="1190" y="1100"/>
                  </a:lnTo>
                  <a:lnTo>
                    <a:pt x="1209" y="1178"/>
                  </a:lnTo>
                  <a:lnTo>
                    <a:pt x="1169" y="1252"/>
                  </a:lnTo>
                  <a:lnTo>
                    <a:pt x="1035" y="1259"/>
                  </a:lnTo>
                  <a:lnTo>
                    <a:pt x="959" y="1276"/>
                  </a:lnTo>
                  <a:lnTo>
                    <a:pt x="881" y="1310"/>
                  </a:lnTo>
                  <a:lnTo>
                    <a:pt x="802" y="1304"/>
                  </a:lnTo>
                  <a:lnTo>
                    <a:pt x="726" y="1275"/>
                  </a:lnTo>
                  <a:lnTo>
                    <a:pt x="659" y="1227"/>
                  </a:lnTo>
                  <a:lnTo>
                    <a:pt x="620" y="1159"/>
                  </a:lnTo>
                  <a:lnTo>
                    <a:pt x="547" y="1124"/>
                  </a:lnTo>
                  <a:lnTo>
                    <a:pt x="468" y="1101"/>
                  </a:lnTo>
                  <a:lnTo>
                    <a:pt x="390" y="1086"/>
                  </a:lnTo>
                  <a:lnTo>
                    <a:pt x="333" y="1030"/>
                  </a:lnTo>
                  <a:lnTo>
                    <a:pt x="394" y="969"/>
                  </a:lnTo>
                  <a:lnTo>
                    <a:pt x="399" y="892"/>
                  </a:lnTo>
                  <a:lnTo>
                    <a:pt x="361" y="819"/>
                  </a:lnTo>
                  <a:lnTo>
                    <a:pt x="420" y="770"/>
                  </a:lnTo>
                  <a:lnTo>
                    <a:pt x="409" y="689"/>
                  </a:lnTo>
                  <a:lnTo>
                    <a:pt x="347" y="641"/>
                  </a:lnTo>
                  <a:lnTo>
                    <a:pt x="302" y="576"/>
                  </a:lnTo>
                  <a:lnTo>
                    <a:pt x="249" y="553"/>
                  </a:lnTo>
                  <a:lnTo>
                    <a:pt x="216" y="580"/>
                  </a:lnTo>
                  <a:lnTo>
                    <a:pt x="200" y="638"/>
                  </a:lnTo>
                  <a:lnTo>
                    <a:pt x="137" y="604"/>
                  </a:lnTo>
                  <a:lnTo>
                    <a:pt x="131" y="595"/>
                  </a:lnTo>
                  <a:lnTo>
                    <a:pt x="126" y="587"/>
                  </a:lnTo>
                  <a:lnTo>
                    <a:pt x="120" y="580"/>
                  </a:lnTo>
                  <a:lnTo>
                    <a:pt x="115" y="571"/>
                  </a:lnTo>
                  <a:lnTo>
                    <a:pt x="110" y="562"/>
                  </a:lnTo>
                  <a:lnTo>
                    <a:pt x="105" y="554"/>
                  </a:lnTo>
                  <a:lnTo>
                    <a:pt x="100" y="547"/>
                  </a:lnTo>
                  <a:lnTo>
                    <a:pt x="94" y="538"/>
                  </a:lnTo>
                  <a:lnTo>
                    <a:pt x="91" y="535"/>
                  </a:lnTo>
                  <a:lnTo>
                    <a:pt x="88" y="535"/>
                  </a:lnTo>
                  <a:lnTo>
                    <a:pt x="84" y="535"/>
                  </a:lnTo>
                  <a:lnTo>
                    <a:pt x="80" y="536"/>
                  </a:lnTo>
                  <a:lnTo>
                    <a:pt x="77" y="538"/>
                  </a:lnTo>
                  <a:lnTo>
                    <a:pt x="73" y="538"/>
                  </a:lnTo>
                  <a:lnTo>
                    <a:pt x="69" y="536"/>
                  </a:lnTo>
                  <a:lnTo>
                    <a:pt x="66" y="533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79" name="Freeform 31"/>
            <p:cNvSpPr>
              <a:spLocks/>
            </p:cNvSpPr>
            <p:nvPr/>
          </p:nvSpPr>
          <p:spPr bwMode="auto">
            <a:xfrm>
              <a:off x="3681" y="2749"/>
              <a:ext cx="260" cy="194"/>
            </a:xfrm>
            <a:custGeom>
              <a:avLst/>
              <a:gdLst/>
              <a:ahLst/>
              <a:cxnLst>
                <a:cxn ang="0">
                  <a:pos x="103" y="266"/>
                </a:cxn>
                <a:cxn ang="0">
                  <a:pos x="136" y="315"/>
                </a:cxn>
                <a:cxn ang="0">
                  <a:pos x="169" y="382"/>
                </a:cxn>
                <a:cxn ang="0">
                  <a:pos x="225" y="444"/>
                </a:cxn>
                <a:cxn ang="0">
                  <a:pos x="204" y="520"/>
                </a:cxn>
                <a:cxn ang="0">
                  <a:pos x="220" y="599"/>
                </a:cxn>
                <a:cxn ang="0">
                  <a:pos x="297" y="625"/>
                </a:cxn>
                <a:cxn ang="0">
                  <a:pos x="371" y="601"/>
                </a:cxn>
                <a:cxn ang="0">
                  <a:pos x="437" y="552"/>
                </a:cxn>
                <a:cxn ang="0">
                  <a:pos x="499" y="564"/>
                </a:cxn>
                <a:cxn ang="0">
                  <a:pos x="540" y="620"/>
                </a:cxn>
                <a:cxn ang="0">
                  <a:pos x="580" y="688"/>
                </a:cxn>
                <a:cxn ang="0">
                  <a:pos x="647" y="737"/>
                </a:cxn>
                <a:cxn ang="0">
                  <a:pos x="744" y="778"/>
                </a:cxn>
                <a:cxn ang="0">
                  <a:pos x="804" y="685"/>
                </a:cxn>
                <a:cxn ang="0">
                  <a:pos x="813" y="608"/>
                </a:cxn>
                <a:cxn ang="0">
                  <a:pos x="886" y="589"/>
                </a:cxn>
                <a:cxn ang="0">
                  <a:pos x="943" y="579"/>
                </a:cxn>
                <a:cxn ang="0">
                  <a:pos x="949" y="504"/>
                </a:cxn>
                <a:cxn ang="0">
                  <a:pos x="914" y="436"/>
                </a:cxn>
                <a:cxn ang="0">
                  <a:pos x="925" y="379"/>
                </a:cxn>
                <a:cxn ang="0">
                  <a:pos x="883" y="309"/>
                </a:cxn>
                <a:cxn ang="0">
                  <a:pos x="919" y="245"/>
                </a:cxn>
                <a:cxn ang="0">
                  <a:pos x="986" y="204"/>
                </a:cxn>
                <a:cxn ang="0">
                  <a:pos x="1036" y="164"/>
                </a:cxn>
                <a:cxn ang="0">
                  <a:pos x="1004" y="89"/>
                </a:cxn>
                <a:cxn ang="0">
                  <a:pos x="949" y="34"/>
                </a:cxn>
                <a:cxn ang="0">
                  <a:pos x="890" y="47"/>
                </a:cxn>
                <a:cxn ang="0">
                  <a:pos x="869" y="125"/>
                </a:cxn>
                <a:cxn ang="0">
                  <a:pos x="802" y="161"/>
                </a:cxn>
                <a:cxn ang="0">
                  <a:pos x="724" y="177"/>
                </a:cxn>
                <a:cxn ang="0">
                  <a:pos x="661" y="222"/>
                </a:cxn>
                <a:cxn ang="0">
                  <a:pos x="608" y="238"/>
                </a:cxn>
                <a:cxn ang="0">
                  <a:pos x="530" y="217"/>
                </a:cxn>
                <a:cxn ang="0">
                  <a:pos x="466" y="173"/>
                </a:cxn>
                <a:cxn ang="0">
                  <a:pos x="388" y="156"/>
                </a:cxn>
                <a:cxn ang="0">
                  <a:pos x="314" y="116"/>
                </a:cxn>
                <a:cxn ang="0">
                  <a:pos x="220" y="36"/>
                </a:cxn>
                <a:cxn ang="0">
                  <a:pos x="127" y="0"/>
                </a:cxn>
                <a:cxn ang="0">
                  <a:pos x="117" y="87"/>
                </a:cxn>
                <a:cxn ang="0">
                  <a:pos x="68" y="142"/>
                </a:cxn>
                <a:cxn ang="0">
                  <a:pos x="0" y="135"/>
                </a:cxn>
                <a:cxn ang="0">
                  <a:pos x="103" y="266"/>
                </a:cxn>
              </a:cxnLst>
              <a:rect l="0" t="0" r="r" b="b"/>
              <a:pathLst>
                <a:path w="1036" h="778">
                  <a:moveTo>
                    <a:pt x="103" y="266"/>
                  </a:moveTo>
                  <a:lnTo>
                    <a:pt x="136" y="315"/>
                  </a:lnTo>
                  <a:lnTo>
                    <a:pt x="169" y="382"/>
                  </a:lnTo>
                  <a:lnTo>
                    <a:pt x="225" y="444"/>
                  </a:lnTo>
                  <a:lnTo>
                    <a:pt x="204" y="520"/>
                  </a:lnTo>
                  <a:lnTo>
                    <a:pt x="220" y="599"/>
                  </a:lnTo>
                  <a:lnTo>
                    <a:pt x="297" y="625"/>
                  </a:lnTo>
                  <a:lnTo>
                    <a:pt x="371" y="601"/>
                  </a:lnTo>
                  <a:lnTo>
                    <a:pt x="437" y="552"/>
                  </a:lnTo>
                  <a:lnTo>
                    <a:pt x="499" y="564"/>
                  </a:lnTo>
                  <a:lnTo>
                    <a:pt x="540" y="620"/>
                  </a:lnTo>
                  <a:lnTo>
                    <a:pt x="580" y="688"/>
                  </a:lnTo>
                  <a:lnTo>
                    <a:pt x="647" y="737"/>
                  </a:lnTo>
                  <a:lnTo>
                    <a:pt x="744" y="778"/>
                  </a:lnTo>
                  <a:lnTo>
                    <a:pt x="804" y="685"/>
                  </a:lnTo>
                  <a:lnTo>
                    <a:pt x="813" y="608"/>
                  </a:lnTo>
                  <a:lnTo>
                    <a:pt x="886" y="589"/>
                  </a:lnTo>
                  <a:lnTo>
                    <a:pt x="943" y="579"/>
                  </a:lnTo>
                  <a:lnTo>
                    <a:pt x="949" y="504"/>
                  </a:lnTo>
                  <a:lnTo>
                    <a:pt x="914" y="436"/>
                  </a:lnTo>
                  <a:lnTo>
                    <a:pt x="925" y="379"/>
                  </a:lnTo>
                  <a:lnTo>
                    <a:pt x="883" y="309"/>
                  </a:lnTo>
                  <a:lnTo>
                    <a:pt x="919" y="245"/>
                  </a:lnTo>
                  <a:lnTo>
                    <a:pt x="986" y="204"/>
                  </a:lnTo>
                  <a:lnTo>
                    <a:pt x="1036" y="164"/>
                  </a:lnTo>
                  <a:lnTo>
                    <a:pt x="1004" y="89"/>
                  </a:lnTo>
                  <a:lnTo>
                    <a:pt x="949" y="34"/>
                  </a:lnTo>
                  <a:lnTo>
                    <a:pt x="890" y="47"/>
                  </a:lnTo>
                  <a:lnTo>
                    <a:pt x="869" y="125"/>
                  </a:lnTo>
                  <a:lnTo>
                    <a:pt x="802" y="161"/>
                  </a:lnTo>
                  <a:lnTo>
                    <a:pt x="724" y="177"/>
                  </a:lnTo>
                  <a:lnTo>
                    <a:pt x="661" y="222"/>
                  </a:lnTo>
                  <a:lnTo>
                    <a:pt x="608" y="238"/>
                  </a:lnTo>
                  <a:lnTo>
                    <a:pt x="530" y="217"/>
                  </a:lnTo>
                  <a:lnTo>
                    <a:pt x="466" y="173"/>
                  </a:lnTo>
                  <a:lnTo>
                    <a:pt x="388" y="156"/>
                  </a:lnTo>
                  <a:lnTo>
                    <a:pt x="314" y="116"/>
                  </a:lnTo>
                  <a:lnTo>
                    <a:pt x="220" y="36"/>
                  </a:lnTo>
                  <a:lnTo>
                    <a:pt x="127" y="0"/>
                  </a:lnTo>
                  <a:lnTo>
                    <a:pt x="117" y="87"/>
                  </a:lnTo>
                  <a:lnTo>
                    <a:pt x="68" y="142"/>
                  </a:lnTo>
                  <a:lnTo>
                    <a:pt x="0" y="135"/>
                  </a:lnTo>
                  <a:lnTo>
                    <a:pt x="103" y="266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80" name="Freeform 32"/>
            <p:cNvSpPr>
              <a:spLocks/>
            </p:cNvSpPr>
            <p:nvPr/>
          </p:nvSpPr>
          <p:spPr bwMode="auto">
            <a:xfrm>
              <a:off x="3788" y="2875"/>
              <a:ext cx="225" cy="394"/>
            </a:xfrm>
            <a:custGeom>
              <a:avLst/>
              <a:gdLst/>
              <a:ahLst/>
              <a:cxnLst>
                <a:cxn ang="0">
                  <a:pos x="547" y="5"/>
                </a:cxn>
                <a:cxn ang="0">
                  <a:pos x="656" y="105"/>
                </a:cxn>
                <a:cxn ang="0">
                  <a:pos x="705" y="20"/>
                </a:cxn>
                <a:cxn ang="0">
                  <a:pos x="803" y="108"/>
                </a:cxn>
                <a:cxn ang="0">
                  <a:pos x="876" y="237"/>
                </a:cxn>
                <a:cxn ang="0">
                  <a:pos x="855" y="359"/>
                </a:cxn>
                <a:cxn ang="0">
                  <a:pos x="789" y="497"/>
                </a:cxn>
                <a:cxn ang="0">
                  <a:pos x="803" y="624"/>
                </a:cxn>
                <a:cxn ang="0">
                  <a:pos x="729" y="771"/>
                </a:cxn>
                <a:cxn ang="0">
                  <a:pos x="720" y="878"/>
                </a:cxn>
                <a:cxn ang="0">
                  <a:pos x="827" y="900"/>
                </a:cxn>
                <a:cxn ang="0">
                  <a:pos x="899" y="1011"/>
                </a:cxn>
                <a:cxn ang="0">
                  <a:pos x="865" y="1174"/>
                </a:cxn>
                <a:cxn ang="0">
                  <a:pos x="826" y="1323"/>
                </a:cxn>
                <a:cxn ang="0">
                  <a:pos x="807" y="1467"/>
                </a:cxn>
                <a:cxn ang="0">
                  <a:pos x="628" y="1479"/>
                </a:cxn>
                <a:cxn ang="0">
                  <a:pos x="556" y="1350"/>
                </a:cxn>
                <a:cxn ang="0">
                  <a:pos x="505" y="1379"/>
                </a:cxn>
                <a:cxn ang="0">
                  <a:pos x="346" y="1357"/>
                </a:cxn>
                <a:cxn ang="0">
                  <a:pos x="269" y="1239"/>
                </a:cxn>
                <a:cxn ang="0">
                  <a:pos x="162" y="1125"/>
                </a:cxn>
                <a:cxn ang="0">
                  <a:pos x="84" y="1057"/>
                </a:cxn>
                <a:cxn ang="0">
                  <a:pos x="89" y="1028"/>
                </a:cxn>
                <a:cxn ang="0">
                  <a:pos x="0" y="934"/>
                </a:cxn>
                <a:cxn ang="0">
                  <a:pos x="121" y="847"/>
                </a:cxn>
                <a:cxn ang="0">
                  <a:pos x="224" y="742"/>
                </a:cxn>
                <a:cxn ang="0">
                  <a:pos x="362" y="669"/>
                </a:cxn>
                <a:cxn ang="0">
                  <a:pos x="362" y="592"/>
                </a:cxn>
                <a:cxn ang="0">
                  <a:pos x="326" y="439"/>
                </a:cxn>
                <a:cxn ang="0">
                  <a:pos x="318" y="270"/>
                </a:cxn>
                <a:cxn ang="0">
                  <a:pos x="386" y="104"/>
                </a:cxn>
                <a:cxn ang="0">
                  <a:pos x="516" y="75"/>
                </a:cxn>
              </a:cxnLst>
              <a:rect l="0" t="0" r="r" b="b"/>
              <a:pathLst>
                <a:path w="899" h="1575">
                  <a:moveTo>
                    <a:pt x="522" y="0"/>
                  </a:moveTo>
                  <a:lnTo>
                    <a:pt x="547" y="5"/>
                  </a:lnTo>
                  <a:lnTo>
                    <a:pt x="593" y="71"/>
                  </a:lnTo>
                  <a:lnTo>
                    <a:pt x="656" y="105"/>
                  </a:lnTo>
                  <a:lnTo>
                    <a:pt x="672" y="47"/>
                  </a:lnTo>
                  <a:lnTo>
                    <a:pt x="705" y="20"/>
                  </a:lnTo>
                  <a:lnTo>
                    <a:pt x="758" y="43"/>
                  </a:lnTo>
                  <a:lnTo>
                    <a:pt x="803" y="108"/>
                  </a:lnTo>
                  <a:lnTo>
                    <a:pt x="865" y="156"/>
                  </a:lnTo>
                  <a:lnTo>
                    <a:pt x="876" y="237"/>
                  </a:lnTo>
                  <a:lnTo>
                    <a:pt x="817" y="286"/>
                  </a:lnTo>
                  <a:lnTo>
                    <a:pt x="855" y="359"/>
                  </a:lnTo>
                  <a:lnTo>
                    <a:pt x="850" y="436"/>
                  </a:lnTo>
                  <a:lnTo>
                    <a:pt x="789" y="497"/>
                  </a:lnTo>
                  <a:lnTo>
                    <a:pt x="846" y="553"/>
                  </a:lnTo>
                  <a:lnTo>
                    <a:pt x="803" y="624"/>
                  </a:lnTo>
                  <a:lnTo>
                    <a:pt x="762" y="693"/>
                  </a:lnTo>
                  <a:lnTo>
                    <a:pt x="729" y="771"/>
                  </a:lnTo>
                  <a:lnTo>
                    <a:pt x="706" y="818"/>
                  </a:lnTo>
                  <a:lnTo>
                    <a:pt x="720" y="878"/>
                  </a:lnTo>
                  <a:lnTo>
                    <a:pt x="765" y="847"/>
                  </a:lnTo>
                  <a:lnTo>
                    <a:pt x="827" y="900"/>
                  </a:lnTo>
                  <a:lnTo>
                    <a:pt x="895" y="947"/>
                  </a:lnTo>
                  <a:lnTo>
                    <a:pt x="899" y="1011"/>
                  </a:lnTo>
                  <a:lnTo>
                    <a:pt x="876" y="1088"/>
                  </a:lnTo>
                  <a:lnTo>
                    <a:pt x="865" y="1174"/>
                  </a:lnTo>
                  <a:lnTo>
                    <a:pt x="874" y="1258"/>
                  </a:lnTo>
                  <a:lnTo>
                    <a:pt x="826" y="1323"/>
                  </a:lnTo>
                  <a:lnTo>
                    <a:pt x="834" y="1406"/>
                  </a:lnTo>
                  <a:lnTo>
                    <a:pt x="807" y="1467"/>
                  </a:lnTo>
                  <a:lnTo>
                    <a:pt x="710" y="1575"/>
                  </a:lnTo>
                  <a:lnTo>
                    <a:pt x="628" y="1479"/>
                  </a:lnTo>
                  <a:lnTo>
                    <a:pt x="585" y="1415"/>
                  </a:lnTo>
                  <a:lnTo>
                    <a:pt x="556" y="1350"/>
                  </a:lnTo>
                  <a:lnTo>
                    <a:pt x="553" y="1419"/>
                  </a:lnTo>
                  <a:lnTo>
                    <a:pt x="505" y="1379"/>
                  </a:lnTo>
                  <a:lnTo>
                    <a:pt x="426" y="1357"/>
                  </a:lnTo>
                  <a:lnTo>
                    <a:pt x="346" y="1357"/>
                  </a:lnTo>
                  <a:lnTo>
                    <a:pt x="298" y="1309"/>
                  </a:lnTo>
                  <a:lnTo>
                    <a:pt x="269" y="1239"/>
                  </a:lnTo>
                  <a:lnTo>
                    <a:pt x="225" y="1176"/>
                  </a:lnTo>
                  <a:lnTo>
                    <a:pt x="162" y="1125"/>
                  </a:lnTo>
                  <a:lnTo>
                    <a:pt x="136" y="1073"/>
                  </a:lnTo>
                  <a:lnTo>
                    <a:pt x="84" y="1057"/>
                  </a:lnTo>
                  <a:lnTo>
                    <a:pt x="16" y="1081"/>
                  </a:lnTo>
                  <a:lnTo>
                    <a:pt x="89" y="1028"/>
                  </a:lnTo>
                  <a:lnTo>
                    <a:pt x="48" y="993"/>
                  </a:lnTo>
                  <a:lnTo>
                    <a:pt x="0" y="934"/>
                  </a:lnTo>
                  <a:lnTo>
                    <a:pt x="60" y="895"/>
                  </a:lnTo>
                  <a:lnTo>
                    <a:pt x="121" y="847"/>
                  </a:lnTo>
                  <a:lnTo>
                    <a:pt x="151" y="771"/>
                  </a:lnTo>
                  <a:lnTo>
                    <a:pt x="224" y="742"/>
                  </a:lnTo>
                  <a:lnTo>
                    <a:pt x="283" y="684"/>
                  </a:lnTo>
                  <a:lnTo>
                    <a:pt x="362" y="669"/>
                  </a:lnTo>
                  <a:lnTo>
                    <a:pt x="423" y="643"/>
                  </a:lnTo>
                  <a:lnTo>
                    <a:pt x="362" y="592"/>
                  </a:lnTo>
                  <a:lnTo>
                    <a:pt x="313" y="524"/>
                  </a:lnTo>
                  <a:lnTo>
                    <a:pt x="326" y="439"/>
                  </a:lnTo>
                  <a:lnTo>
                    <a:pt x="326" y="355"/>
                  </a:lnTo>
                  <a:lnTo>
                    <a:pt x="318" y="270"/>
                  </a:lnTo>
                  <a:lnTo>
                    <a:pt x="377" y="181"/>
                  </a:lnTo>
                  <a:lnTo>
                    <a:pt x="386" y="104"/>
                  </a:lnTo>
                  <a:lnTo>
                    <a:pt x="459" y="85"/>
                  </a:lnTo>
                  <a:lnTo>
                    <a:pt x="516" y="75"/>
                  </a:lnTo>
                  <a:lnTo>
                    <a:pt x="522" y="0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81" name="Freeform 33"/>
            <p:cNvSpPr>
              <a:spLocks/>
            </p:cNvSpPr>
            <p:nvPr/>
          </p:nvSpPr>
          <p:spPr bwMode="auto">
            <a:xfrm>
              <a:off x="4329" y="2656"/>
              <a:ext cx="305" cy="286"/>
            </a:xfrm>
            <a:custGeom>
              <a:avLst/>
              <a:gdLst/>
              <a:ahLst/>
              <a:cxnLst>
                <a:cxn ang="0">
                  <a:pos x="777" y="1066"/>
                </a:cxn>
                <a:cxn ang="0">
                  <a:pos x="673" y="1025"/>
                </a:cxn>
                <a:cxn ang="0">
                  <a:pos x="658" y="943"/>
                </a:cxn>
                <a:cxn ang="0">
                  <a:pos x="617" y="868"/>
                </a:cxn>
                <a:cxn ang="0">
                  <a:pos x="548" y="822"/>
                </a:cxn>
                <a:cxn ang="0">
                  <a:pos x="488" y="762"/>
                </a:cxn>
                <a:cxn ang="0">
                  <a:pos x="431" y="707"/>
                </a:cxn>
                <a:cxn ang="0">
                  <a:pos x="411" y="624"/>
                </a:cxn>
                <a:cxn ang="0">
                  <a:pos x="451" y="552"/>
                </a:cxn>
                <a:cxn ang="0">
                  <a:pos x="415" y="525"/>
                </a:cxn>
                <a:cxn ang="0">
                  <a:pos x="334" y="528"/>
                </a:cxn>
                <a:cxn ang="0">
                  <a:pos x="255" y="510"/>
                </a:cxn>
                <a:cxn ang="0">
                  <a:pos x="112" y="493"/>
                </a:cxn>
                <a:cxn ang="0">
                  <a:pos x="66" y="431"/>
                </a:cxn>
                <a:cxn ang="0">
                  <a:pos x="32" y="352"/>
                </a:cxn>
                <a:cxn ang="0">
                  <a:pos x="0" y="285"/>
                </a:cxn>
                <a:cxn ang="0">
                  <a:pos x="76" y="259"/>
                </a:cxn>
                <a:cxn ang="0">
                  <a:pos x="136" y="206"/>
                </a:cxn>
                <a:cxn ang="0">
                  <a:pos x="197" y="145"/>
                </a:cxn>
                <a:cxn ang="0">
                  <a:pos x="242" y="74"/>
                </a:cxn>
                <a:cxn ang="0">
                  <a:pos x="318" y="49"/>
                </a:cxn>
                <a:cxn ang="0">
                  <a:pos x="392" y="39"/>
                </a:cxn>
                <a:cxn ang="0">
                  <a:pos x="464" y="5"/>
                </a:cxn>
                <a:cxn ang="0">
                  <a:pos x="542" y="0"/>
                </a:cxn>
                <a:cxn ang="0">
                  <a:pos x="610" y="44"/>
                </a:cxn>
                <a:cxn ang="0">
                  <a:pos x="723" y="93"/>
                </a:cxn>
                <a:cxn ang="0">
                  <a:pos x="723" y="169"/>
                </a:cxn>
                <a:cxn ang="0">
                  <a:pos x="790" y="149"/>
                </a:cxn>
                <a:cxn ang="0">
                  <a:pos x="863" y="143"/>
                </a:cxn>
                <a:cxn ang="0">
                  <a:pos x="913" y="201"/>
                </a:cxn>
                <a:cxn ang="0">
                  <a:pos x="944" y="279"/>
                </a:cxn>
                <a:cxn ang="0">
                  <a:pos x="984" y="350"/>
                </a:cxn>
                <a:cxn ang="0">
                  <a:pos x="1020" y="413"/>
                </a:cxn>
                <a:cxn ang="0">
                  <a:pos x="1068" y="479"/>
                </a:cxn>
                <a:cxn ang="0">
                  <a:pos x="1146" y="505"/>
                </a:cxn>
                <a:cxn ang="0">
                  <a:pos x="1202" y="534"/>
                </a:cxn>
                <a:cxn ang="0">
                  <a:pos x="1219" y="624"/>
                </a:cxn>
                <a:cxn ang="0">
                  <a:pos x="1137" y="669"/>
                </a:cxn>
                <a:cxn ang="0">
                  <a:pos x="1122" y="742"/>
                </a:cxn>
                <a:cxn ang="0">
                  <a:pos x="1073" y="803"/>
                </a:cxn>
                <a:cxn ang="0">
                  <a:pos x="1013" y="859"/>
                </a:cxn>
                <a:cxn ang="0">
                  <a:pos x="999" y="937"/>
                </a:cxn>
                <a:cxn ang="0">
                  <a:pos x="976" y="1020"/>
                </a:cxn>
                <a:cxn ang="0">
                  <a:pos x="953" y="1100"/>
                </a:cxn>
                <a:cxn ang="0">
                  <a:pos x="896" y="1131"/>
                </a:cxn>
                <a:cxn ang="0">
                  <a:pos x="848" y="1145"/>
                </a:cxn>
                <a:cxn ang="0">
                  <a:pos x="777" y="1066"/>
                </a:cxn>
              </a:cxnLst>
              <a:rect l="0" t="0" r="r" b="b"/>
              <a:pathLst>
                <a:path w="1219" h="1145">
                  <a:moveTo>
                    <a:pt x="777" y="1066"/>
                  </a:moveTo>
                  <a:lnTo>
                    <a:pt x="673" y="1025"/>
                  </a:lnTo>
                  <a:lnTo>
                    <a:pt x="658" y="943"/>
                  </a:lnTo>
                  <a:lnTo>
                    <a:pt x="617" y="868"/>
                  </a:lnTo>
                  <a:lnTo>
                    <a:pt x="548" y="822"/>
                  </a:lnTo>
                  <a:lnTo>
                    <a:pt x="488" y="762"/>
                  </a:lnTo>
                  <a:lnTo>
                    <a:pt x="431" y="707"/>
                  </a:lnTo>
                  <a:lnTo>
                    <a:pt x="411" y="624"/>
                  </a:lnTo>
                  <a:lnTo>
                    <a:pt x="451" y="552"/>
                  </a:lnTo>
                  <a:lnTo>
                    <a:pt x="415" y="525"/>
                  </a:lnTo>
                  <a:lnTo>
                    <a:pt x="334" y="528"/>
                  </a:lnTo>
                  <a:lnTo>
                    <a:pt x="255" y="510"/>
                  </a:lnTo>
                  <a:lnTo>
                    <a:pt x="112" y="493"/>
                  </a:lnTo>
                  <a:lnTo>
                    <a:pt x="66" y="431"/>
                  </a:lnTo>
                  <a:lnTo>
                    <a:pt x="32" y="352"/>
                  </a:lnTo>
                  <a:lnTo>
                    <a:pt x="0" y="285"/>
                  </a:lnTo>
                  <a:lnTo>
                    <a:pt x="76" y="259"/>
                  </a:lnTo>
                  <a:lnTo>
                    <a:pt x="136" y="206"/>
                  </a:lnTo>
                  <a:lnTo>
                    <a:pt x="197" y="145"/>
                  </a:lnTo>
                  <a:lnTo>
                    <a:pt x="242" y="74"/>
                  </a:lnTo>
                  <a:lnTo>
                    <a:pt x="318" y="49"/>
                  </a:lnTo>
                  <a:lnTo>
                    <a:pt x="392" y="39"/>
                  </a:lnTo>
                  <a:lnTo>
                    <a:pt x="464" y="5"/>
                  </a:lnTo>
                  <a:lnTo>
                    <a:pt x="542" y="0"/>
                  </a:lnTo>
                  <a:lnTo>
                    <a:pt x="610" y="44"/>
                  </a:lnTo>
                  <a:lnTo>
                    <a:pt x="723" y="93"/>
                  </a:lnTo>
                  <a:lnTo>
                    <a:pt x="723" y="169"/>
                  </a:lnTo>
                  <a:lnTo>
                    <a:pt x="790" y="149"/>
                  </a:lnTo>
                  <a:lnTo>
                    <a:pt x="863" y="143"/>
                  </a:lnTo>
                  <a:lnTo>
                    <a:pt x="913" y="201"/>
                  </a:lnTo>
                  <a:lnTo>
                    <a:pt x="944" y="279"/>
                  </a:lnTo>
                  <a:lnTo>
                    <a:pt x="984" y="350"/>
                  </a:lnTo>
                  <a:lnTo>
                    <a:pt x="1020" y="413"/>
                  </a:lnTo>
                  <a:lnTo>
                    <a:pt x="1068" y="479"/>
                  </a:lnTo>
                  <a:lnTo>
                    <a:pt x="1146" y="505"/>
                  </a:lnTo>
                  <a:lnTo>
                    <a:pt x="1202" y="534"/>
                  </a:lnTo>
                  <a:lnTo>
                    <a:pt x="1219" y="624"/>
                  </a:lnTo>
                  <a:lnTo>
                    <a:pt x="1137" y="669"/>
                  </a:lnTo>
                  <a:lnTo>
                    <a:pt x="1122" y="742"/>
                  </a:lnTo>
                  <a:lnTo>
                    <a:pt x="1073" y="803"/>
                  </a:lnTo>
                  <a:lnTo>
                    <a:pt x="1013" y="859"/>
                  </a:lnTo>
                  <a:lnTo>
                    <a:pt x="999" y="937"/>
                  </a:lnTo>
                  <a:lnTo>
                    <a:pt x="976" y="1020"/>
                  </a:lnTo>
                  <a:lnTo>
                    <a:pt x="953" y="1100"/>
                  </a:lnTo>
                  <a:lnTo>
                    <a:pt x="896" y="1131"/>
                  </a:lnTo>
                  <a:lnTo>
                    <a:pt x="848" y="1145"/>
                  </a:lnTo>
                  <a:lnTo>
                    <a:pt x="777" y="1066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82" name="Freeform 34"/>
            <p:cNvSpPr>
              <a:spLocks/>
            </p:cNvSpPr>
            <p:nvPr/>
          </p:nvSpPr>
          <p:spPr bwMode="auto">
            <a:xfrm>
              <a:off x="4449" y="2810"/>
              <a:ext cx="318" cy="349"/>
            </a:xfrm>
            <a:custGeom>
              <a:avLst/>
              <a:gdLst/>
              <a:ahLst/>
              <a:cxnLst>
                <a:cxn ang="0">
                  <a:pos x="791" y="45"/>
                </a:cxn>
                <a:cxn ang="0">
                  <a:pos x="734" y="0"/>
                </a:cxn>
                <a:cxn ang="0">
                  <a:pos x="658" y="51"/>
                </a:cxn>
                <a:cxn ang="0">
                  <a:pos x="643" y="124"/>
                </a:cxn>
                <a:cxn ang="0">
                  <a:pos x="594" y="185"/>
                </a:cxn>
                <a:cxn ang="0">
                  <a:pos x="534" y="241"/>
                </a:cxn>
                <a:cxn ang="0">
                  <a:pos x="520" y="319"/>
                </a:cxn>
                <a:cxn ang="0">
                  <a:pos x="497" y="402"/>
                </a:cxn>
                <a:cxn ang="0">
                  <a:pos x="474" y="482"/>
                </a:cxn>
                <a:cxn ang="0">
                  <a:pos x="417" y="513"/>
                </a:cxn>
                <a:cxn ang="0">
                  <a:pos x="369" y="527"/>
                </a:cxn>
                <a:cxn ang="0">
                  <a:pos x="298" y="448"/>
                </a:cxn>
                <a:cxn ang="0">
                  <a:pos x="311" y="556"/>
                </a:cxn>
                <a:cxn ang="0">
                  <a:pos x="296" y="625"/>
                </a:cxn>
                <a:cxn ang="0">
                  <a:pos x="218" y="652"/>
                </a:cxn>
                <a:cxn ang="0">
                  <a:pos x="166" y="710"/>
                </a:cxn>
                <a:cxn ang="0">
                  <a:pos x="175" y="789"/>
                </a:cxn>
                <a:cxn ang="0">
                  <a:pos x="131" y="856"/>
                </a:cxn>
                <a:cxn ang="0">
                  <a:pos x="97" y="928"/>
                </a:cxn>
                <a:cxn ang="0">
                  <a:pos x="48" y="998"/>
                </a:cxn>
                <a:cxn ang="0">
                  <a:pos x="0" y="1067"/>
                </a:cxn>
                <a:cxn ang="0">
                  <a:pos x="50" y="1133"/>
                </a:cxn>
                <a:cxn ang="0">
                  <a:pos x="83" y="1206"/>
                </a:cxn>
                <a:cxn ang="0">
                  <a:pos x="145" y="1258"/>
                </a:cxn>
                <a:cxn ang="0">
                  <a:pos x="199" y="1386"/>
                </a:cxn>
                <a:cxn ang="0">
                  <a:pos x="323" y="1390"/>
                </a:cxn>
                <a:cxn ang="0">
                  <a:pos x="395" y="1396"/>
                </a:cxn>
                <a:cxn ang="0">
                  <a:pos x="472" y="1391"/>
                </a:cxn>
                <a:cxn ang="0">
                  <a:pos x="520" y="1327"/>
                </a:cxn>
                <a:cxn ang="0">
                  <a:pos x="593" y="1285"/>
                </a:cxn>
                <a:cxn ang="0">
                  <a:pos x="655" y="1234"/>
                </a:cxn>
                <a:cxn ang="0">
                  <a:pos x="723" y="1184"/>
                </a:cxn>
                <a:cxn ang="0">
                  <a:pos x="792" y="1141"/>
                </a:cxn>
                <a:cxn ang="0">
                  <a:pos x="867" y="1105"/>
                </a:cxn>
                <a:cxn ang="0">
                  <a:pos x="941" y="1072"/>
                </a:cxn>
                <a:cxn ang="0">
                  <a:pos x="1034" y="975"/>
                </a:cxn>
                <a:cxn ang="0">
                  <a:pos x="1098" y="923"/>
                </a:cxn>
                <a:cxn ang="0">
                  <a:pos x="1139" y="858"/>
                </a:cxn>
                <a:cxn ang="0">
                  <a:pos x="1158" y="777"/>
                </a:cxn>
                <a:cxn ang="0">
                  <a:pos x="1182" y="700"/>
                </a:cxn>
                <a:cxn ang="0">
                  <a:pos x="1252" y="669"/>
                </a:cxn>
                <a:cxn ang="0">
                  <a:pos x="1272" y="560"/>
                </a:cxn>
                <a:cxn ang="0">
                  <a:pos x="1244" y="509"/>
                </a:cxn>
                <a:cxn ang="0">
                  <a:pos x="1206" y="448"/>
                </a:cxn>
                <a:cxn ang="0">
                  <a:pos x="1211" y="418"/>
                </a:cxn>
                <a:cxn ang="0">
                  <a:pos x="1167" y="390"/>
                </a:cxn>
                <a:cxn ang="0">
                  <a:pos x="1122" y="423"/>
                </a:cxn>
                <a:cxn ang="0">
                  <a:pos x="1122" y="346"/>
                </a:cxn>
                <a:cxn ang="0">
                  <a:pos x="1079" y="274"/>
                </a:cxn>
                <a:cxn ang="0">
                  <a:pos x="1015" y="250"/>
                </a:cxn>
                <a:cxn ang="0">
                  <a:pos x="961" y="193"/>
                </a:cxn>
                <a:cxn ang="0">
                  <a:pos x="889" y="187"/>
                </a:cxn>
                <a:cxn ang="0">
                  <a:pos x="864" y="103"/>
                </a:cxn>
                <a:cxn ang="0">
                  <a:pos x="791" y="45"/>
                </a:cxn>
              </a:cxnLst>
              <a:rect l="0" t="0" r="r" b="b"/>
              <a:pathLst>
                <a:path w="1272" h="1396">
                  <a:moveTo>
                    <a:pt x="791" y="45"/>
                  </a:moveTo>
                  <a:lnTo>
                    <a:pt x="734" y="0"/>
                  </a:lnTo>
                  <a:lnTo>
                    <a:pt x="658" y="51"/>
                  </a:lnTo>
                  <a:lnTo>
                    <a:pt x="643" y="124"/>
                  </a:lnTo>
                  <a:lnTo>
                    <a:pt x="594" y="185"/>
                  </a:lnTo>
                  <a:lnTo>
                    <a:pt x="534" y="241"/>
                  </a:lnTo>
                  <a:lnTo>
                    <a:pt x="520" y="319"/>
                  </a:lnTo>
                  <a:lnTo>
                    <a:pt x="497" y="402"/>
                  </a:lnTo>
                  <a:lnTo>
                    <a:pt x="474" y="482"/>
                  </a:lnTo>
                  <a:lnTo>
                    <a:pt x="417" y="513"/>
                  </a:lnTo>
                  <a:lnTo>
                    <a:pt x="369" y="527"/>
                  </a:lnTo>
                  <a:lnTo>
                    <a:pt x="298" y="448"/>
                  </a:lnTo>
                  <a:lnTo>
                    <a:pt x="311" y="556"/>
                  </a:lnTo>
                  <a:lnTo>
                    <a:pt x="296" y="625"/>
                  </a:lnTo>
                  <a:lnTo>
                    <a:pt x="218" y="652"/>
                  </a:lnTo>
                  <a:lnTo>
                    <a:pt x="166" y="710"/>
                  </a:lnTo>
                  <a:lnTo>
                    <a:pt x="175" y="789"/>
                  </a:lnTo>
                  <a:lnTo>
                    <a:pt x="131" y="856"/>
                  </a:lnTo>
                  <a:lnTo>
                    <a:pt x="97" y="928"/>
                  </a:lnTo>
                  <a:lnTo>
                    <a:pt x="48" y="998"/>
                  </a:lnTo>
                  <a:lnTo>
                    <a:pt x="0" y="1067"/>
                  </a:lnTo>
                  <a:lnTo>
                    <a:pt x="50" y="1133"/>
                  </a:lnTo>
                  <a:lnTo>
                    <a:pt x="83" y="1206"/>
                  </a:lnTo>
                  <a:lnTo>
                    <a:pt x="145" y="1258"/>
                  </a:lnTo>
                  <a:lnTo>
                    <a:pt x="199" y="1386"/>
                  </a:lnTo>
                  <a:lnTo>
                    <a:pt x="323" y="1390"/>
                  </a:lnTo>
                  <a:lnTo>
                    <a:pt x="395" y="1396"/>
                  </a:lnTo>
                  <a:lnTo>
                    <a:pt x="472" y="1391"/>
                  </a:lnTo>
                  <a:lnTo>
                    <a:pt x="520" y="1327"/>
                  </a:lnTo>
                  <a:lnTo>
                    <a:pt x="593" y="1285"/>
                  </a:lnTo>
                  <a:lnTo>
                    <a:pt x="655" y="1234"/>
                  </a:lnTo>
                  <a:lnTo>
                    <a:pt x="723" y="1184"/>
                  </a:lnTo>
                  <a:lnTo>
                    <a:pt x="792" y="1141"/>
                  </a:lnTo>
                  <a:lnTo>
                    <a:pt x="867" y="1105"/>
                  </a:lnTo>
                  <a:lnTo>
                    <a:pt x="941" y="1072"/>
                  </a:lnTo>
                  <a:lnTo>
                    <a:pt x="1034" y="975"/>
                  </a:lnTo>
                  <a:lnTo>
                    <a:pt x="1098" y="923"/>
                  </a:lnTo>
                  <a:lnTo>
                    <a:pt x="1139" y="858"/>
                  </a:lnTo>
                  <a:lnTo>
                    <a:pt x="1158" y="777"/>
                  </a:lnTo>
                  <a:lnTo>
                    <a:pt x="1182" y="700"/>
                  </a:lnTo>
                  <a:lnTo>
                    <a:pt x="1252" y="669"/>
                  </a:lnTo>
                  <a:lnTo>
                    <a:pt x="1272" y="560"/>
                  </a:lnTo>
                  <a:lnTo>
                    <a:pt x="1244" y="509"/>
                  </a:lnTo>
                  <a:lnTo>
                    <a:pt x="1206" y="448"/>
                  </a:lnTo>
                  <a:lnTo>
                    <a:pt x="1211" y="418"/>
                  </a:lnTo>
                  <a:lnTo>
                    <a:pt x="1167" y="390"/>
                  </a:lnTo>
                  <a:lnTo>
                    <a:pt x="1122" y="423"/>
                  </a:lnTo>
                  <a:lnTo>
                    <a:pt x="1122" y="346"/>
                  </a:lnTo>
                  <a:lnTo>
                    <a:pt x="1079" y="274"/>
                  </a:lnTo>
                  <a:lnTo>
                    <a:pt x="1015" y="250"/>
                  </a:lnTo>
                  <a:lnTo>
                    <a:pt x="961" y="193"/>
                  </a:lnTo>
                  <a:lnTo>
                    <a:pt x="889" y="187"/>
                  </a:lnTo>
                  <a:lnTo>
                    <a:pt x="864" y="103"/>
                  </a:lnTo>
                  <a:lnTo>
                    <a:pt x="791" y="45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83" name="Freeform 35"/>
            <p:cNvSpPr>
              <a:spLocks/>
            </p:cNvSpPr>
            <p:nvPr/>
          </p:nvSpPr>
          <p:spPr bwMode="auto">
            <a:xfrm>
              <a:off x="4510" y="2562"/>
              <a:ext cx="275" cy="273"/>
            </a:xfrm>
            <a:custGeom>
              <a:avLst/>
              <a:gdLst/>
              <a:ahLst/>
              <a:cxnLst>
                <a:cxn ang="0">
                  <a:pos x="615" y="1094"/>
                </a:cxn>
                <a:cxn ang="0">
                  <a:pos x="571" y="1031"/>
                </a:cxn>
                <a:cxn ang="0">
                  <a:pos x="645" y="1025"/>
                </a:cxn>
                <a:cxn ang="0">
                  <a:pos x="698" y="973"/>
                </a:cxn>
                <a:cxn ang="0">
                  <a:pos x="729" y="895"/>
                </a:cxn>
                <a:cxn ang="0">
                  <a:pos x="766" y="822"/>
                </a:cxn>
                <a:cxn ang="0">
                  <a:pos x="819" y="761"/>
                </a:cxn>
                <a:cxn ang="0">
                  <a:pos x="895" y="761"/>
                </a:cxn>
                <a:cxn ang="0">
                  <a:pos x="951" y="807"/>
                </a:cxn>
                <a:cxn ang="0">
                  <a:pos x="1004" y="757"/>
                </a:cxn>
                <a:cxn ang="0">
                  <a:pos x="1040" y="699"/>
                </a:cxn>
                <a:cxn ang="0">
                  <a:pos x="1023" y="622"/>
                </a:cxn>
                <a:cxn ang="0">
                  <a:pos x="1044" y="539"/>
                </a:cxn>
                <a:cxn ang="0">
                  <a:pos x="1016" y="472"/>
                </a:cxn>
                <a:cxn ang="0">
                  <a:pos x="971" y="400"/>
                </a:cxn>
                <a:cxn ang="0">
                  <a:pos x="1025" y="451"/>
                </a:cxn>
                <a:cxn ang="0">
                  <a:pos x="1068" y="384"/>
                </a:cxn>
                <a:cxn ang="0">
                  <a:pos x="1097" y="274"/>
                </a:cxn>
                <a:cxn ang="0">
                  <a:pos x="1008" y="218"/>
                </a:cxn>
                <a:cxn ang="0">
                  <a:pos x="952" y="153"/>
                </a:cxn>
                <a:cxn ang="0">
                  <a:pos x="904" y="82"/>
                </a:cxn>
                <a:cxn ang="0">
                  <a:pos x="863" y="28"/>
                </a:cxn>
                <a:cxn ang="0">
                  <a:pos x="790" y="0"/>
                </a:cxn>
                <a:cxn ang="0">
                  <a:pos x="734" y="4"/>
                </a:cxn>
                <a:cxn ang="0">
                  <a:pos x="680" y="13"/>
                </a:cxn>
                <a:cxn ang="0">
                  <a:pos x="678" y="80"/>
                </a:cxn>
                <a:cxn ang="0">
                  <a:pos x="645" y="71"/>
                </a:cxn>
                <a:cxn ang="0">
                  <a:pos x="605" y="108"/>
                </a:cxn>
                <a:cxn ang="0">
                  <a:pos x="548" y="122"/>
                </a:cxn>
                <a:cxn ang="0">
                  <a:pos x="503" y="178"/>
                </a:cxn>
                <a:cxn ang="0">
                  <a:pos x="438" y="190"/>
                </a:cxn>
                <a:cxn ang="0">
                  <a:pos x="321" y="185"/>
                </a:cxn>
                <a:cxn ang="0">
                  <a:pos x="297" y="255"/>
                </a:cxn>
                <a:cxn ang="0">
                  <a:pos x="230" y="307"/>
                </a:cxn>
                <a:cxn ang="0">
                  <a:pos x="160" y="300"/>
                </a:cxn>
                <a:cxn ang="0">
                  <a:pos x="109" y="359"/>
                </a:cxn>
                <a:cxn ang="0">
                  <a:pos x="47" y="403"/>
                </a:cxn>
                <a:cxn ang="0">
                  <a:pos x="0" y="468"/>
                </a:cxn>
                <a:cxn ang="0">
                  <a:pos x="0" y="544"/>
                </a:cxn>
                <a:cxn ang="0">
                  <a:pos x="67" y="524"/>
                </a:cxn>
                <a:cxn ang="0">
                  <a:pos x="140" y="518"/>
                </a:cxn>
                <a:cxn ang="0">
                  <a:pos x="190" y="576"/>
                </a:cxn>
                <a:cxn ang="0">
                  <a:pos x="221" y="654"/>
                </a:cxn>
                <a:cxn ang="0">
                  <a:pos x="261" y="725"/>
                </a:cxn>
                <a:cxn ang="0">
                  <a:pos x="297" y="788"/>
                </a:cxn>
                <a:cxn ang="0">
                  <a:pos x="345" y="854"/>
                </a:cxn>
                <a:cxn ang="0">
                  <a:pos x="423" y="880"/>
                </a:cxn>
                <a:cxn ang="0">
                  <a:pos x="479" y="909"/>
                </a:cxn>
                <a:cxn ang="0">
                  <a:pos x="488" y="993"/>
                </a:cxn>
                <a:cxn ang="0">
                  <a:pos x="615" y="1094"/>
                </a:cxn>
              </a:cxnLst>
              <a:rect l="0" t="0" r="r" b="b"/>
              <a:pathLst>
                <a:path w="1097" h="1094">
                  <a:moveTo>
                    <a:pt x="615" y="1094"/>
                  </a:moveTo>
                  <a:lnTo>
                    <a:pt x="571" y="1031"/>
                  </a:lnTo>
                  <a:lnTo>
                    <a:pt x="645" y="1025"/>
                  </a:lnTo>
                  <a:lnTo>
                    <a:pt x="698" y="973"/>
                  </a:lnTo>
                  <a:lnTo>
                    <a:pt x="729" y="895"/>
                  </a:lnTo>
                  <a:lnTo>
                    <a:pt x="766" y="822"/>
                  </a:lnTo>
                  <a:lnTo>
                    <a:pt x="819" y="761"/>
                  </a:lnTo>
                  <a:lnTo>
                    <a:pt x="895" y="761"/>
                  </a:lnTo>
                  <a:lnTo>
                    <a:pt x="951" y="807"/>
                  </a:lnTo>
                  <a:lnTo>
                    <a:pt x="1004" y="757"/>
                  </a:lnTo>
                  <a:lnTo>
                    <a:pt x="1040" y="699"/>
                  </a:lnTo>
                  <a:lnTo>
                    <a:pt x="1023" y="622"/>
                  </a:lnTo>
                  <a:lnTo>
                    <a:pt x="1044" y="539"/>
                  </a:lnTo>
                  <a:lnTo>
                    <a:pt x="1016" y="472"/>
                  </a:lnTo>
                  <a:lnTo>
                    <a:pt x="971" y="400"/>
                  </a:lnTo>
                  <a:lnTo>
                    <a:pt x="1025" y="451"/>
                  </a:lnTo>
                  <a:lnTo>
                    <a:pt x="1068" y="384"/>
                  </a:lnTo>
                  <a:lnTo>
                    <a:pt x="1097" y="274"/>
                  </a:lnTo>
                  <a:lnTo>
                    <a:pt x="1008" y="218"/>
                  </a:lnTo>
                  <a:lnTo>
                    <a:pt x="952" y="153"/>
                  </a:lnTo>
                  <a:lnTo>
                    <a:pt x="904" y="82"/>
                  </a:lnTo>
                  <a:lnTo>
                    <a:pt x="863" y="28"/>
                  </a:lnTo>
                  <a:lnTo>
                    <a:pt x="790" y="0"/>
                  </a:lnTo>
                  <a:lnTo>
                    <a:pt x="734" y="4"/>
                  </a:lnTo>
                  <a:lnTo>
                    <a:pt x="680" y="13"/>
                  </a:lnTo>
                  <a:lnTo>
                    <a:pt x="678" y="80"/>
                  </a:lnTo>
                  <a:lnTo>
                    <a:pt x="645" y="71"/>
                  </a:lnTo>
                  <a:lnTo>
                    <a:pt x="605" y="108"/>
                  </a:lnTo>
                  <a:lnTo>
                    <a:pt x="548" y="122"/>
                  </a:lnTo>
                  <a:lnTo>
                    <a:pt x="503" y="178"/>
                  </a:lnTo>
                  <a:lnTo>
                    <a:pt x="438" y="190"/>
                  </a:lnTo>
                  <a:lnTo>
                    <a:pt x="321" y="185"/>
                  </a:lnTo>
                  <a:lnTo>
                    <a:pt x="297" y="255"/>
                  </a:lnTo>
                  <a:lnTo>
                    <a:pt x="230" y="307"/>
                  </a:lnTo>
                  <a:lnTo>
                    <a:pt x="160" y="300"/>
                  </a:lnTo>
                  <a:lnTo>
                    <a:pt x="109" y="359"/>
                  </a:lnTo>
                  <a:lnTo>
                    <a:pt x="47" y="403"/>
                  </a:lnTo>
                  <a:lnTo>
                    <a:pt x="0" y="468"/>
                  </a:lnTo>
                  <a:lnTo>
                    <a:pt x="0" y="544"/>
                  </a:lnTo>
                  <a:lnTo>
                    <a:pt x="67" y="524"/>
                  </a:lnTo>
                  <a:lnTo>
                    <a:pt x="140" y="518"/>
                  </a:lnTo>
                  <a:lnTo>
                    <a:pt x="190" y="576"/>
                  </a:lnTo>
                  <a:lnTo>
                    <a:pt x="221" y="654"/>
                  </a:lnTo>
                  <a:lnTo>
                    <a:pt x="261" y="725"/>
                  </a:lnTo>
                  <a:lnTo>
                    <a:pt x="297" y="788"/>
                  </a:lnTo>
                  <a:lnTo>
                    <a:pt x="345" y="854"/>
                  </a:lnTo>
                  <a:lnTo>
                    <a:pt x="423" y="880"/>
                  </a:lnTo>
                  <a:lnTo>
                    <a:pt x="479" y="909"/>
                  </a:lnTo>
                  <a:lnTo>
                    <a:pt x="488" y="993"/>
                  </a:lnTo>
                  <a:lnTo>
                    <a:pt x="615" y="1094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84" name="Freeform 36"/>
            <p:cNvSpPr>
              <a:spLocks/>
            </p:cNvSpPr>
            <p:nvPr/>
          </p:nvSpPr>
          <p:spPr bwMode="auto">
            <a:xfrm>
              <a:off x="4510" y="2562"/>
              <a:ext cx="275" cy="273"/>
            </a:xfrm>
            <a:custGeom>
              <a:avLst/>
              <a:gdLst/>
              <a:ahLst/>
              <a:cxnLst>
                <a:cxn ang="0">
                  <a:pos x="615" y="1094"/>
                </a:cxn>
                <a:cxn ang="0">
                  <a:pos x="571" y="1031"/>
                </a:cxn>
                <a:cxn ang="0">
                  <a:pos x="645" y="1025"/>
                </a:cxn>
                <a:cxn ang="0">
                  <a:pos x="698" y="973"/>
                </a:cxn>
                <a:cxn ang="0">
                  <a:pos x="729" y="895"/>
                </a:cxn>
                <a:cxn ang="0">
                  <a:pos x="766" y="822"/>
                </a:cxn>
                <a:cxn ang="0">
                  <a:pos x="819" y="761"/>
                </a:cxn>
                <a:cxn ang="0">
                  <a:pos x="895" y="761"/>
                </a:cxn>
                <a:cxn ang="0">
                  <a:pos x="951" y="807"/>
                </a:cxn>
                <a:cxn ang="0">
                  <a:pos x="1004" y="757"/>
                </a:cxn>
                <a:cxn ang="0">
                  <a:pos x="1040" y="699"/>
                </a:cxn>
                <a:cxn ang="0">
                  <a:pos x="1023" y="622"/>
                </a:cxn>
                <a:cxn ang="0">
                  <a:pos x="1044" y="539"/>
                </a:cxn>
                <a:cxn ang="0">
                  <a:pos x="1016" y="472"/>
                </a:cxn>
                <a:cxn ang="0">
                  <a:pos x="971" y="400"/>
                </a:cxn>
                <a:cxn ang="0">
                  <a:pos x="1025" y="451"/>
                </a:cxn>
                <a:cxn ang="0">
                  <a:pos x="1068" y="384"/>
                </a:cxn>
                <a:cxn ang="0">
                  <a:pos x="1097" y="274"/>
                </a:cxn>
                <a:cxn ang="0">
                  <a:pos x="1008" y="218"/>
                </a:cxn>
                <a:cxn ang="0">
                  <a:pos x="952" y="153"/>
                </a:cxn>
                <a:cxn ang="0">
                  <a:pos x="904" y="82"/>
                </a:cxn>
                <a:cxn ang="0">
                  <a:pos x="863" y="28"/>
                </a:cxn>
                <a:cxn ang="0">
                  <a:pos x="790" y="0"/>
                </a:cxn>
                <a:cxn ang="0">
                  <a:pos x="734" y="4"/>
                </a:cxn>
                <a:cxn ang="0">
                  <a:pos x="680" y="13"/>
                </a:cxn>
                <a:cxn ang="0">
                  <a:pos x="678" y="80"/>
                </a:cxn>
                <a:cxn ang="0">
                  <a:pos x="645" y="71"/>
                </a:cxn>
                <a:cxn ang="0">
                  <a:pos x="605" y="108"/>
                </a:cxn>
                <a:cxn ang="0">
                  <a:pos x="548" y="122"/>
                </a:cxn>
                <a:cxn ang="0">
                  <a:pos x="503" y="178"/>
                </a:cxn>
                <a:cxn ang="0">
                  <a:pos x="438" y="190"/>
                </a:cxn>
                <a:cxn ang="0">
                  <a:pos x="321" y="185"/>
                </a:cxn>
                <a:cxn ang="0">
                  <a:pos x="297" y="255"/>
                </a:cxn>
                <a:cxn ang="0">
                  <a:pos x="230" y="307"/>
                </a:cxn>
                <a:cxn ang="0">
                  <a:pos x="160" y="300"/>
                </a:cxn>
                <a:cxn ang="0">
                  <a:pos x="109" y="359"/>
                </a:cxn>
                <a:cxn ang="0">
                  <a:pos x="47" y="403"/>
                </a:cxn>
                <a:cxn ang="0">
                  <a:pos x="0" y="468"/>
                </a:cxn>
                <a:cxn ang="0">
                  <a:pos x="0" y="544"/>
                </a:cxn>
                <a:cxn ang="0">
                  <a:pos x="67" y="524"/>
                </a:cxn>
                <a:cxn ang="0">
                  <a:pos x="140" y="518"/>
                </a:cxn>
                <a:cxn ang="0">
                  <a:pos x="190" y="576"/>
                </a:cxn>
                <a:cxn ang="0">
                  <a:pos x="221" y="654"/>
                </a:cxn>
                <a:cxn ang="0">
                  <a:pos x="261" y="725"/>
                </a:cxn>
                <a:cxn ang="0">
                  <a:pos x="297" y="788"/>
                </a:cxn>
                <a:cxn ang="0">
                  <a:pos x="345" y="854"/>
                </a:cxn>
                <a:cxn ang="0">
                  <a:pos x="423" y="880"/>
                </a:cxn>
                <a:cxn ang="0">
                  <a:pos x="479" y="909"/>
                </a:cxn>
                <a:cxn ang="0">
                  <a:pos x="488" y="993"/>
                </a:cxn>
                <a:cxn ang="0">
                  <a:pos x="615" y="1094"/>
                </a:cxn>
              </a:cxnLst>
              <a:rect l="0" t="0" r="r" b="b"/>
              <a:pathLst>
                <a:path w="1097" h="1094">
                  <a:moveTo>
                    <a:pt x="615" y="1094"/>
                  </a:moveTo>
                  <a:lnTo>
                    <a:pt x="571" y="1031"/>
                  </a:lnTo>
                  <a:lnTo>
                    <a:pt x="645" y="1025"/>
                  </a:lnTo>
                  <a:lnTo>
                    <a:pt x="698" y="973"/>
                  </a:lnTo>
                  <a:lnTo>
                    <a:pt x="729" y="895"/>
                  </a:lnTo>
                  <a:lnTo>
                    <a:pt x="766" y="822"/>
                  </a:lnTo>
                  <a:lnTo>
                    <a:pt x="819" y="761"/>
                  </a:lnTo>
                  <a:lnTo>
                    <a:pt x="895" y="761"/>
                  </a:lnTo>
                  <a:lnTo>
                    <a:pt x="951" y="807"/>
                  </a:lnTo>
                  <a:lnTo>
                    <a:pt x="1004" y="757"/>
                  </a:lnTo>
                  <a:lnTo>
                    <a:pt x="1040" y="699"/>
                  </a:lnTo>
                  <a:lnTo>
                    <a:pt x="1023" y="622"/>
                  </a:lnTo>
                  <a:lnTo>
                    <a:pt x="1044" y="539"/>
                  </a:lnTo>
                  <a:lnTo>
                    <a:pt x="1016" y="472"/>
                  </a:lnTo>
                  <a:lnTo>
                    <a:pt x="971" y="400"/>
                  </a:lnTo>
                  <a:lnTo>
                    <a:pt x="1025" y="451"/>
                  </a:lnTo>
                  <a:lnTo>
                    <a:pt x="1068" y="384"/>
                  </a:lnTo>
                  <a:lnTo>
                    <a:pt x="1097" y="274"/>
                  </a:lnTo>
                  <a:lnTo>
                    <a:pt x="1008" y="218"/>
                  </a:lnTo>
                  <a:lnTo>
                    <a:pt x="952" y="153"/>
                  </a:lnTo>
                  <a:lnTo>
                    <a:pt x="904" y="82"/>
                  </a:lnTo>
                  <a:lnTo>
                    <a:pt x="863" y="28"/>
                  </a:lnTo>
                  <a:lnTo>
                    <a:pt x="790" y="0"/>
                  </a:lnTo>
                  <a:lnTo>
                    <a:pt x="734" y="4"/>
                  </a:lnTo>
                  <a:lnTo>
                    <a:pt x="680" y="13"/>
                  </a:lnTo>
                  <a:lnTo>
                    <a:pt x="678" y="80"/>
                  </a:lnTo>
                  <a:lnTo>
                    <a:pt x="645" y="71"/>
                  </a:lnTo>
                  <a:lnTo>
                    <a:pt x="605" y="108"/>
                  </a:lnTo>
                  <a:lnTo>
                    <a:pt x="548" y="122"/>
                  </a:lnTo>
                  <a:lnTo>
                    <a:pt x="503" y="178"/>
                  </a:lnTo>
                  <a:lnTo>
                    <a:pt x="438" y="190"/>
                  </a:lnTo>
                  <a:lnTo>
                    <a:pt x="321" y="185"/>
                  </a:lnTo>
                  <a:lnTo>
                    <a:pt x="297" y="255"/>
                  </a:lnTo>
                  <a:lnTo>
                    <a:pt x="230" y="307"/>
                  </a:lnTo>
                  <a:lnTo>
                    <a:pt x="160" y="300"/>
                  </a:lnTo>
                  <a:lnTo>
                    <a:pt x="109" y="359"/>
                  </a:lnTo>
                  <a:lnTo>
                    <a:pt x="47" y="403"/>
                  </a:lnTo>
                  <a:lnTo>
                    <a:pt x="0" y="468"/>
                  </a:lnTo>
                  <a:lnTo>
                    <a:pt x="0" y="544"/>
                  </a:lnTo>
                  <a:lnTo>
                    <a:pt x="67" y="524"/>
                  </a:lnTo>
                  <a:lnTo>
                    <a:pt x="140" y="518"/>
                  </a:lnTo>
                  <a:lnTo>
                    <a:pt x="190" y="576"/>
                  </a:lnTo>
                  <a:lnTo>
                    <a:pt x="221" y="654"/>
                  </a:lnTo>
                  <a:lnTo>
                    <a:pt x="261" y="725"/>
                  </a:lnTo>
                  <a:lnTo>
                    <a:pt x="297" y="788"/>
                  </a:lnTo>
                  <a:lnTo>
                    <a:pt x="345" y="854"/>
                  </a:lnTo>
                  <a:lnTo>
                    <a:pt x="423" y="880"/>
                  </a:lnTo>
                  <a:lnTo>
                    <a:pt x="479" y="909"/>
                  </a:lnTo>
                  <a:lnTo>
                    <a:pt x="488" y="993"/>
                  </a:lnTo>
                  <a:lnTo>
                    <a:pt x="615" y="1094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85" name="Freeform 37"/>
            <p:cNvSpPr>
              <a:spLocks/>
            </p:cNvSpPr>
            <p:nvPr/>
          </p:nvSpPr>
          <p:spPr bwMode="auto">
            <a:xfrm>
              <a:off x="4651" y="2555"/>
              <a:ext cx="339" cy="499"/>
            </a:xfrm>
            <a:custGeom>
              <a:avLst/>
              <a:gdLst/>
              <a:ahLst/>
              <a:cxnLst>
                <a:cxn ang="0">
                  <a:pos x="1306" y="588"/>
                </a:cxn>
                <a:cxn ang="0">
                  <a:pos x="1311" y="729"/>
                </a:cxn>
                <a:cxn ang="0">
                  <a:pos x="1261" y="864"/>
                </a:cxn>
                <a:cxn ang="0">
                  <a:pos x="1133" y="959"/>
                </a:cxn>
                <a:cxn ang="0">
                  <a:pos x="1084" y="1086"/>
                </a:cxn>
                <a:cxn ang="0">
                  <a:pos x="1178" y="1205"/>
                </a:cxn>
                <a:cxn ang="0">
                  <a:pos x="1136" y="1350"/>
                </a:cxn>
                <a:cxn ang="0">
                  <a:pos x="1024" y="1439"/>
                </a:cxn>
                <a:cxn ang="0">
                  <a:pos x="908" y="1485"/>
                </a:cxn>
                <a:cxn ang="0">
                  <a:pos x="815" y="1569"/>
                </a:cxn>
                <a:cxn ang="0">
                  <a:pos x="819" y="1727"/>
                </a:cxn>
                <a:cxn ang="0">
                  <a:pos x="755" y="1868"/>
                </a:cxn>
                <a:cxn ang="0">
                  <a:pos x="668" y="1998"/>
                </a:cxn>
                <a:cxn ang="0">
                  <a:pos x="528" y="1905"/>
                </a:cxn>
                <a:cxn ang="0">
                  <a:pos x="509" y="1766"/>
                </a:cxn>
                <a:cxn ang="0">
                  <a:pos x="444" y="1690"/>
                </a:cxn>
                <a:cxn ang="0">
                  <a:pos x="436" y="1530"/>
                </a:cxn>
                <a:cxn ang="0">
                  <a:pos x="403" y="1439"/>
                </a:cxn>
                <a:cxn ang="0">
                  <a:pos x="314" y="1444"/>
                </a:cxn>
                <a:cxn ang="0">
                  <a:pos x="271" y="1295"/>
                </a:cxn>
                <a:cxn ang="0">
                  <a:pos x="153" y="1214"/>
                </a:cxn>
                <a:cxn ang="0">
                  <a:pos x="56" y="1124"/>
                </a:cxn>
                <a:cxn ang="0">
                  <a:pos x="81" y="1053"/>
                </a:cxn>
                <a:cxn ang="0">
                  <a:pos x="165" y="923"/>
                </a:cxn>
                <a:cxn ang="0">
                  <a:pos x="255" y="789"/>
                </a:cxn>
                <a:cxn ang="0">
                  <a:pos x="387" y="835"/>
                </a:cxn>
                <a:cxn ang="0">
                  <a:pos x="476" y="727"/>
                </a:cxn>
                <a:cxn ang="0">
                  <a:pos x="480" y="567"/>
                </a:cxn>
                <a:cxn ang="0">
                  <a:pos x="407" y="428"/>
                </a:cxn>
                <a:cxn ang="0">
                  <a:pos x="504" y="412"/>
                </a:cxn>
                <a:cxn ang="0">
                  <a:pos x="601" y="274"/>
                </a:cxn>
                <a:cxn ang="0">
                  <a:pos x="699" y="259"/>
                </a:cxn>
                <a:cxn ang="0">
                  <a:pos x="751" y="104"/>
                </a:cxn>
                <a:cxn ang="0">
                  <a:pos x="846" y="0"/>
                </a:cxn>
                <a:cxn ang="0">
                  <a:pos x="925" y="136"/>
                </a:cxn>
                <a:cxn ang="0">
                  <a:pos x="1043" y="214"/>
                </a:cxn>
                <a:cxn ang="0">
                  <a:pos x="1054" y="356"/>
                </a:cxn>
                <a:cxn ang="0">
                  <a:pos x="1117" y="492"/>
                </a:cxn>
                <a:cxn ang="0">
                  <a:pos x="1278" y="516"/>
                </a:cxn>
              </a:cxnLst>
              <a:rect l="0" t="0" r="r" b="b"/>
              <a:pathLst>
                <a:path w="1354" h="1998">
                  <a:moveTo>
                    <a:pt x="1278" y="516"/>
                  </a:moveTo>
                  <a:lnTo>
                    <a:pt x="1306" y="588"/>
                  </a:lnTo>
                  <a:lnTo>
                    <a:pt x="1354" y="656"/>
                  </a:lnTo>
                  <a:lnTo>
                    <a:pt x="1311" y="729"/>
                  </a:lnTo>
                  <a:lnTo>
                    <a:pt x="1292" y="802"/>
                  </a:lnTo>
                  <a:lnTo>
                    <a:pt x="1261" y="864"/>
                  </a:lnTo>
                  <a:lnTo>
                    <a:pt x="1205" y="928"/>
                  </a:lnTo>
                  <a:lnTo>
                    <a:pt x="1133" y="959"/>
                  </a:lnTo>
                  <a:lnTo>
                    <a:pt x="1069" y="1001"/>
                  </a:lnTo>
                  <a:lnTo>
                    <a:pt x="1084" y="1086"/>
                  </a:lnTo>
                  <a:lnTo>
                    <a:pt x="1116" y="1157"/>
                  </a:lnTo>
                  <a:lnTo>
                    <a:pt x="1178" y="1205"/>
                  </a:lnTo>
                  <a:lnTo>
                    <a:pt x="1190" y="1282"/>
                  </a:lnTo>
                  <a:lnTo>
                    <a:pt x="1136" y="1350"/>
                  </a:lnTo>
                  <a:lnTo>
                    <a:pt x="1068" y="1387"/>
                  </a:lnTo>
                  <a:lnTo>
                    <a:pt x="1024" y="1439"/>
                  </a:lnTo>
                  <a:lnTo>
                    <a:pt x="972" y="1480"/>
                  </a:lnTo>
                  <a:lnTo>
                    <a:pt x="908" y="1485"/>
                  </a:lnTo>
                  <a:lnTo>
                    <a:pt x="836" y="1489"/>
                  </a:lnTo>
                  <a:lnTo>
                    <a:pt x="815" y="1569"/>
                  </a:lnTo>
                  <a:lnTo>
                    <a:pt x="804" y="1646"/>
                  </a:lnTo>
                  <a:lnTo>
                    <a:pt x="819" y="1727"/>
                  </a:lnTo>
                  <a:lnTo>
                    <a:pt x="776" y="1787"/>
                  </a:lnTo>
                  <a:lnTo>
                    <a:pt x="755" y="1868"/>
                  </a:lnTo>
                  <a:lnTo>
                    <a:pt x="741" y="1944"/>
                  </a:lnTo>
                  <a:lnTo>
                    <a:pt x="668" y="1998"/>
                  </a:lnTo>
                  <a:lnTo>
                    <a:pt x="577" y="1959"/>
                  </a:lnTo>
                  <a:lnTo>
                    <a:pt x="528" y="1905"/>
                  </a:lnTo>
                  <a:lnTo>
                    <a:pt x="544" y="1831"/>
                  </a:lnTo>
                  <a:lnTo>
                    <a:pt x="509" y="1766"/>
                  </a:lnTo>
                  <a:lnTo>
                    <a:pt x="515" y="1703"/>
                  </a:lnTo>
                  <a:lnTo>
                    <a:pt x="444" y="1690"/>
                  </a:lnTo>
                  <a:lnTo>
                    <a:pt x="464" y="1581"/>
                  </a:lnTo>
                  <a:lnTo>
                    <a:pt x="436" y="1530"/>
                  </a:lnTo>
                  <a:lnTo>
                    <a:pt x="398" y="1469"/>
                  </a:lnTo>
                  <a:lnTo>
                    <a:pt x="403" y="1439"/>
                  </a:lnTo>
                  <a:lnTo>
                    <a:pt x="359" y="1411"/>
                  </a:lnTo>
                  <a:lnTo>
                    <a:pt x="314" y="1444"/>
                  </a:lnTo>
                  <a:lnTo>
                    <a:pt x="314" y="1367"/>
                  </a:lnTo>
                  <a:lnTo>
                    <a:pt x="271" y="1295"/>
                  </a:lnTo>
                  <a:lnTo>
                    <a:pt x="207" y="1271"/>
                  </a:lnTo>
                  <a:lnTo>
                    <a:pt x="153" y="1214"/>
                  </a:lnTo>
                  <a:lnTo>
                    <a:pt x="81" y="1208"/>
                  </a:lnTo>
                  <a:lnTo>
                    <a:pt x="56" y="1124"/>
                  </a:lnTo>
                  <a:lnTo>
                    <a:pt x="0" y="1057"/>
                  </a:lnTo>
                  <a:lnTo>
                    <a:pt x="81" y="1053"/>
                  </a:lnTo>
                  <a:lnTo>
                    <a:pt x="134" y="1001"/>
                  </a:lnTo>
                  <a:lnTo>
                    <a:pt x="165" y="923"/>
                  </a:lnTo>
                  <a:lnTo>
                    <a:pt x="202" y="850"/>
                  </a:lnTo>
                  <a:lnTo>
                    <a:pt x="255" y="789"/>
                  </a:lnTo>
                  <a:lnTo>
                    <a:pt x="331" y="789"/>
                  </a:lnTo>
                  <a:lnTo>
                    <a:pt x="387" y="835"/>
                  </a:lnTo>
                  <a:lnTo>
                    <a:pt x="440" y="785"/>
                  </a:lnTo>
                  <a:lnTo>
                    <a:pt x="476" y="727"/>
                  </a:lnTo>
                  <a:lnTo>
                    <a:pt x="459" y="650"/>
                  </a:lnTo>
                  <a:lnTo>
                    <a:pt x="480" y="567"/>
                  </a:lnTo>
                  <a:lnTo>
                    <a:pt x="452" y="500"/>
                  </a:lnTo>
                  <a:lnTo>
                    <a:pt x="407" y="428"/>
                  </a:lnTo>
                  <a:lnTo>
                    <a:pt x="461" y="479"/>
                  </a:lnTo>
                  <a:lnTo>
                    <a:pt x="504" y="412"/>
                  </a:lnTo>
                  <a:lnTo>
                    <a:pt x="533" y="302"/>
                  </a:lnTo>
                  <a:lnTo>
                    <a:pt x="601" y="274"/>
                  </a:lnTo>
                  <a:lnTo>
                    <a:pt x="634" y="287"/>
                  </a:lnTo>
                  <a:lnTo>
                    <a:pt x="699" y="259"/>
                  </a:lnTo>
                  <a:lnTo>
                    <a:pt x="722" y="182"/>
                  </a:lnTo>
                  <a:lnTo>
                    <a:pt x="751" y="104"/>
                  </a:lnTo>
                  <a:lnTo>
                    <a:pt x="795" y="41"/>
                  </a:lnTo>
                  <a:lnTo>
                    <a:pt x="846" y="0"/>
                  </a:lnTo>
                  <a:lnTo>
                    <a:pt x="894" y="57"/>
                  </a:lnTo>
                  <a:lnTo>
                    <a:pt x="925" y="136"/>
                  </a:lnTo>
                  <a:lnTo>
                    <a:pt x="989" y="154"/>
                  </a:lnTo>
                  <a:lnTo>
                    <a:pt x="1043" y="214"/>
                  </a:lnTo>
                  <a:lnTo>
                    <a:pt x="1076" y="289"/>
                  </a:lnTo>
                  <a:lnTo>
                    <a:pt x="1054" y="356"/>
                  </a:lnTo>
                  <a:lnTo>
                    <a:pt x="1088" y="427"/>
                  </a:lnTo>
                  <a:lnTo>
                    <a:pt x="1117" y="492"/>
                  </a:lnTo>
                  <a:lnTo>
                    <a:pt x="1194" y="477"/>
                  </a:lnTo>
                  <a:lnTo>
                    <a:pt x="1278" y="516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86" name="Freeform 38"/>
            <p:cNvSpPr>
              <a:spLocks/>
            </p:cNvSpPr>
            <p:nvPr/>
          </p:nvSpPr>
          <p:spPr bwMode="auto">
            <a:xfrm>
              <a:off x="4651" y="2555"/>
              <a:ext cx="339" cy="499"/>
            </a:xfrm>
            <a:custGeom>
              <a:avLst/>
              <a:gdLst/>
              <a:ahLst/>
              <a:cxnLst>
                <a:cxn ang="0">
                  <a:pos x="1306" y="588"/>
                </a:cxn>
                <a:cxn ang="0">
                  <a:pos x="1311" y="729"/>
                </a:cxn>
                <a:cxn ang="0">
                  <a:pos x="1261" y="864"/>
                </a:cxn>
                <a:cxn ang="0">
                  <a:pos x="1133" y="959"/>
                </a:cxn>
                <a:cxn ang="0">
                  <a:pos x="1084" y="1086"/>
                </a:cxn>
                <a:cxn ang="0">
                  <a:pos x="1178" y="1205"/>
                </a:cxn>
                <a:cxn ang="0">
                  <a:pos x="1136" y="1350"/>
                </a:cxn>
                <a:cxn ang="0">
                  <a:pos x="1024" y="1439"/>
                </a:cxn>
                <a:cxn ang="0">
                  <a:pos x="908" y="1485"/>
                </a:cxn>
                <a:cxn ang="0">
                  <a:pos x="815" y="1569"/>
                </a:cxn>
                <a:cxn ang="0">
                  <a:pos x="819" y="1727"/>
                </a:cxn>
                <a:cxn ang="0">
                  <a:pos x="755" y="1868"/>
                </a:cxn>
                <a:cxn ang="0">
                  <a:pos x="668" y="1998"/>
                </a:cxn>
                <a:cxn ang="0">
                  <a:pos x="528" y="1905"/>
                </a:cxn>
                <a:cxn ang="0">
                  <a:pos x="509" y="1766"/>
                </a:cxn>
                <a:cxn ang="0">
                  <a:pos x="444" y="1690"/>
                </a:cxn>
                <a:cxn ang="0">
                  <a:pos x="436" y="1530"/>
                </a:cxn>
                <a:cxn ang="0">
                  <a:pos x="403" y="1439"/>
                </a:cxn>
                <a:cxn ang="0">
                  <a:pos x="314" y="1444"/>
                </a:cxn>
                <a:cxn ang="0">
                  <a:pos x="271" y="1295"/>
                </a:cxn>
                <a:cxn ang="0">
                  <a:pos x="153" y="1214"/>
                </a:cxn>
                <a:cxn ang="0">
                  <a:pos x="56" y="1124"/>
                </a:cxn>
                <a:cxn ang="0">
                  <a:pos x="81" y="1053"/>
                </a:cxn>
                <a:cxn ang="0">
                  <a:pos x="165" y="923"/>
                </a:cxn>
                <a:cxn ang="0">
                  <a:pos x="255" y="789"/>
                </a:cxn>
                <a:cxn ang="0">
                  <a:pos x="387" y="835"/>
                </a:cxn>
                <a:cxn ang="0">
                  <a:pos x="476" y="727"/>
                </a:cxn>
                <a:cxn ang="0">
                  <a:pos x="480" y="567"/>
                </a:cxn>
                <a:cxn ang="0">
                  <a:pos x="407" y="428"/>
                </a:cxn>
                <a:cxn ang="0">
                  <a:pos x="504" y="412"/>
                </a:cxn>
                <a:cxn ang="0">
                  <a:pos x="601" y="274"/>
                </a:cxn>
                <a:cxn ang="0">
                  <a:pos x="699" y="259"/>
                </a:cxn>
                <a:cxn ang="0">
                  <a:pos x="751" y="104"/>
                </a:cxn>
                <a:cxn ang="0">
                  <a:pos x="846" y="0"/>
                </a:cxn>
                <a:cxn ang="0">
                  <a:pos x="925" y="136"/>
                </a:cxn>
                <a:cxn ang="0">
                  <a:pos x="1043" y="214"/>
                </a:cxn>
                <a:cxn ang="0">
                  <a:pos x="1054" y="356"/>
                </a:cxn>
                <a:cxn ang="0">
                  <a:pos x="1117" y="492"/>
                </a:cxn>
                <a:cxn ang="0">
                  <a:pos x="1278" y="516"/>
                </a:cxn>
              </a:cxnLst>
              <a:rect l="0" t="0" r="r" b="b"/>
              <a:pathLst>
                <a:path w="1354" h="1998">
                  <a:moveTo>
                    <a:pt x="1278" y="516"/>
                  </a:moveTo>
                  <a:lnTo>
                    <a:pt x="1306" y="588"/>
                  </a:lnTo>
                  <a:lnTo>
                    <a:pt x="1354" y="656"/>
                  </a:lnTo>
                  <a:lnTo>
                    <a:pt x="1311" y="729"/>
                  </a:lnTo>
                  <a:lnTo>
                    <a:pt x="1292" y="802"/>
                  </a:lnTo>
                  <a:lnTo>
                    <a:pt x="1261" y="864"/>
                  </a:lnTo>
                  <a:lnTo>
                    <a:pt x="1205" y="928"/>
                  </a:lnTo>
                  <a:lnTo>
                    <a:pt x="1133" y="959"/>
                  </a:lnTo>
                  <a:lnTo>
                    <a:pt x="1069" y="1001"/>
                  </a:lnTo>
                  <a:lnTo>
                    <a:pt x="1084" y="1086"/>
                  </a:lnTo>
                  <a:lnTo>
                    <a:pt x="1116" y="1157"/>
                  </a:lnTo>
                  <a:lnTo>
                    <a:pt x="1178" y="1205"/>
                  </a:lnTo>
                  <a:lnTo>
                    <a:pt x="1190" y="1282"/>
                  </a:lnTo>
                  <a:lnTo>
                    <a:pt x="1136" y="1350"/>
                  </a:lnTo>
                  <a:lnTo>
                    <a:pt x="1068" y="1387"/>
                  </a:lnTo>
                  <a:lnTo>
                    <a:pt x="1024" y="1439"/>
                  </a:lnTo>
                  <a:lnTo>
                    <a:pt x="972" y="1480"/>
                  </a:lnTo>
                  <a:lnTo>
                    <a:pt x="908" y="1485"/>
                  </a:lnTo>
                  <a:lnTo>
                    <a:pt x="836" y="1489"/>
                  </a:lnTo>
                  <a:lnTo>
                    <a:pt x="815" y="1569"/>
                  </a:lnTo>
                  <a:lnTo>
                    <a:pt x="804" y="1646"/>
                  </a:lnTo>
                  <a:lnTo>
                    <a:pt x="819" y="1727"/>
                  </a:lnTo>
                  <a:lnTo>
                    <a:pt x="776" y="1787"/>
                  </a:lnTo>
                  <a:lnTo>
                    <a:pt x="755" y="1868"/>
                  </a:lnTo>
                  <a:lnTo>
                    <a:pt x="741" y="1944"/>
                  </a:lnTo>
                  <a:lnTo>
                    <a:pt x="668" y="1998"/>
                  </a:lnTo>
                  <a:lnTo>
                    <a:pt x="577" y="1959"/>
                  </a:lnTo>
                  <a:lnTo>
                    <a:pt x="528" y="1905"/>
                  </a:lnTo>
                  <a:lnTo>
                    <a:pt x="544" y="1831"/>
                  </a:lnTo>
                  <a:lnTo>
                    <a:pt x="509" y="1766"/>
                  </a:lnTo>
                  <a:lnTo>
                    <a:pt x="515" y="1703"/>
                  </a:lnTo>
                  <a:lnTo>
                    <a:pt x="444" y="1690"/>
                  </a:lnTo>
                  <a:lnTo>
                    <a:pt x="464" y="1581"/>
                  </a:lnTo>
                  <a:lnTo>
                    <a:pt x="436" y="1530"/>
                  </a:lnTo>
                  <a:lnTo>
                    <a:pt x="398" y="1469"/>
                  </a:lnTo>
                  <a:lnTo>
                    <a:pt x="403" y="1439"/>
                  </a:lnTo>
                  <a:lnTo>
                    <a:pt x="359" y="1411"/>
                  </a:lnTo>
                  <a:lnTo>
                    <a:pt x="314" y="1444"/>
                  </a:lnTo>
                  <a:lnTo>
                    <a:pt x="314" y="1367"/>
                  </a:lnTo>
                  <a:lnTo>
                    <a:pt x="271" y="1295"/>
                  </a:lnTo>
                  <a:lnTo>
                    <a:pt x="207" y="1271"/>
                  </a:lnTo>
                  <a:lnTo>
                    <a:pt x="153" y="1214"/>
                  </a:lnTo>
                  <a:lnTo>
                    <a:pt x="81" y="1208"/>
                  </a:lnTo>
                  <a:lnTo>
                    <a:pt x="56" y="1124"/>
                  </a:lnTo>
                  <a:lnTo>
                    <a:pt x="0" y="1057"/>
                  </a:lnTo>
                  <a:lnTo>
                    <a:pt x="81" y="1053"/>
                  </a:lnTo>
                  <a:lnTo>
                    <a:pt x="134" y="1001"/>
                  </a:lnTo>
                  <a:lnTo>
                    <a:pt x="165" y="923"/>
                  </a:lnTo>
                  <a:lnTo>
                    <a:pt x="202" y="850"/>
                  </a:lnTo>
                  <a:lnTo>
                    <a:pt x="255" y="789"/>
                  </a:lnTo>
                  <a:lnTo>
                    <a:pt x="331" y="789"/>
                  </a:lnTo>
                  <a:lnTo>
                    <a:pt x="387" y="835"/>
                  </a:lnTo>
                  <a:lnTo>
                    <a:pt x="440" y="785"/>
                  </a:lnTo>
                  <a:lnTo>
                    <a:pt x="476" y="727"/>
                  </a:lnTo>
                  <a:lnTo>
                    <a:pt x="459" y="650"/>
                  </a:lnTo>
                  <a:lnTo>
                    <a:pt x="480" y="567"/>
                  </a:lnTo>
                  <a:lnTo>
                    <a:pt x="452" y="500"/>
                  </a:lnTo>
                  <a:lnTo>
                    <a:pt x="407" y="428"/>
                  </a:lnTo>
                  <a:lnTo>
                    <a:pt x="461" y="479"/>
                  </a:lnTo>
                  <a:lnTo>
                    <a:pt x="504" y="412"/>
                  </a:lnTo>
                  <a:lnTo>
                    <a:pt x="533" y="302"/>
                  </a:lnTo>
                  <a:lnTo>
                    <a:pt x="601" y="274"/>
                  </a:lnTo>
                  <a:lnTo>
                    <a:pt x="634" y="287"/>
                  </a:lnTo>
                  <a:lnTo>
                    <a:pt x="699" y="259"/>
                  </a:lnTo>
                  <a:lnTo>
                    <a:pt x="722" y="182"/>
                  </a:lnTo>
                  <a:lnTo>
                    <a:pt x="751" y="104"/>
                  </a:lnTo>
                  <a:lnTo>
                    <a:pt x="795" y="41"/>
                  </a:lnTo>
                  <a:lnTo>
                    <a:pt x="846" y="0"/>
                  </a:lnTo>
                  <a:lnTo>
                    <a:pt x="894" y="57"/>
                  </a:lnTo>
                  <a:lnTo>
                    <a:pt x="925" y="136"/>
                  </a:lnTo>
                  <a:lnTo>
                    <a:pt x="989" y="154"/>
                  </a:lnTo>
                  <a:lnTo>
                    <a:pt x="1043" y="214"/>
                  </a:lnTo>
                  <a:lnTo>
                    <a:pt x="1076" y="289"/>
                  </a:lnTo>
                  <a:lnTo>
                    <a:pt x="1054" y="356"/>
                  </a:lnTo>
                  <a:lnTo>
                    <a:pt x="1088" y="427"/>
                  </a:lnTo>
                  <a:lnTo>
                    <a:pt x="1117" y="492"/>
                  </a:lnTo>
                  <a:lnTo>
                    <a:pt x="1194" y="477"/>
                  </a:lnTo>
                  <a:lnTo>
                    <a:pt x="1278" y="516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87" name="Freeform 39"/>
            <p:cNvSpPr>
              <a:spLocks/>
            </p:cNvSpPr>
            <p:nvPr/>
          </p:nvSpPr>
          <p:spPr bwMode="auto">
            <a:xfrm>
              <a:off x="4189" y="3077"/>
              <a:ext cx="311" cy="299"/>
            </a:xfrm>
            <a:custGeom>
              <a:avLst/>
              <a:gdLst/>
              <a:ahLst/>
              <a:cxnLst>
                <a:cxn ang="0">
                  <a:pos x="440" y="1196"/>
                </a:cxn>
                <a:cxn ang="0">
                  <a:pos x="515" y="1190"/>
                </a:cxn>
                <a:cxn ang="0">
                  <a:pos x="560" y="1103"/>
                </a:cxn>
                <a:cxn ang="0">
                  <a:pos x="648" y="1066"/>
                </a:cxn>
                <a:cxn ang="0">
                  <a:pos x="718" y="1030"/>
                </a:cxn>
                <a:cxn ang="0">
                  <a:pos x="753" y="958"/>
                </a:cxn>
                <a:cxn ang="0">
                  <a:pos x="806" y="893"/>
                </a:cxn>
                <a:cxn ang="0">
                  <a:pos x="869" y="872"/>
                </a:cxn>
                <a:cxn ang="0">
                  <a:pos x="943" y="872"/>
                </a:cxn>
                <a:cxn ang="0">
                  <a:pos x="992" y="816"/>
                </a:cxn>
                <a:cxn ang="0">
                  <a:pos x="1072" y="825"/>
                </a:cxn>
                <a:cxn ang="0">
                  <a:pos x="1121" y="835"/>
                </a:cxn>
                <a:cxn ang="0">
                  <a:pos x="1156" y="759"/>
                </a:cxn>
                <a:cxn ang="0">
                  <a:pos x="1210" y="700"/>
                </a:cxn>
                <a:cxn ang="0">
                  <a:pos x="1186" y="630"/>
                </a:cxn>
                <a:cxn ang="0">
                  <a:pos x="1141" y="566"/>
                </a:cxn>
                <a:cxn ang="0">
                  <a:pos x="1112" y="494"/>
                </a:cxn>
                <a:cxn ang="0">
                  <a:pos x="1117" y="423"/>
                </a:cxn>
                <a:cxn ang="0">
                  <a:pos x="1181" y="376"/>
                </a:cxn>
                <a:cxn ang="0">
                  <a:pos x="1243" y="320"/>
                </a:cxn>
                <a:cxn ang="0">
                  <a:pos x="1184" y="191"/>
                </a:cxn>
                <a:cxn ang="0">
                  <a:pos x="1122" y="139"/>
                </a:cxn>
                <a:cxn ang="0">
                  <a:pos x="1089" y="66"/>
                </a:cxn>
                <a:cxn ang="0">
                  <a:pos x="1039" y="0"/>
                </a:cxn>
                <a:cxn ang="0">
                  <a:pos x="956" y="0"/>
                </a:cxn>
                <a:cxn ang="0">
                  <a:pos x="883" y="37"/>
                </a:cxn>
                <a:cxn ang="0">
                  <a:pos x="807" y="56"/>
                </a:cxn>
                <a:cxn ang="0">
                  <a:pos x="737" y="32"/>
                </a:cxn>
                <a:cxn ang="0">
                  <a:pos x="669" y="66"/>
                </a:cxn>
                <a:cxn ang="0">
                  <a:pos x="606" y="115"/>
                </a:cxn>
                <a:cxn ang="0">
                  <a:pos x="529" y="138"/>
                </a:cxn>
                <a:cxn ang="0">
                  <a:pos x="460" y="180"/>
                </a:cxn>
                <a:cxn ang="0">
                  <a:pos x="394" y="227"/>
                </a:cxn>
                <a:cxn ang="0">
                  <a:pos x="326" y="272"/>
                </a:cxn>
                <a:cxn ang="0">
                  <a:pos x="246" y="274"/>
                </a:cxn>
                <a:cxn ang="0">
                  <a:pos x="182" y="219"/>
                </a:cxn>
                <a:cxn ang="0">
                  <a:pos x="127" y="167"/>
                </a:cxn>
                <a:cxn ang="0">
                  <a:pos x="0" y="208"/>
                </a:cxn>
                <a:cxn ang="0">
                  <a:pos x="9" y="279"/>
                </a:cxn>
                <a:cxn ang="0">
                  <a:pos x="52" y="353"/>
                </a:cxn>
                <a:cxn ang="0">
                  <a:pos x="110" y="409"/>
                </a:cxn>
                <a:cxn ang="0">
                  <a:pos x="173" y="460"/>
                </a:cxn>
                <a:cxn ang="0">
                  <a:pos x="218" y="529"/>
                </a:cxn>
                <a:cxn ang="0">
                  <a:pos x="200" y="611"/>
                </a:cxn>
                <a:cxn ang="0">
                  <a:pos x="257" y="662"/>
                </a:cxn>
                <a:cxn ang="0">
                  <a:pos x="286" y="756"/>
                </a:cxn>
                <a:cxn ang="0">
                  <a:pos x="326" y="835"/>
                </a:cxn>
                <a:cxn ang="0">
                  <a:pos x="379" y="885"/>
                </a:cxn>
                <a:cxn ang="0">
                  <a:pos x="442" y="921"/>
                </a:cxn>
                <a:cxn ang="0">
                  <a:pos x="436" y="981"/>
                </a:cxn>
                <a:cxn ang="0">
                  <a:pos x="470" y="1057"/>
                </a:cxn>
                <a:cxn ang="0">
                  <a:pos x="440" y="1196"/>
                </a:cxn>
              </a:cxnLst>
              <a:rect l="0" t="0" r="r" b="b"/>
              <a:pathLst>
                <a:path w="1243" h="1196">
                  <a:moveTo>
                    <a:pt x="440" y="1196"/>
                  </a:moveTo>
                  <a:lnTo>
                    <a:pt x="515" y="1190"/>
                  </a:lnTo>
                  <a:lnTo>
                    <a:pt x="560" y="1103"/>
                  </a:lnTo>
                  <a:lnTo>
                    <a:pt x="648" y="1066"/>
                  </a:lnTo>
                  <a:lnTo>
                    <a:pt x="718" y="1030"/>
                  </a:lnTo>
                  <a:lnTo>
                    <a:pt x="753" y="958"/>
                  </a:lnTo>
                  <a:lnTo>
                    <a:pt x="806" y="893"/>
                  </a:lnTo>
                  <a:lnTo>
                    <a:pt x="869" y="872"/>
                  </a:lnTo>
                  <a:lnTo>
                    <a:pt x="943" y="872"/>
                  </a:lnTo>
                  <a:lnTo>
                    <a:pt x="992" y="816"/>
                  </a:lnTo>
                  <a:lnTo>
                    <a:pt x="1072" y="825"/>
                  </a:lnTo>
                  <a:lnTo>
                    <a:pt x="1121" y="835"/>
                  </a:lnTo>
                  <a:lnTo>
                    <a:pt x="1156" y="759"/>
                  </a:lnTo>
                  <a:lnTo>
                    <a:pt x="1210" y="700"/>
                  </a:lnTo>
                  <a:lnTo>
                    <a:pt x="1186" y="630"/>
                  </a:lnTo>
                  <a:lnTo>
                    <a:pt x="1141" y="566"/>
                  </a:lnTo>
                  <a:lnTo>
                    <a:pt x="1112" y="494"/>
                  </a:lnTo>
                  <a:lnTo>
                    <a:pt x="1117" y="423"/>
                  </a:lnTo>
                  <a:lnTo>
                    <a:pt x="1181" y="376"/>
                  </a:lnTo>
                  <a:lnTo>
                    <a:pt x="1243" y="320"/>
                  </a:lnTo>
                  <a:lnTo>
                    <a:pt x="1184" y="191"/>
                  </a:lnTo>
                  <a:lnTo>
                    <a:pt x="1122" y="139"/>
                  </a:lnTo>
                  <a:lnTo>
                    <a:pt x="1089" y="66"/>
                  </a:lnTo>
                  <a:lnTo>
                    <a:pt x="1039" y="0"/>
                  </a:lnTo>
                  <a:lnTo>
                    <a:pt x="956" y="0"/>
                  </a:lnTo>
                  <a:lnTo>
                    <a:pt x="883" y="37"/>
                  </a:lnTo>
                  <a:lnTo>
                    <a:pt x="807" y="56"/>
                  </a:lnTo>
                  <a:lnTo>
                    <a:pt x="737" y="32"/>
                  </a:lnTo>
                  <a:lnTo>
                    <a:pt x="669" y="66"/>
                  </a:lnTo>
                  <a:lnTo>
                    <a:pt x="606" y="115"/>
                  </a:lnTo>
                  <a:lnTo>
                    <a:pt x="529" y="138"/>
                  </a:lnTo>
                  <a:lnTo>
                    <a:pt x="460" y="180"/>
                  </a:lnTo>
                  <a:lnTo>
                    <a:pt x="394" y="227"/>
                  </a:lnTo>
                  <a:lnTo>
                    <a:pt x="326" y="272"/>
                  </a:lnTo>
                  <a:lnTo>
                    <a:pt x="246" y="274"/>
                  </a:lnTo>
                  <a:lnTo>
                    <a:pt x="182" y="219"/>
                  </a:lnTo>
                  <a:lnTo>
                    <a:pt x="127" y="167"/>
                  </a:lnTo>
                  <a:lnTo>
                    <a:pt x="0" y="208"/>
                  </a:lnTo>
                  <a:lnTo>
                    <a:pt x="9" y="279"/>
                  </a:lnTo>
                  <a:lnTo>
                    <a:pt x="52" y="353"/>
                  </a:lnTo>
                  <a:lnTo>
                    <a:pt x="110" y="409"/>
                  </a:lnTo>
                  <a:lnTo>
                    <a:pt x="173" y="460"/>
                  </a:lnTo>
                  <a:lnTo>
                    <a:pt x="218" y="529"/>
                  </a:lnTo>
                  <a:lnTo>
                    <a:pt x="200" y="611"/>
                  </a:lnTo>
                  <a:lnTo>
                    <a:pt x="257" y="662"/>
                  </a:lnTo>
                  <a:lnTo>
                    <a:pt x="286" y="756"/>
                  </a:lnTo>
                  <a:lnTo>
                    <a:pt x="326" y="835"/>
                  </a:lnTo>
                  <a:lnTo>
                    <a:pt x="379" y="885"/>
                  </a:lnTo>
                  <a:lnTo>
                    <a:pt x="442" y="921"/>
                  </a:lnTo>
                  <a:lnTo>
                    <a:pt x="436" y="981"/>
                  </a:lnTo>
                  <a:lnTo>
                    <a:pt x="470" y="1057"/>
                  </a:lnTo>
                  <a:lnTo>
                    <a:pt x="440" y="1196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88" name="Freeform 40"/>
            <p:cNvSpPr>
              <a:spLocks/>
            </p:cNvSpPr>
            <p:nvPr/>
          </p:nvSpPr>
          <p:spPr bwMode="auto">
            <a:xfrm>
              <a:off x="4189" y="3077"/>
              <a:ext cx="311" cy="299"/>
            </a:xfrm>
            <a:custGeom>
              <a:avLst/>
              <a:gdLst/>
              <a:ahLst/>
              <a:cxnLst>
                <a:cxn ang="0">
                  <a:pos x="440" y="1196"/>
                </a:cxn>
                <a:cxn ang="0">
                  <a:pos x="515" y="1190"/>
                </a:cxn>
                <a:cxn ang="0">
                  <a:pos x="560" y="1103"/>
                </a:cxn>
                <a:cxn ang="0">
                  <a:pos x="648" y="1066"/>
                </a:cxn>
                <a:cxn ang="0">
                  <a:pos x="718" y="1030"/>
                </a:cxn>
                <a:cxn ang="0">
                  <a:pos x="753" y="958"/>
                </a:cxn>
                <a:cxn ang="0">
                  <a:pos x="806" y="893"/>
                </a:cxn>
                <a:cxn ang="0">
                  <a:pos x="869" y="872"/>
                </a:cxn>
                <a:cxn ang="0">
                  <a:pos x="943" y="872"/>
                </a:cxn>
                <a:cxn ang="0">
                  <a:pos x="992" y="816"/>
                </a:cxn>
                <a:cxn ang="0">
                  <a:pos x="1072" y="825"/>
                </a:cxn>
                <a:cxn ang="0">
                  <a:pos x="1121" y="835"/>
                </a:cxn>
                <a:cxn ang="0">
                  <a:pos x="1156" y="759"/>
                </a:cxn>
                <a:cxn ang="0">
                  <a:pos x="1210" y="700"/>
                </a:cxn>
                <a:cxn ang="0">
                  <a:pos x="1186" y="630"/>
                </a:cxn>
                <a:cxn ang="0">
                  <a:pos x="1141" y="566"/>
                </a:cxn>
                <a:cxn ang="0">
                  <a:pos x="1112" y="494"/>
                </a:cxn>
                <a:cxn ang="0">
                  <a:pos x="1117" y="423"/>
                </a:cxn>
                <a:cxn ang="0">
                  <a:pos x="1181" y="376"/>
                </a:cxn>
                <a:cxn ang="0">
                  <a:pos x="1243" y="320"/>
                </a:cxn>
                <a:cxn ang="0">
                  <a:pos x="1184" y="191"/>
                </a:cxn>
                <a:cxn ang="0">
                  <a:pos x="1122" y="139"/>
                </a:cxn>
                <a:cxn ang="0">
                  <a:pos x="1089" y="66"/>
                </a:cxn>
                <a:cxn ang="0">
                  <a:pos x="1039" y="0"/>
                </a:cxn>
                <a:cxn ang="0">
                  <a:pos x="956" y="0"/>
                </a:cxn>
                <a:cxn ang="0">
                  <a:pos x="883" y="37"/>
                </a:cxn>
                <a:cxn ang="0">
                  <a:pos x="807" y="56"/>
                </a:cxn>
                <a:cxn ang="0">
                  <a:pos x="737" y="32"/>
                </a:cxn>
                <a:cxn ang="0">
                  <a:pos x="669" y="66"/>
                </a:cxn>
                <a:cxn ang="0">
                  <a:pos x="606" y="115"/>
                </a:cxn>
                <a:cxn ang="0">
                  <a:pos x="529" y="138"/>
                </a:cxn>
                <a:cxn ang="0">
                  <a:pos x="460" y="180"/>
                </a:cxn>
                <a:cxn ang="0">
                  <a:pos x="394" y="227"/>
                </a:cxn>
                <a:cxn ang="0">
                  <a:pos x="326" y="272"/>
                </a:cxn>
                <a:cxn ang="0">
                  <a:pos x="246" y="274"/>
                </a:cxn>
                <a:cxn ang="0">
                  <a:pos x="182" y="219"/>
                </a:cxn>
                <a:cxn ang="0">
                  <a:pos x="127" y="167"/>
                </a:cxn>
                <a:cxn ang="0">
                  <a:pos x="0" y="208"/>
                </a:cxn>
                <a:cxn ang="0">
                  <a:pos x="9" y="279"/>
                </a:cxn>
                <a:cxn ang="0">
                  <a:pos x="52" y="353"/>
                </a:cxn>
                <a:cxn ang="0">
                  <a:pos x="110" y="409"/>
                </a:cxn>
                <a:cxn ang="0">
                  <a:pos x="173" y="460"/>
                </a:cxn>
                <a:cxn ang="0">
                  <a:pos x="218" y="529"/>
                </a:cxn>
                <a:cxn ang="0">
                  <a:pos x="200" y="611"/>
                </a:cxn>
                <a:cxn ang="0">
                  <a:pos x="257" y="662"/>
                </a:cxn>
                <a:cxn ang="0">
                  <a:pos x="286" y="756"/>
                </a:cxn>
                <a:cxn ang="0">
                  <a:pos x="326" y="835"/>
                </a:cxn>
                <a:cxn ang="0">
                  <a:pos x="379" y="885"/>
                </a:cxn>
                <a:cxn ang="0">
                  <a:pos x="442" y="921"/>
                </a:cxn>
                <a:cxn ang="0">
                  <a:pos x="436" y="981"/>
                </a:cxn>
                <a:cxn ang="0">
                  <a:pos x="470" y="1057"/>
                </a:cxn>
                <a:cxn ang="0">
                  <a:pos x="440" y="1196"/>
                </a:cxn>
              </a:cxnLst>
              <a:rect l="0" t="0" r="r" b="b"/>
              <a:pathLst>
                <a:path w="1243" h="1196">
                  <a:moveTo>
                    <a:pt x="440" y="1196"/>
                  </a:moveTo>
                  <a:lnTo>
                    <a:pt x="515" y="1190"/>
                  </a:lnTo>
                  <a:lnTo>
                    <a:pt x="560" y="1103"/>
                  </a:lnTo>
                  <a:lnTo>
                    <a:pt x="648" y="1066"/>
                  </a:lnTo>
                  <a:lnTo>
                    <a:pt x="718" y="1030"/>
                  </a:lnTo>
                  <a:lnTo>
                    <a:pt x="753" y="958"/>
                  </a:lnTo>
                  <a:lnTo>
                    <a:pt x="806" y="893"/>
                  </a:lnTo>
                  <a:lnTo>
                    <a:pt x="869" y="872"/>
                  </a:lnTo>
                  <a:lnTo>
                    <a:pt x="943" y="872"/>
                  </a:lnTo>
                  <a:lnTo>
                    <a:pt x="992" y="816"/>
                  </a:lnTo>
                  <a:lnTo>
                    <a:pt x="1072" y="825"/>
                  </a:lnTo>
                  <a:lnTo>
                    <a:pt x="1121" y="835"/>
                  </a:lnTo>
                  <a:lnTo>
                    <a:pt x="1156" y="759"/>
                  </a:lnTo>
                  <a:lnTo>
                    <a:pt x="1210" y="700"/>
                  </a:lnTo>
                  <a:lnTo>
                    <a:pt x="1186" y="630"/>
                  </a:lnTo>
                  <a:lnTo>
                    <a:pt x="1141" y="566"/>
                  </a:lnTo>
                  <a:lnTo>
                    <a:pt x="1112" y="494"/>
                  </a:lnTo>
                  <a:lnTo>
                    <a:pt x="1117" y="423"/>
                  </a:lnTo>
                  <a:lnTo>
                    <a:pt x="1181" y="376"/>
                  </a:lnTo>
                  <a:lnTo>
                    <a:pt x="1243" y="320"/>
                  </a:lnTo>
                  <a:lnTo>
                    <a:pt x="1184" y="191"/>
                  </a:lnTo>
                  <a:lnTo>
                    <a:pt x="1122" y="139"/>
                  </a:lnTo>
                  <a:lnTo>
                    <a:pt x="1089" y="66"/>
                  </a:lnTo>
                  <a:lnTo>
                    <a:pt x="1039" y="0"/>
                  </a:lnTo>
                  <a:lnTo>
                    <a:pt x="956" y="0"/>
                  </a:lnTo>
                  <a:lnTo>
                    <a:pt x="883" y="37"/>
                  </a:lnTo>
                  <a:lnTo>
                    <a:pt x="807" y="56"/>
                  </a:lnTo>
                  <a:lnTo>
                    <a:pt x="737" y="32"/>
                  </a:lnTo>
                  <a:lnTo>
                    <a:pt x="669" y="66"/>
                  </a:lnTo>
                  <a:lnTo>
                    <a:pt x="606" y="115"/>
                  </a:lnTo>
                  <a:lnTo>
                    <a:pt x="529" y="138"/>
                  </a:lnTo>
                  <a:lnTo>
                    <a:pt x="460" y="180"/>
                  </a:lnTo>
                  <a:lnTo>
                    <a:pt x="394" y="227"/>
                  </a:lnTo>
                  <a:lnTo>
                    <a:pt x="326" y="272"/>
                  </a:lnTo>
                  <a:lnTo>
                    <a:pt x="246" y="274"/>
                  </a:lnTo>
                  <a:lnTo>
                    <a:pt x="182" y="219"/>
                  </a:lnTo>
                  <a:lnTo>
                    <a:pt x="127" y="167"/>
                  </a:lnTo>
                  <a:lnTo>
                    <a:pt x="0" y="208"/>
                  </a:lnTo>
                  <a:lnTo>
                    <a:pt x="9" y="279"/>
                  </a:lnTo>
                  <a:lnTo>
                    <a:pt x="52" y="353"/>
                  </a:lnTo>
                  <a:lnTo>
                    <a:pt x="110" y="409"/>
                  </a:lnTo>
                  <a:lnTo>
                    <a:pt x="173" y="460"/>
                  </a:lnTo>
                  <a:lnTo>
                    <a:pt x="218" y="529"/>
                  </a:lnTo>
                  <a:lnTo>
                    <a:pt x="200" y="611"/>
                  </a:lnTo>
                  <a:lnTo>
                    <a:pt x="257" y="662"/>
                  </a:lnTo>
                  <a:lnTo>
                    <a:pt x="286" y="756"/>
                  </a:lnTo>
                  <a:lnTo>
                    <a:pt x="326" y="835"/>
                  </a:lnTo>
                  <a:lnTo>
                    <a:pt x="379" y="885"/>
                  </a:lnTo>
                  <a:lnTo>
                    <a:pt x="442" y="921"/>
                  </a:lnTo>
                  <a:lnTo>
                    <a:pt x="436" y="981"/>
                  </a:lnTo>
                  <a:lnTo>
                    <a:pt x="470" y="1057"/>
                  </a:lnTo>
                  <a:lnTo>
                    <a:pt x="440" y="1196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89" name="Freeform 41"/>
            <p:cNvSpPr>
              <a:spLocks/>
            </p:cNvSpPr>
            <p:nvPr/>
          </p:nvSpPr>
          <p:spPr bwMode="auto">
            <a:xfrm>
              <a:off x="3960" y="3013"/>
              <a:ext cx="301" cy="388"/>
            </a:xfrm>
            <a:custGeom>
              <a:avLst/>
              <a:gdLst/>
              <a:ahLst/>
              <a:cxnLst>
                <a:cxn ang="0">
                  <a:pos x="928" y="535"/>
                </a:cxn>
                <a:cxn ang="0">
                  <a:pos x="1029" y="665"/>
                </a:cxn>
                <a:cxn ang="0">
                  <a:pos x="1137" y="785"/>
                </a:cxn>
                <a:cxn ang="0">
                  <a:pos x="1176" y="918"/>
                </a:cxn>
                <a:cxn ang="0">
                  <a:pos x="1161" y="1085"/>
                </a:cxn>
                <a:cxn ang="0">
                  <a:pos x="1050" y="1022"/>
                </a:cxn>
                <a:cxn ang="0">
                  <a:pos x="918" y="1005"/>
                </a:cxn>
                <a:cxn ang="0">
                  <a:pos x="798" y="1117"/>
                </a:cxn>
                <a:cxn ang="0">
                  <a:pos x="669" y="1182"/>
                </a:cxn>
                <a:cxn ang="0">
                  <a:pos x="516" y="1177"/>
                </a:cxn>
                <a:cxn ang="0">
                  <a:pos x="381" y="1268"/>
                </a:cxn>
                <a:cxn ang="0">
                  <a:pos x="357" y="1337"/>
                </a:cxn>
                <a:cxn ang="0">
                  <a:pos x="418" y="1418"/>
                </a:cxn>
                <a:cxn ang="0">
                  <a:pos x="369" y="1553"/>
                </a:cxn>
                <a:cxn ang="0">
                  <a:pos x="151" y="1515"/>
                </a:cxn>
                <a:cxn ang="0">
                  <a:pos x="176" y="1335"/>
                </a:cxn>
                <a:cxn ang="0">
                  <a:pos x="63" y="1335"/>
                </a:cxn>
                <a:cxn ang="0">
                  <a:pos x="43" y="1173"/>
                </a:cxn>
                <a:cxn ang="0">
                  <a:pos x="0" y="1095"/>
                </a:cxn>
                <a:cxn ang="0">
                  <a:pos x="121" y="914"/>
                </a:cxn>
                <a:cxn ang="0">
                  <a:pos x="140" y="770"/>
                </a:cxn>
                <a:cxn ang="0">
                  <a:pos x="179" y="621"/>
                </a:cxn>
                <a:cxn ang="0">
                  <a:pos x="213" y="458"/>
                </a:cxn>
                <a:cxn ang="0">
                  <a:pos x="141" y="347"/>
                </a:cxn>
                <a:cxn ang="0">
                  <a:pos x="34" y="325"/>
                </a:cxn>
                <a:cxn ang="0">
                  <a:pos x="43" y="218"/>
                </a:cxn>
                <a:cxn ang="0">
                  <a:pos x="117" y="71"/>
                </a:cxn>
                <a:cxn ang="0">
                  <a:pos x="238" y="15"/>
                </a:cxn>
                <a:cxn ang="0">
                  <a:pos x="390" y="73"/>
                </a:cxn>
                <a:cxn ang="0">
                  <a:pos x="496" y="189"/>
                </a:cxn>
                <a:cxn ang="0">
                  <a:pos x="651" y="224"/>
                </a:cxn>
                <a:cxn ang="0">
                  <a:pos x="809" y="177"/>
                </a:cxn>
                <a:cxn ang="0">
                  <a:pos x="798" y="322"/>
                </a:cxn>
                <a:cxn ang="0">
                  <a:pos x="919" y="464"/>
                </a:cxn>
              </a:cxnLst>
              <a:rect l="0" t="0" r="r" b="b"/>
              <a:pathLst>
                <a:path w="1205" h="1553">
                  <a:moveTo>
                    <a:pt x="919" y="464"/>
                  </a:moveTo>
                  <a:lnTo>
                    <a:pt x="928" y="535"/>
                  </a:lnTo>
                  <a:lnTo>
                    <a:pt x="971" y="609"/>
                  </a:lnTo>
                  <a:lnTo>
                    <a:pt x="1029" y="665"/>
                  </a:lnTo>
                  <a:lnTo>
                    <a:pt x="1092" y="716"/>
                  </a:lnTo>
                  <a:lnTo>
                    <a:pt x="1137" y="785"/>
                  </a:lnTo>
                  <a:lnTo>
                    <a:pt x="1119" y="867"/>
                  </a:lnTo>
                  <a:lnTo>
                    <a:pt x="1176" y="918"/>
                  </a:lnTo>
                  <a:lnTo>
                    <a:pt x="1205" y="1012"/>
                  </a:lnTo>
                  <a:lnTo>
                    <a:pt x="1161" y="1085"/>
                  </a:lnTo>
                  <a:lnTo>
                    <a:pt x="1117" y="1064"/>
                  </a:lnTo>
                  <a:lnTo>
                    <a:pt x="1050" y="1022"/>
                  </a:lnTo>
                  <a:lnTo>
                    <a:pt x="983" y="978"/>
                  </a:lnTo>
                  <a:lnTo>
                    <a:pt x="918" y="1005"/>
                  </a:lnTo>
                  <a:lnTo>
                    <a:pt x="845" y="1047"/>
                  </a:lnTo>
                  <a:lnTo>
                    <a:pt x="798" y="1117"/>
                  </a:lnTo>
                  <a:lnTo>
                    <a:pt x="725" y="1145"/>
                  </a:lnTo>
                  <a:lnTo>
                    <a:pt x="669" y="1182"/>
                  </a:lnTo>
                  <a:lnTo>
                    <a:pt x="599" y="1160"/>
                  </a:lnTo>
                  <a:lnTo>
                    <a:pt x="516" y="1177"/>
                  </a:lnTo>
                  <a:lnTo>
                    <a:pt x="447" y="1220"/>
                  </a:lnTo>
                  <a:lnTo>
                    <a:pt x="381" y="1268"/>
                  </a:lnTo>
                  <a:lnTo>
                    <a:pt x="330" y="1253"/>
                  </a:lnTo>
                  <a:lnTo>
                    <a:pt x="357" y="1337"/>
                  </a:lnTo>
                  <a:lnTo>
                    <a:pt x="403" y="1335"/>
                  </a:lnTo>
                  <a:lnTo>
                    <a:pt x="418" y="1418"/>
                  </a:lnTo>
                  <a:lnTo>
                    <a:pt x="418" y="1494"/>
                  </a:lnTo>
                  <a:lnTo>
                    <a:pt x="369" y="1553"/>
                  </a:lnTo>
                  <a:lnTo>
                    <a:pt x="233" y="1516"/>
                  </a:lnTo>
                  <a:lnTo>
                    <a:pt x="151" y="1515"/>
                  </a:lnTo>
                  <a:lnTo>
                    <a:pt x="145" y="1414"/>
                  </a:lnTo>
                  <a:lnTo>
                    <a:pt x="176" y="1335"/>
                  </a:lnTo>
                  <a:lnTo>
                    <a:pt x="117" y="1379"/>
                  </a:lnTo>
                  <a:lnTo>
                    <a:pt x="63" y="1335"/>
                  </a:lnTo>
                  <a:lnTo>
                    <a:pt x="54" y="1251"/>
                  </a:lnTo>
                  <a:lnTo>
                    <a:pt x="43" y="1173"/>
                  </a:lnTo>
                  <a:lnTo>
                    <a:pt x="24" y="1132"/>
                  </a:lnTo>
                  <a:lnTo>
                    <a:pt x="0" y="1095"/>
                  </a:lnTo>
                  <a:lnTo>
                    <a:pt x="23" y="1029"/>
                  </a:lnTo>
                  <a:lnTo>
                    <a:pt x="121" y="914"/>
                  </a:lnTo>
                  <a:lnTo>
                    <a:pt x="148" y="853"/>
                  </a:lnTo>
                  <a:lnTo>
                    <a:pt x="140" y="770"/>
                  </a:lnTo>
                  <a:lnTo>
                    <a:pt x="188" y="705"/>
                  </a:lnTo>
                  <a:lnTo>
                    <a:pt x="179" y="621"/>
                  </a:lnTo>
                  <a:lnTo>
                    <a:pt x="190" y="535"/>
                  </a:lnTo>
                  <a:lnTo>
                    <a:pt x="213" y="458"/>
                  </a:lnTo>
                  <a:lnTo>
                    <a:pt x="209" y="394"/>
                  </a:lnTo>
                  <a:lnTo>
                    <a:pt x="141" y="347"/>
                  </a:lnTo>
                  <a:lnTo>
                    <a:pt x="79" y="294"/>
                  </a:lnTo>
                  <a:lnTo>
                    <a:pt x="34" y="325"/>
                  </a:lnTo>
                  <a:lnTo>
                    <a:pt x="20" y="265"/>
                  </a:lnTo>
                  <a:lnTo>
                    <a:pt x="43" y="218"/>
                  </a:lnTo>
                  <a:lnTo>
                    <a:pt x="76" y="140"/>
                  </a:lnTo>
                  <a:lnTo>
                    <a:pt x="117" y="71"/>
                  </a:lnTo>
                  <a:lnTo>
                    <a:pt x="160" y="0"/>
                  </a:lnTo>
                  <a:lnTo>
                    <a:pt x="238" y="15"/>
                  </a:lnTo>
                  <a:lnTo>
                    <a:pt x="317" y="38"/>
                  </a:lnTo>
                  <a:lnTo>
                    <a:pt x="390" y="73"/>
                  </a:lnTo>
                  <a:lnTo>
                    <a:pt x="429" y="141"/>
                  </a:lnTo>
                  <a:lnTo>
                    <a:pt x="496" y="189"/>
                  </a:lnTo>
                  <a:lnTo>
                    <a:pt x="572" y="218"/>
                  </a:lnTo>
                  <a:lnTo>
                    <a:pt x="651" y="224"/>
                  </a:lnTo>
                  <a:lnTo>
                    <a:pt x="729" y="190"/>
                  </a:lnTo>
                  <a:lnTo>
                    <a:pt x="809" y="177"/>
                  </a:lnTo>
                  <a:lnTo>
                    <a:pt x="774" y="245"/>
                  </a:lnTo>
                  <a:lnTo>
                    <a:pt x="798" y="322"/>
                  </a:lnTo>
                  <a:lnTo>
                    <a:pt x="821" y="405"/>
                  </a:lnTo>
                  <a:lnTo>
                    <a:pt x="919" y="464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90" name="Freeform 42"/>
            <p:cNvSpPr>
              <a:spLocks/>
            </p:cNvSpPr>
            <p:nvPr/>
          </p:nvSpPr>
          <p:spPr bwMode="auto">
            <a:xfrm>
              <a:off x="3960" y="3013"/>
              <a:ext cx="301" cy="388"/>
            </a:xfrm>
            <a:custGeom>
              <a:avLst/>
              <a:gdLst/>
              <a:ahLst/>
              <a:cxnLst>
                <a:cxn ang="0">
                  <a:pos x="928" y="535"/>
                </a:cxn>
                <a:cxn ang="0">
                  <a:pos x="1029" y="665"/>
                </a:cxn>
                <a:cxn ang="0">
                  <a:pos x="1137" y="785"/>
                </a:cxn>
                <a:cxn ang="0">
                  <a:pos x="1176" y="918"/>
                </a:cxn>
                <a:cxn ang="0">
                  <a:pos x="1161" y="1085"/>
                </a:cxn>
                <a:cxn ang="0">
                  <a:pos x="1050" y="1022"/>
                </a:cxn>
                <a:cxn ang="0">
                  <a:pos x="918" y="1005"/>
                </a:cxn>
                <a:cxn ang="0">
                  <a:pos x="798" y="1117"/>
                </a:cxn>
                <a:cxn ang="0">
                  <a:pos x="669" y="1182"/>
                </a:cxn>
                <a:cxn ang="0">
                  <a:pos x="516" y="1177"/>
                </a:cxn>
                <a:cxn ang="0">
                  <a:pos x="381" y="1268"/>
                </a:cxn>
                <a:cxn ang="0">
                  <a:pos x="357" y="1337"/>
                </a:cxn>
                <a:cxn ang="0">
                  <a:pos x="418" y="1418"/>
                </a:cxn>
                <a:cxn ang="0">
                  <a:pos x="369" y="1553"/>
                </a:cxn>
                <a:cxn ang="0">
                  <a:pos x="151" y="1515"/>
                </a:cxn>
                <a:cxn ang="0">
                  <a:pos x="176" y="1335"/>
                </a:cxn>
                <a:cxn ang="0">
                  <a:pos x="63" y="1335"/>
                </a:cxn>
                <a:cxn ang="0">
                  <a:pos x="43" y="1173"/>
                </a:cxn>
                <a:cxn ang="0">
                  <a:pos x="0" y="1095"/>
                </a:cxn>
                <a:cxn ang="0">
                  <a:pos x="121" y="914"/>
                </a:cxn>
                <a:cxn ang="0">
                  <a:pos x="140" y="770"/>
                </a:cxn>
                <a:cxn ang="0">
                  <a:pos x="179" y="621"/>
                </a:cxn>
                <a:cxn ang="0">
                  <a:pos x="213" y="458"/>
                </a:cxn>
                <a:cxn ang="0">
                  <a:pos x="141" y="347"/>
                </a:cxn>
                <a:cxn ang="0">
                  <a:pos x="34" y="325"/>
                </a:cxn>
                <a:cxn ang="0">
                  <a:pos x="43" y="218"/>
                </a:cxn>
                <a:cxn ang="0">
                  <a:pos x="117" y="71"/>
                </a:cxn>
                <a:cxn ang="0">
                  <a:pos x="238" y="15"/>
                </a:cxn>
                <a:cxn ang="0">
                  <a:pos x="390" y="73"/>
                </a:cxn>
                <a:cxn ang="0">
                  <a:pos x="496" y="189"/>
                </a:cxn>
                <a:cxn ang="0">
                  <a:pos x="651" y="224"/>
                </a:cxn>
                <a:cxn ang="0">
                  <a:pos x="809" y="177"/>
                </a:cxn>
                <a:cxn ang="0">
                  <a:pos x="798" y="322"/>
                </a:cxn>
                <a:cxn ang="0">
                  <a:pos x="919" y="464"/>
                </a:cxn>
              </a:cxnLst>
              <a:rect l="0" t="0" r="r" b="b"/>
              <a:pathLst>
                <a:path w="1205" h="1553">
                  <a:moveTo>
                    <a:pt x="919" y="464"/>
                  </a:moveTo>
                  <a:lnTo>
                    <a:pt x="928" y="535"/>
                  </a:lnTo>
                  <a:lnTo>
                    <a:pt x="971" y="609"/>
                  </a:lnTo>
                  <a:lnTo>
                    <a:pt x="1029" y="665"/>
                  </a:lnTo>
                  <a:lnTo>
                    <a:pt x="1092" y="716"/>
                  </a:lnTo>
                  <a:lnTo>
                    <a:pt x="1137" y="785"/>
                  </a:lnTo>
                  <a:lnTo>
                    <a:pt x="1119" y="867"/>
                  </a:lnTo>
                  <a:lnTo>
                    <a:pt x="1176" y="918"/>
                  </a:lnTo>
                  <a:lnTo>
                    <a:pt x="1205" y="1012"/>
                  </a:lnTo>
                  <a:lnTo>
                    <a:pt x="1161" y="1085"/>
                  </a:lnTo>
                  <a:lnTo>
                    <a:pt x="1117" y="1064"/>
                  </a:lnTo>
                  <a:lnTo>
                    <a:pt x="1050" y="1022"/>
                  </a:lnTo>
                  <a:lnTo>
                    <a:pt x="983" y="978"/>
                  </a:lnTo>
                  <a:lnTo>
                    <a:pt x="918" y="1005"/>
                  </a:lnTo>
                  <a:lnTo>
                    <a:pt x="845" y="1047"/>
                  </a:lnTo>
                  <a:lnTo>
                    <a:pt x="798" y="1117"/>
                  </a:lnTo>
                  <a:lnTo>
                    <a:pt x="725" y="1145"/>
                  </a:lnTo>
                  <a:lnTo>
                    <a:pt x="669" y="1182"/>
                  </a:lnTo>
                  <a:lnTo>
                    <a:pt x="599" y="1160"/>
                  </a:lnTo>
                  <a:lnTo>
                    <a:pt x="516" y="1177"/>
                  </a:lnTo>
                  <a:lnTo>
                    <a:pt x="447" y="1220"/>
                  </a:lnTo>
                  <a:lnTo>
                    <a:pt x="381" y="1268"/>
                  </a:lnTo>
                  <a:lnTo>
                    <a:pt x="330" y="1253"/>
                  </a:lnTo>
                  <a:lnTo>
                    <a:pt x="357" y="1337"/>
                  </a:lnTo>
                  <a:lnTo>
                    <a:pt x="403" y="1335"/>
                  </a:lnTo>
                  <a:lnTo>
                    <a:pt x="418" y="1418"/>
                  </a:lnTo>
                  <a:lnTo>
                    <a:pt x="418" y="1494"/>
                  </a:lnTo>
                  <a:lnTo>
                    <a:pt x="369" y="1553"/>
                  </a:lnTo>
                  <a:lnTo>
                    <a:pt x="233" y="1516"/>
                  </a:lnTo>
                  <a:lnTo>
                    <a:pt x="151" y="1515"/>
                  </a:lnTo>
                  <a:lnTo>
                    <a:pt x="145" y="1414"/>
                  </a:lnTo>
                  <a:lnTo>
                    <a:pt x="176" y="1335"/>
                  </a:lnTo>
                  <a:lnTo>
                    <a:pt x="117" y="1379"/>
                  </a:lnTo>
                  <a:lnTo>
                    <a:pt x="63" y="1335"/>
                  </a:lnTo>
                  <a:lnTo>
                    <a:pt x="54" y="1251"/>
                  </a:lnTo>
                  <a:lnTo>
                    <a:pt x="43" y="1173"/>
                  </a:lnTo>
                  <a:lnTo>
                    <a:pt x="24" y="1132"/>
                  </a:lnTo>
                  <a:lnTo>
                    <a:pt x="0" y="1095"/>
                  </a:lnTo>
                  <a:lnTo>
                    <a:pt x="23" y="1029"/>
                  </a:lnTo>
                  <a:lnTo>
                    <a:pt x="121" y="914"/>
                  </a:lnTo>
                  <a:lnTo>
                    <a:pt x="148" y="853"/>
                  </a:lnTo>
                  <a:lnTo>
                    <a:pt x="140" y="770"/>
                  </a:lnTo>
                  <a:lnTo>
                    <a:pt x="188" y="705"/>
                  </a:lnTo>
                  <a:lnTo>
                    <a:pt x="179" y="621"/>
                  </a:lnTo>
                  <a:lnTo>
                    <a:pt x="190" y="535"/>
                  </a:lnTo>
                  <a:lnTo>
                    <a:pt x="213" y="458"/>
                  </a:lnTo>
                  <a:lnTo>
                    <a:pt x="209" y="394"/>
                  </a:lnTo>
                  <a:lnTo>
                    <a:pt x="141" y="347"/>
                  </a:lnTo>
                  <a:lnTo>
                    <a:pt x="79" y="294"/>
                  </a:lnTo>
                  <a:lnTo>
                    <a:pt x="34" y="325"/>
                  </a:lnTo>
                  <a:lnTo>
                    <a:pt x="20" y="265"/>
                  </a:lnTo>
                  <a:lnTo>
                    <a:pt x="43" y="218"/>
                  </a:lnTo>
                  <a:lnTo>
                    <a:pt x="76" y="140"/>
                  </a:lnTo>
                  <a:lnTo>
                    <a:pt x="117" y="71"/>
                  </a:lnTo>
                  <a:lnTo>
                    <a:pt x="160" y="0"/>
                  </a:lnTo>
                  <a:lnTo>
                    <a:pt x="238" y="15"/>
                  </a:lnTo>
                  <a:lnTo>
                    <a:pt x="317" y="38"/>
                  </a:lnTo>
                  <a:lnTo>
                    <a:pt x="390" y="73"/>
                  </a:lnTo>
                  <a:lnTo>
                    <a:pt x="429" y="141"/>
                  </a:lnTo>
                  <a:lnTo>
                    <a:pt x="496" y="189"/>
                  </a:lnTo>
                  <a:lnTo>
                    <a:pt x="572" y="218"/>
                  </a:lnTo>
                  <a:lnTo>
                    <a:pt x="651" y="224"/>
                  </a:lnTo>
                  <a:lnTo>
                    <a:pt x="729" y="190"/>
                  </a:lnTo>
                  <a:lnTo>
                    <a:pt x="809" y="177"/>
                  </a:lnTo>
                  <a:lnTo>
                    <a:pt x="774" y="245"/>
                  </a:lnTo>
                  <a:lnTo>
                    <a:pt x="798" y="322"/>
                  </a:lnTo>
                  <a:lnTo>
                    <a:pt x="821" y="405"/>
                  </a:lnTo>
                  <a:lnTo>
                    <a:pt x="919" y="464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auto">
            <a:xfrm>
              <a:off x="4042" y="3257"/>
              <a:ext cx="265" cy="171"/>
            </a:xfrm>
            <a:custGeom>
              <a:avLst/>
              <a:gdLst/>
              <a:ahLst/>
              <a:cxnLst>
                <a:cxn ang="0">
                  <a:pos x="709" y="494"/>
                </a:cxn>
                <a:cxn ang="0">
                  <a:pos x="844" y="510"/>
                </a:cxn>
                <a:cxn ang="0">
                  <a:pos x="915" y="525"/>
                </a:cxn>
                <a:cxn ang="0">
                  <a:pos x="997" y="514"/>
                </a:cxn>
                <a:cxn ang="0">
                  <a:pos x="1036" y="474"/>
                </a:cxn>
                <a:cxn ang="0">
                  <a:pos x="1059" y="335"/>
                </a:cxn>
                <a:cxn ang="0">
                  <a:pos x="1025" y="259"/>
                </a:cxn>
                <a:cxn ang="0">
                  <a:pos x="1031" y="199"/>
                </a:cxn>
                <a:cxn ang="0">
                  <a:pos x="968" y="163"/>
                </a:cxn>
                <a:cxn ang="0">
                  <a:pos x="915" y="113"/>
                </a:cxn>
                <a:cxn ang="0">
                  <a:pos x="875" y="34"/>
                </a:cxn>
                <a:cxn ang="0">
                  <a:pos x="831" y="107"/>
                </a:cxn>
                <a:cxn ang="0">
                  <a:pos x="787" y="86"/>
                </a:cxn>
                <a:cxn ang="0">
                  <a:pos x="720" y="44"/>
                </a:cxn>
                <a:cxn ang="0">
                  <a:pos x="653" y="0"/>
                </a:cxn>
                <a:cxn ang="0">
                  <a:pos x="588" y="27"/>
                </a:cxn>
                <a:cxn ang="0">
                  <a:pos x="515" y="69"/>
                </a:cxn>
                <a:cxn ang="0">
                  <a:pos x="468" y="139"/>
                </a:cxn>
                <a:cxn ang="0">
                  <a:pos x="395" y="167"/>
                </a:cxn>
                <a:cxn ang="0">
                  <a:pos x="339" y="204"/>
                </a:cxn>
                <a:cxn ang="0">
                  <a:pos x="269" y="182"/>
                </a:cxn>
                <a:cxn ang="0">
                  <a:pos x="186" y="199"/>
                </a:cxn>
                <a:cxn ang="0">
                  <a:pos x="117" y="242"/>
                </a:cxn>
                <a:cxn ang="0">
                  <a:pos x="51" y="290"/>
                </a:cxn>
                <a:cxn ang="0">
                  <a:pos x="0" y="275"/>
                </a:cxn>
                <a:cxn ang="0">
                  <a:pos x="27" y="359"/>
                </a:cxn>
                <a:cxn ang="0">
                  <a:pos x="73" y="357"/>
                </a:cxn>
                <a:cxn ang="0">
                  <a:pos x="88" y="440"/>
                </a:cxn>
                <a:cxn ang="0">
                  <a:pos x="88" y="516"/>
                </a:cxn>
                <a:cxn ang="0">
                  <a:pos x="39" y="575"/>
                </a:cxn>
                <a:cxn ang="0">
                  <a:pos x="81" y="670"/>
                </a:cxn>
                <a:cxn ang="0">
                  <a:pos x="88" y="582"/>
                </a:cxn>
                <a:cxn ang="0">
                  <a:pos x="99" y="582"/>
                </a:cxn>
                <a:cxn ang="0">
                  <a:pos x="162" y="571"/>
                </a:cxn>
                <a:cxn ang="0">
                  <a:pos x="218" y="613"/>
                </a:cxn>
                <a:cxn ang="0">
                  <a:pos x="283" y="637"/>
                </a:cxn>
                <a:cxn ang="0">
                  <a:pos x="322" y="683"/>
                </a:cxn>
                <a:cxn ang="0">
                  <a:pos x="384" y="642"/>
                </a:cxn>
                <a:cxn ang="0">
                  <a:pos x="428" y="574"/>
                </a:cxn>
                <a:cxn ang="0">
                  <a:pos x="468" y="502"/>
                </a:cxn>
                <a:cxn ang="0">
                  <a:pos x="544" y="502"/>
                </a:cxn>
                <a:cxn ang="0">
                  <a:pos x="620" y="484"/>
                </a:cxn>
                <a:cxn ang="0">
                  <a:pos x="709" y="494"/>
                </a:cxn>
              </a:cxnLst>
              <a:rect l="0" t="0" r="r" b="b"/>
              <a:pathLst>
                <a:path w="1059" h="683">
                  <a:moveTo>
                    <a:pt x="709" y="494"/>
                  </a:moveTo>
                  <a:lnTo>
                    <a:pt x="844" y="510"/>
                  </a:lnTo>
                  <a:lnTo>
                    <a:pt x="915" y="525"/>
                  </a:lnTo>
                  <a:lnTo>
                    <a:pt x="997" y="514"/>
                  </a:lnTo>
                  <a:lnTo>
                    <a:pt x="1036" y="474"/>
                  </a:lnTo>
                  <a:lnTo>
                    <a:pt x="1059" y="335"/>
                  </a:lnTo>
                  <a:lnTo>
                    <a:pt x="1025" y="259"/>
                  </a:lnTo>
                  <a:lnTo>
                    <a:pt x="1031" y="199"/>
                  </a:lnTo>
                  <a:lnTo>
                    <a:pt x="968" y="163"/>
                  </a:lnTo>
                  <a:lnTo>
                    <a:pt x="915" y="113"/>
                  </a:lnTo>
                  <a:lnTo>
                    <a:pt x="875" y="34"/>
                  </a:lnTo>
                  <a:lnTo>
                    <a:pt x="831" y="107"/>
                  </a:lnTo>
                  <a:lnTo>
                    <a:pt x="787" y="86"/>
                  </a:lnTo>
                  <a:lnTo>
                    <a:pt x="720" y="44"/>
                  </a:lnTo>
                  <a:lnTo>
                    <a:pt x="653" y="0"/>
                  </a:lnTo>
                  <a:lnTo>
                    <a:pt x="588" y="27"/>
                  </a:lnTo>
                  <a:lnTo>
                    <a:pt x="515" y="69"/>
                  </a:lnTo>
                  <a:lnTo>
                    <a:pt x="468" y="139"/>
                  </a:lnTo>
                  <a:lnTo>
                    <a:pt x="395" y="167"/>
                  </a:lnTo>
                  <a:lnTo>
                    <a:pt x="339" y="204"/>
                  </a:lnTo>
                  <a:lnTo>
                    <a:pt x="269" y="182"/>
                  </a:lnTo>
                  <a:lnTo>
                    <a:pt x="186" y="199"/>
                  </a:lnTo>
                  <a:lnTo>
                    <a:pt x="117" y="242"/>
                  </a:lnTo>
                  <a:lnTo>
                    <a:pt x="51" y="290"/>
                  </a:lnTo>
                  <a:lnTo>
                    <a:pt x="0" y="275"/>
                  </a:lnTo>
                  <a:lnTo>
                    <a:pt x="27" y="359"/>
                  </a:lnTo>
                  <a:lnTo>
                    <a:pt x="73" y="357"/>
                  </a:lnTo>
                  <a:lnTo>
                    <a:pt x="88" y="440"/>
                  </a:lnTo>
                  <a:lnTo>
                    <a:pt x="88" y="516"/>
                  </a:lnTo>
                  <a:lnTo>
                    <a:pt x="39" y="575"/>
                  </a:lnTo>
                  <a:lnTo>
                    <a:pt x="81" y="670"/>
                  </a:lnTo>
                  <a:lnTo>
                    <a:pt x="88" y="582"/>
                  </a:lnTo>
                  <a:lnTo>
                    <a:pt x="99" y="582"/>
                  </a:lnTo>
                  <a:lnTo>
                    <a:pt x="162" y="571"/>
                  </a:lnTo>
                  <a:lnTo>
                    <a:pt x="218" y="613"/>
                  </a:lnTo>
                  <a:lnTo>
                    <a:pt x="283" y="637"/>
                  </a:lnTo>
                  <a:lnTo>
                    <a:pt x="322" y="683"/>
                  </a:lnTo>
                  <a:lnTo>
                    <a:pt x="384" y="642"/>
                  </a:lnTo>
                  <a:lnTo>
                    <a:pt x="428" y="574"/>
                  </a:lnTo>
                  <a:lnTo>
                    <a:pt x="468" y="502"/>
                  </a:lnTo>
                  <a:lnTo>
                    <a:pt x="544" y="502"/>
                  </a:lnTo>
                  <a:lnTo>
                    <a:pt x="620" y="484"/>
                  </a:lnTo>
                  <a:lnTo>
                    <a:pt x="709" y="494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92" name="Freeform 44"/>
            <p:cNvSpPr>
              <a:spLocks/>
            </p:cNvSpPr>
            <p:nvPr/>
          </p:nvSpPr>
          <p:spPr bwMode="auto">
            <a:xfrm>
              <a:off x="3952" y="3377"/>
              <a:ext cx="401" cy="403"/>
            </a:xfrm>
            <a:custGeom>
              <a:avLst/>
              <a:gdLst/>
              <a:ahLst/>
              <a:cxnLst>
                <a:cxn ang="0">
                  <a:pos x="1395" y="1548"/>
                </a:cxn>
                <a:cxn ang="0">
                  <a:pos x="1560" y="1452"/>
                </a:cxn>
                <a:cxn ang="0">
                  <a:pos x="1605" y="1286"/>
                </a:cxn>
                <a:cxn ang="0">
                  <a:pos x="1475" y="1205"/>
                </a:cxn>
                <a:cxn ang="0">
                  <a:pos x="1363" y="1154"/>
                </a:cxn>
                <a:cxn ang="0">
                  <a:pos x="1257" y="1109"/>
                </a:cxn>
                <a:cxn ang="0">
                  <a:pos x="1137" y="1192"/>
                </a:cxn>
                <a:cxn ang="0">
                  <a:pos x="1095" y="1063"/>
                </a:cxn>
                <a:cxn ang="0">
                  <a:pos x="1152" y="908"/>
                </a:cxn>
                <a:cxn ang="0">
                  <a:pos x="1193" y="766"/>
                </a:cxn>
                <a:cxn ang="0">
                  <a:pos x="1085" y="640"/>
                </a:cxn>
                <a:cxn ang="0">
                  <a:pos x="994" y="579"/>
                </a:cxn>
                <a:cxn ang="0">
                  <a:pos x="984" y="435"/>
                </a:cxn>
                <a:cxn ang="0">
                  <a:pos x="934" y="322"/>
                </a:cxn>
                <a:cxn ang="0">
                  <a:pos x="983" y="157"/>
                </a:cxn>
                <a:cxn ang="0">
                  <a:pos x="1067" y="11"/>
                </a:cxn>
                <a:cxn ang="0">
                  <a:pos x="910" y="19"/>
                </a:cxn>
                <a:cxn ang="0">
                  <a:pos x="794" y="89"/>
                </a:cxn>
                <a:cxn ang="0">
                  <a:pos x="688" y="200"/>
                </a:cxn>
                <a:cxn ang="0">
                  <a:pos x="584" y="129"/>
                </a:cxn>
                <a:cxn ang="0">
                  <a:pos x="465" y="99"/>
                </a:cxn>
                <a:cxn ang="0">
                  <a:pos x="447" y="186"/>
                </a:cxn>
                <a:cxn ang="0">
                  <a:pos x="269" y="55"/>
                </a:cxn>
                <a:cxn ang="0">
                  <a:pos x="181" y="135"/>
                </a:cxn>
                <a:cxn ang="0">
                  <a:pos x="42" y="209"/>
                </a:cxn>
                <a:cxn ang="0">
                  <a:pos x="0" y="359"/>
                </a:cxn>
                <a:cxn ang="0">
                  <a:pos x="18" y="503"/>
                </a:cxn>
                <a:cxn ang="0">
                  <a:pos x="66" y="654"/>
                </a:cxn>
                <a:cxn ang="0">
                  <a:pos x="75" y="825"/>
                </a:cxn>
                <a:cxn ang="0">
                  <a:pos x="211" y="841"/>
                </a:cxn>
                <a:cxn ang="0">
                  <a:pos x="343" y="852"/>
                </a:cxn>
                <a:cxn ang="0">
                  <a:pos x="478" y="873"/>
                </a:cxn>
                <a:cxn ang="0">
                  <a:pos x="593" y="869"/>
                </a:cxn>
                <a:cxn ang="0">
                  <a:pos x="725" y="852"/>
                </a:cxn>
                <a:cxn ang="0">
                  <a:pos x="825" y="984"/>
                </a:cxn>
                <a:cxn ang="0">
                  <a:pos x="953" y="1089"/>
                </a:cxn>
                <a:cxn ang="0">
                  <a:pos x="1057" y="1221"/>
                </a:cxn>
                <a:cxn ang="0">
                  <a:pos x="959" y="1342"/>
                </a:cxn>
                <a:cxn ang="0">
                  <a:pos x="906" y="1503"/>
                </a:cxn>
                <a:cxn ang="0">
                  <a:pos x="979" y="1614"/>
                </a:cxn>
                <a:cxn ang="0">
                  <a:pos x="1115" y="1560"/>
                </a:cxn>
                <a:cxn ang="0">
                  <a:pos x="1216" y="1476"/>
                </a:cxn>
              </a:cxnLst>
              <a:rect l="0" t="0" r="r" b="b"/>
              <a:pathLst>
                <a:path w="1605" h="1614">
                  <a:moveTo>
                    <a:pt x="1324" y="1514"/>
                  </a:moveTo>
                  <a:lnTo>
                    <a:pt x="1395" y="1548"/>
                  </a:lnTo>
                  <a:lnTo>
                    <a:pt x="1466" y="1517"/>
                  </a:lnTo>
                  <a:lnTo>
                    <a:pt x="1560" y="1452"/>
                  </a:lnTo>
                  <a:lnTo>
                    <a:pt x="1581" y="1367"/>
                  </a:lnTo>
                  <a:lnTo>
                    <a:pt x="1605" y="1286"/>
                  </a:lnTo>
                  <a:lnTo>
                    <a:pt x="1557" y="1154"/>
                  </a:lnTo>
                  <a:lnTo>
                    <a:pt x="1475" y="1205"/>
                  </a:lnTo>
                  <a:lnTo>
                    <a:pt x="1411" y="1206"/>
                  </a:lnTo>
                  <a:lnTo>
                    <a:pt x="1363" y="1154"/>
                  </a:lnTo>
                  <a:lnTo>
                    <a:pt x="1285" y="1129"/>
                  </a:lnTo>
                  <a:lnTo>
                    <a:pt x="1257" y="1109"/>
                  </a:lnTo>
                  <a:lnTo>
                    <a:pt x="1217" y="1174"/>
                  </a:lnTo>
                  <a:lnTo>
                    <a:pt x="1137" y="1192"/>
                  </a:lnTo>
                  <a:lnTo>
                    <a:pt x="1080" y="1137"/>
                  </a:lnTo>
                  <a:lnTo>
                    <a:pt x="1095" y="1063"/>
                  </a:lnTo>
                  <a:lnTo>
                    <a:pt x="1109" y="979"/>
                  </a:lnTo>
                  <a:lnTo>
                    <a:pt x="1152" y="908"/>
                  </a:lnTo>
                  <a:lnTo>
                    <a:pt x="1193" y="838"/>
                  </a:lnTo>
                  <a:lnTo>
                    <a:pt x="1193" y="766"/>
                  </a:lnTo>
                  <a:lnTo>
                    <a:pt x="1137" y="704"/>
                  </a:lnTo>
                  <a:lnTo>
                    <a:pt x="1085" y="640"/>
                  </a:lnTo>
                  <a:lnTo>
                    <a:pt x="1027" y="625"/>
                  </a:lnTo>
                  <a:lnTo>
                    <a:pt x="994" y="579"/>
                  </a:lnTo>
                  <a:lnTo>
                    <a:pt x="946" y="509"/>
                  </a:lnTo>
                  <a:lnTo>
                    <a:pt x="984" y="435"/>
                  </a:lnTo>
                  <a:lnTo>
                    <a:pt x="974" y="367"/>
                  </a:lnTo>
                  <a:lnTo>
                    <a:pt x="934" y="322"/>
                  </a:lnTo>
                  <a:lnTo>
                    <a:pt x="955" y="237"/>
                  </a:lnTo>
                  <a:lnTo>
                    <a:pt x="983" y="157"/>
                  </a:lnTo>
                  <a:lnTo>
                    <a:pt x="1012" y="75"/>
                  </a:lnTo>
                  <a:lnTo>
                    <a:pt x="1067" y="11"/>
                  </a:lnTo>
                  <a:lnTo>
                    <a:pt x="984" y="0"/>
                  </a:lnTo>
                  <a:lnTo>
                    <a:pt x="910" y="19"/>
                  </a:lnTo>
                  <a:lnTo>
                    <a:pt x="834" y="19"/>
                  </a:lnTo>
                  <a:lnTo>
                    <a:pt x="794" y="89"/>
                  </a:lnTo>
                  <a:lnTo>
                    <a:pt x="749" y="159"/>
                  </a:lnTo>
                  <a:lnTo>
                    <a:pt x="688" y="200"/>
                  </a:lnTo>
                  <a:lnTo>
                    <a:pt x="649" y="153"/>
                  </a:lnTo>
                  <a:lnTo>
                    <a:pt x="584" y="129"/>
                  </a:lnTo>
                  <a:lnTo>
                    <a:pt x="528" y="88"/>
                  </a:lnTo>
                  <a:lnTo>
                    <a:pt x="465" y="99"/>
                  </a:lnTo>
                  <a:lnTo>
                    <a:pt x="454" y="99"/>
                  </a:lnTo>
                  <a:lnTo>
                    <a:pt x="447" y="186"/>
                  </a:lnTo>
                  <a:lnTo>
                    <a:pt x="405" y="92"/>
                  </a:lnTo>
                  <a:lnTo>
                    <a:pt x="269" y="55"/>
                  </a:lnTo>
                  <a:lnTo>
                    <a:pt x="187" y="52"/>
                  </a:lnTo>
                  <a:lnTo>
                    <a:pt x="181" y="135"/>
                  </a:lnTo>
                  <a:lnTo>
                    <a:pt x="115" y="177"/>
                  </a:lnTo>
                  <a:lnTo>
                    <a:pt x="42" y="209"/>
                  </a:lnTo>
                  <a:lnTo>
                    <a:pt x="7" y="278"/>
                  </a:lnTo>
                  <a:lnTo>
                    <a:pt x="0" y="359"/>
                  </a:lnTo>
                  <a:lnTo>
                    <a:pt x="30" y="442"/>
                  </a:lnTo>
                  <a:lnTo>
                    <a:pt x="18" y="503"/>
                  </a:lnTo>
                  <a:lnTo>
                    <a:pt x="2" y="604"/>
                  </a:lnTo>
                  <a:lnTo>
                    <a:pt x="66" y="654"/>
                  </a:lnTo>
                  <a:lnTo>
                    <a:pt x="75" y="737"/>
                  </a:lnTo>
                  <a:lnTo>
                    <a:pt x="75" y="825"/>
                  </a:lnTo>
                  <a:lnTo>
                    <a:pt x="129" y="850"/>
                  </a:lnTo>
                  <a:lnTo>
                    <a:pt x="211" y="841"/>
                  </a:lnTo>
                  <a:lnTo>
                    <a:pt x="284" y="855"/>
                  </a:lnTo>
                  <a:lnTo>
                    <a:pt x="343" y="852"/>
                  </a:lnTo>
                  <a:lnTo>
                    <a:pt x="401" y="897"/>
                  </a:lnTo>
                  <a:lnTo>
                    <a:pt x="478" y="873"/>
                  </a:lnTo>
                  <a:lnTo>
                    <a:pt x="531" y="918"/>
                  </a:lnTo>
                  <a:lnTo>
                    <a:pt x="593" y="869"/>
                  </a:lnTo>
                  <a:lnTo>
                    <a:pt x="659" y="826"/>
                  </a:lnTo>
                  <a:lnTo>
                    <a:pt x="725" y="852"/>
                  </a:lnTo>
                  <a:lnTo>
                    <a:pt x="770" y="923"/>
                  </a:lnTo>
                  <a:lnTo>
                    <a:pt x="825" y="984"/>
                  </a:lnTo>
                  <a:lnTo>
                    <a:pt x="891" y="1033"/>
                  </a:lnTo>
                  <a:lnTo>
                    <a:pt x="953" y="1089"/>
                  </a:lnTo>
                  <a:lnTo>
                    <a:pt x="1007" y="1152"/>
                  </a:lnTo>
                  <a:lnTo>
                    <a:pt x="1057" y="1221"/>
                  </a:lnTo>
                  <a:lnTo>
                    <a:pt x="1007" y="1275"/>
                  </a:lnTo>
                  <a:lnTo>
                    <a:pt x="959" y="1342"/>
                  </a:lnTo>
                  <a:lnTo>
                    <a:pt x="919" y="1418"/>
                  </a:lnTo>
                  <a:lnTo>
                    <a:pt x="906" y="1503"/>
                  </a:lnTo>
                  <a:lnTo>
                    <a:pt x="943" y="1577"/>
                  </a:lnTo>
                  <a:lnTo>
                    <a:pt x="979" y="1614"/>
                  </a:lnTo>
                  <a:lnTo>
                    <a:pt x="1052" y="1580"/>
                  </a:lnTo>
                  <a:lnTo>
                    <a:pt x="1115" y="1560"/>
                  </a:lnTo>
                  <a:lnTo>
                    <a:pt x="1149" y="1438"/>
                  </a:lnTo>
                  <a:lnTo>
                    <a:pt x="1216" y="1476"/>
                  </a:lnTo>
                  <a:lnTo>
                    <a:pt x="1324" y="1514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93" name="Freeform 45"/>
            <p:cNvSpPr>
              <a:spLocks/>
            </p:cNvSpPr>
            <p:nvPr/>
          </p:nvSpPr>
          <p:spPr bwMode="auto">
            <a:xfrm>
              <a:off x="4728" y="3329"/>
              <a:ext cx="219" cy="240"/>
            </a:xfrm>
            <a:custGeom>
              <a:avLst/>
              <a:gdLst/>
              <a:ahLst/>
              <a:cxnLst>
                <a:cxn ang="0">
                  <a:pos x="159" y="859"/>
                </a:cxn>
                <a:cxn ang="0">
                  <a:pos x="136" y="781"/>
                </a:cxn>
                <a:cxn ang="0">
                  <a:pos x="95" y="713"/>
                </a:cxn>
                <a:cxn ang="0">
                  <a:pos x="42" y="654"/>
                </a:cxn>
                <a:cxn ang="0">
                  <a:pos x="0" y="588"/>
                </a:cxn>
                <a:cxn ang="0">
                  <a:pos x="2" y="523"/>
                </a:cxn>
                <a:cxn ang="0">
                  <a:pos x="46" y="451"/>
                </a:cxn>
                <a:cxn ang="0">
                  <a:pos x="104" y="400"/>
                </a:cxn>
                <a:cxn ang="0">
                  <a:pos x="148" y="334"/>
                </a:cxn>
                <a:cxn ang="0">
                  <a:pos x="172" y="201"/>
                </a:cxn>
                <a:cxn ang="0">
                  <a:pos x="239" y="229"/>
                </a:cxn>
                <a:cxn ang="0">
                  <a:pos x="312" y="196"/>
                </a:cxn>
                <a:cxn ang="0">
                  <a:pos x="377" y="144"/>
                </a:cxn>
                <a:cxn ang="0">
                  <a:pos x="419" y="43"/>
                </a:cxn>
                <a:cxn ang="0">
                  <a:pos x="522" y="15"/>
                </a:cxn>
                <a:cxn ang="0">
                  <a:pos x="593" y="0"/>
                </a:cxn>
                <a:cxn ang="0">
                  <a:pos x="644" y="39"/>
                </a:cxn>
                <a:cxn ang="0">
                  <a:pos x="668" y="116"/>
                </a:cxn>
                <a:cxn ang="0">
                  <a:pos x="711" y="185"/>
                </a:cxn>
                <a:cxn ang="0">
                  <a:pos x="740" y="265"/>
                </a:cxn>
                <a:cxn ang="0">
                  <a:pos x="785" y="334"/>
                </a:cxn>
                <a:cxn ang="0">
                  <a:pos x="817" y="410"/>
                </a:cxn>
                <a:cxn ang="0">
                  <a:pos x="873" y="446"/>
                </a:cxn>
                <a:cxn ang="0">
                  <a:pos x="870" y="529"/>
                </a:cxn>
                <a:cxn ang="0">
                  <a:pos x="849" y="608"/>
                </a:cxn>
                <a:cxn ang="0">
                  <a:pos x="849" y="690"/>
                </a:cxn>
                <a:cxn ang="0">
                  <a:pos x="760" y="744"/>
                </a:cxn>
                <a:cxn ang="0">
                  <a:pos x="696" y="778"/>
                </a:cxn>
                <a:cxn ang="0">
                  <a:pos x="649" y="827"/>
                </a:cxn>
                <a:cxn ang="0">
                  <a:pos x="613" y="759"/>
                </a:cxn>
                <a:cxn ang="0">
                  <a:pos x="571" y="709"/>
                </a:cxn>
                <a:cxn ang="0">
                  <a:pos x="496" y="737"/>
                </a:cxn>
                <a:cxn ang="0">
                  <a:pos x="459" y="810"/>
                </a:cxn>
                <a:cxn ang="0">
                  <a:pos x="385" y="839"/>
                </a:cxn>
                <a:cxn ang="0">
                  <a:pos x="326" y="895"/>
                </a:cxn>
                <a:cxn ang="0">
                  <a:pos x="278" y="959"/>
                </a:cxn>
                <a:cxn ang="0">
                  <a:pos x="196" y="934"/>
                </a:cxn>
                <a:cxn ang="0">
                  <a:pos x="159" y="859"/>
                </a:cxn>
              </a:cxnLst>
              <a:rect l="0" t="0" r="r" b="b"/>
              <a:pathLst>
                <a:path w="873" h="959">
                  <a:moveTo>
                    <a:pt x="159" y="859"/>
                  </a:moveTo>
                  <a:lnTo>
                    <a:pt x="136" y="781"/>
                  </a:lnTo>
                  <a:lnTo>
                    <a:pt x="95" y="713"/>
                  </a:lnTo>
                  <a:lnTo>
                    <a:pt x="42" y="654"/>
                  </a:lnTo>
                  <a:lnTo>
                    <a:pt x="0" y="588"/>
                  </a:lnTo>
                  <a:lnTo>
                    <a:pt x="2" y="523"/>
                  </a:lnTo>
                  <a:lnTo>
                    <a:pt x="46" y="451"/>
                  </a:lnTo>
                  <a:lnTo>
                    <a:pt x="104" y="400"/>
                  </a:lnTo>
                  <a:lnTo>
                    <a:pt x="148" y="334"/>
                  </a:lnTo>
                  <a:lnTo>
                    <a:pt x="172" y="201"/>
                  </a:lnTo>
                  <a:lnTo>
                    <a:pt x="239" y="229"/>
                  </a:lnTo>
                  <a:lnTo>
                    <a:pt x="312" y="196"/>
                  </a:lnTo>
                  <a:lnTo>
                    <a:pt x="377" y="144"/>
                  </a:lnTo>
                  <a:lnTo>
                    <a:pt x="419" y="43"/>
                  </a:lnTo>
                  <a:lnTo>
                    <a:pt x="522" y="15"/>
                  </a:lnTo>
                  <a:lnTo>
                    <a:pt x="593" y="0"/>
                  </a:lnTo>
                  <a:lnTo>
                    <a:pt x="644" y="39"/>
                  </a:lnTo>
                  <a:lnTo>
                    <a:pt x="668" y="116"/>
                  </a:lnTo>
                  <a:lnTo>
                    <a:pt x="711" y="185"/>
                  </a:lnTo>
                  <a:lnTo>
                    <a:pt x="740" y="265"/>
                  </a:lnTo>
                  <a:lnTo>
                    <a:pt x="785" y="334"/>
                  </a:lnTo>
                  <a:lnTo>
                    <a:pt x="817" y="410"/>
                  </a:lnTo>
                  <a:lnTo>
                    <a:pt x="873" y="446"/>
                  </a:lnTo>
                  <a:lnTo>
                    <a:pt x="870" y="529"/>
                  </a:lnTo>
                  <a:lnTo>
                    <a:pt x="849" y="608"/>
                  </a:lnTo>
                  <a:lnTo>
                    <a:pt x="849" y="690"/>
                  </a:lnTo>
                  <a:lnTo>
                    <a:pt x="760" y="744"/>
                  </a:lnTo>
                  <a:lnTo>
                    <a:pt x="696" y="778"/>
                  </a:lnTo>
                  <a:lnTo>
                    <a:pt x="649" y="827"/>
                  </a:lnTo>
                  <a:lnTo>
                    <a:pt x="613" y="759"/>
                  </a:lnTo>
                  <a:lnTo>
                    <a:pt x="571" y="709"/>
                  </a:lnTo>
                  <a:lnTo>
                    <a:pt x="496" y="737"/>
                  </a:lnTo>
                  <a:lnTo>
                    <a:pt x="459" y="810"/>
                  </a:lnTo>
                  <a:lnTo>
                    <a:pt x="385" y="839"/>
                  </a:lnTo>
                  <a:lnTo>
                    <a:pt x="326" y="895"/>
                  </a:lnTo>
                  <a:lnTo>
                    <a:pt x="278" y="959"/>
                  </a:lnTo>
                  <a:lnTo>
                    <a:pt x="196" y="934"/>
                  </a:lnTo>
                  <a:lnTo>
                    <a:pt x="159" y="859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94" name="Freeform 46"/>
            <p:cNvSpPr>
              <a:spLocks/>
            </p:cNvSpPr>
            <p:nvPr/>
          </p:nvSpPr>
          <p:spPr bwMode="auto">
            <a:xfrm>
              <a:off x="4329" y="3079"/>
              <a:ext cx="427" cy="406"/>
            </a:xfrm>
            <a:custGeom>
              <a:avLst/>
              <a:gdLst/>
              <a:ahLst/>
              <a:cxnLst>
                <a:cxn ang="0">
                  <a:pos x="88" y="1057"/>
                </a:cxn>
                <a:cxn ang="0">
                  <a:pos x="193" y="949"/>
                </a:cxn>
                <a:cxn ang="0">
                  <a:pos x="309" y="863"/>
                </a:cxn>
                <a:cxn ang="0">
                  <a:pos x="432" y="807"/>
                </a:cxn>
                <a:cxn ang="0">
                  <a:pos x="561" y="826"/>
                </a:cxn>
                <a:cxn ang="0">
                  <a:pos x="650" y="691"/>
                </a:cxn>
                <a:cxn ang="0">
                  <a:pos x="581" y="557"/>
                </a:cxn>
                <a:cxn ang="0">
                  <a:pos x="557" y="414"/>
                </a:cxn>
                <a:cxn ang="0">
                  <a:pos x="678" y="310"/>
                </a:cxn>
                <a:cxn ang="0">
                  <a:pos x="874" y="320"/>
                </a:cxn>
                <a:cxn ang="0">
                  <a:pos x="999" y="251"/>
                </a:cxn>
                <a:cxn ang="0">
                  <a:pos x="1134" y="158"/>
                </a:cxn>
                <a:cxn ang="0">
                  <a:pos x="1271" y="65"/>
                </a:cxn>
                <a:cxn ang="0">
                  <a:pos x="1421" y="0"/>
                </a:cxn>
                <a:cxn ang="0">
                  <a:pos x="1355" y="140"/>
                </a:cxn>
                <a:cxn ang="0">
                  <a:pos x="1300" y="275"/>
                </a:cxn>
                <a:cxn ang="0">
                  <a:pos x="1314" y="427"/>
                </a:cxn>
                <a:cxn ang="0">
                  <a:pos x="1276" y="566"/>
                </a:cxn>
                <a:cxn ang="0">
                  <a:pos x="1194" y="671"/>
                </a:cxn>
                <a:cxn ang="0">
                  <a:pos x="1300" y="622"/>
                </a:cxn>
                <a:cxn ang="0">
                  <a:pos x="1388" y="673"/>
                </a:cxn>
                <a:cxn ang="0">
                  <a:pos x="1537" y="671"/>
                </a:cxn>
                <a:cxn ang="0">
                  <a:pos x="1588" y="757"/>
                </a:cxn>
                <a:cxn ang="0">
                  <a:pos x="1707" y="900"/>
                </a:cxn>
                <a:cxn ang="0">
                  <a:pos x="1641" y="1058"/>
                </a:cxn>
                <a:cxn ang="0">
                  <a:pos x="1513" y="1139"/>
                </a:cxn>
                <a:cxn ang="0">
                  <a:pos x="1407" y="1255"/>
                </a:cxn>
                <a:cxn ang="0">
                  <a:pos x="1290" y="1229"/>
                </a:cxn>
                <a:cxn ang="0">
                  <a:pos x="1169" y="1197"/>
                </a:cxn>
                <a:cxn ang="0">
                  <a:pos x="1034" y="1227"/>
                </a:cxn>
                <a:cxn ang="0">
                  <a:pos x="905" y="1256"/>
                </a:cxn>
                <a:cxn ang="0">
                  <a:pos x="850" y="1383"/>
                </a:cxn>
                <a:cxn ang="0">
                  <a:pos x="795" y="1525"/>
                </a:cxn>
                <a:cxn ang="0">
                  <a:pos x="650" y="1545"/>
                </a:cxn>
                <a:cxn ang="0">
                  <a:pos x="529" y="1622"/>
                </a:cxn>
                <a:cxn ang="0">
                  <a:pos x="406" y="1510"/>
                </a:cxn>
                <a:cxn ang="0">
                  <a:pos x="318" y="1377"/>
                </a:cxn>
                <a:cxn ang="0">
                  <a:pos x="221" y="1234"/>
                </a:cxn>
                <a:cxn ang="0">
                  <a:pos x="40" y="1126"/>
                </a:cxn>
              </a:cxnLst>
              <a:rect l="0" t="0" r="r" b="b"/>
              <a:pathLst>
                <a:path w="1707" h="1622">
                  <a:moveTo>
                    <a:pt x="0" y="1094"/>
                  </a:moveTo>
                  <a:lnTo>
                    <a:pt x="88" y="1057"/>
                  </a:lnTo>
                  <a:lnTo>
                    <a:pt x="158" y="1021"/>
                  </a:lnTo>
                  <a:lnTo>
                    <a:pt x="193" y="949"/>
                  </a:lnTo>
                  <a:lnTo>
                    <a:pt x="246" y="884"/>
                  </a:lnTo>
                  <a:lnTo>
                    <a:pt x="309" y="863"/>
                  </a:lnTo>
                  <a:lnTo>
                    <a:pt x="383" y="863"/>
                  </a:lnTo>
                  <a:lnTo>
                    <a:pt x="432" y="807"/>
                  </a:lnTo>
                  <a:lnTo>
                    <a:pt x="512" y="816"/>
                  </a:lnTo>
                  <a:lnTo>
                    <a:pt x="561" y="826"/>
                  </a:lnTo>
                  <a:lnTo>
                    <a:pt x="596" y="750"/>
                  </a:lnTo>
                  <a:lnTo>
                    <a:pt x="650" y="691"/>
                  </a:lnTo>
                  <a:lnTo>
                    <a:pt x="626" y="621"/>
                  </a:lnTo>
                  <a:lnTo>
                    <a:pt x="581" y="557"/>
                  </a:lnTo>
                  <a:lnTo>
                    <a:pt x="552" y="485"/>
                  </a:lnTo>
                  <a:lnTo>
                    <a:pt x="557" y="414"/>
                  </a:lnTo>
                  <a:lnTo>
                    <a:pt x="621" y="367"/>
                  </a:lnTo>
                  <a:lnTo>
                    <a:pt x="678" y="310"/>
                  </a:lnTo>
                  <a:lnTo>
                    <a:pt x="802" y="314"/>
                  </a:lnTo>
                  <a:lnTo>
                    <a:pt x="874" y="320"/>
                  </a:lnTo>
                  <a:lnTo>
                    <a:pt x="951" y="315"/>
                  </a:lnTo>
                  <a:lnTo>
                    <a:pt x="999" y="251"/>
                  </a:lnTo>
                  <a:lnTo>
                    <a:pt x="1072" y="209"/>
                  </a:lnTo>
                  <a:lnTo>
                    <a:pt x="1134" y="158"/>
                  </a:lnTo>
                  <a:lnTo>
                    <a:pt x="1202" y="108"/>
                  </a:lnTo>
                  <a:lnTo>
                    <a:pt x="1271" y="65"/>
                  </a:lnTo>
                  <a:lnTo>
                    <a:pt x="1346" y="29"/>
                  </a:lnTo>
                  <a:lnTo>
                    <a:pt x="1421" y="0"/>
                  </a:lnTo>
                  <a:lnTo>
                    <a:pt x="1388" y="78"/>
                  </a:lnTo>
                  <a:lnTo>
                    <a:pt x="1355" y="140"/>
                  </a:lnTo>
                  <a:lnTo>
                    <a:pt x="1321" y="190"/>
                  </a:lnTo>
                  <a:lnTo>
                    <a:pt x="1300" y="275"/>
                  </a:lnTo>
                  <a:lnTo>
                    <a:pt x="1300" y="356"/>
                  </a:lnTo>
                  <a:lnTo>
                    <a:pt x="1314" y="427"/>
                  </a:lnTo>
                  <a:lnTo>
                    <a:pt x="1319" y="513"/>
                  </a:lnTo>
                  <a:lnTo>
                    <a:pt x="1276" y="566"/>
                  </a:lnTo>
                  <a:lnTo>
                    <a:pt x="1256" y="622"/>
                  </a:lnTo>
                  <a:lnTo>
                    <a:pt x="1194" y="671"/>
                  </a:lnTo>
                  <a:lnTo>
                    <a:pt x="1231" y="653"/>
                  </a:lnTo>
                  <a:lnTo>
                    <a:pt x="1300" y="622"/>
                  </a:lnTo>
                  <a:lnTo>
                    <a:pt x="1319" y="681"/>
                  </a:lnTo>
                  <a:lnTo>
                    <a:pt x="1388" y="673"/>
                  </a:lnTo>
                  <a:lnTo>
                    <a:pt x="1470" y="666"/>
                  </a:lnTo>
                  <a:lnTo>
                    <a:pt x="1537" y="671"/>
                  </a:lnTo>
                  <a:lnTo>
                    <a:pt x="1582" y="703"/>
                  </a:lnTo>
                  <a:lnTo>
                    <a:pt x="1588" y="757"/>
                  </a:lnTo>
                  <a:lnTo>
                    <a:pt x="1690" y="764"/>
                  </a:lnTo>
                  <a:lnTo>
                    <a:pt x="1707" y="900"/>
                  </a:lnTo>
                  <a:lnTo>
                    <a:pt x="1670" y="979"/>
                  </a:lnTo>
                  <a:lnTo>
                    <a:pt x="1641" y="1058"/>
                  </a:lnTo>
                  <a:lnTo>
                    <a:pt x="1602" y="1137"/>
                  </a:lnTo>
                  <a:lnTo>
                    <a:pt x="1513" y="1139"/>
                  </a:lnTo>
                  <a:lnTo>
                    <a:pt x="1443" y="1181"/>
                  </a:lnTo>
                  <a:lnTo>
                    <a:pt x="1407" y="1255"/>
                  </a:lnTo>
                  <a:lnTo>
                    <a:pt x="1359" y="1251"/>
                  </a:lnTo>
                  <a:lnTo>
                    <a:pt x="1290" y="1229"/>
                  </a:lnTo>
                  <a:lnTo>
                    <a:pt x="1241" y="1177"/>
                  </a:lnTo>
                  <a:lnTo>
                    <a:pt x="1169" y="1197"/>
                  </a:lnTo>
                  <a:lnTo>
                    <a:pt x="1106" y="1247"/>
                  </a:lnTo>
                  <a:lnTo>
                    <a:pt x="1034" y="1227"/>
                  </a:lnTo>
                  <a:lnTo>
                    <a:pt x="953" y="1221"/>
                  </a:lnTo>
                  <a:lnTo>
                    <a:pt x="905" y="1256"/>
                  </a:lnTo>
                  <a:lnTo>
                    <a:pt x="905" y="1340"/>
                  </a:lnTo>
                  <a:lnTo>
                    <a:pt x="850" y="1383"/>
                  </a:lnTo>
                  <a:lnTo>
                    <a:pt x="828" y="1451"/>
                  </a:lnTo>
                  <a:lnTo>
                    <a:pt x="795" y="1525"/>
                  </a:lnTo>
                  <a:lnTo>
                    <a:pt x="717" y="1524"/>
                  </a:lnTo>
                  <a:lnTo>
                    <a:pt x="650" y="1545"/>
                  </a:lnTo>
                  <a:lnTo>
                    <a:pt x="577" y="1557"/>
                  </a:lnTo>
                  <a:lnTo>
                    <a:pt x="529" y="1622"/>
                  </a:lnTo>
                  <a:lnTo>
                    <a:pt x="465" y="1566"/>
                  </a:lnTo>
                  <a:lnTo>
                    <a:pt x="406" y="1510"/>
                  </a:lnTo>
                  <a:lnTo>
                    <a:pt x="368" y="1437"/>
                  </a:lnTo>
                  <a:lnTo>
                    <a:pt x="318" y="1377"/>
                  </a:lnTo>
                  <a:lnTo>
                    <a:pt x="266" y="1304"/>
                  </a:lnTo>
                  <a:lnTo>
                    <a:pt x="221" y="1234"/>
                  </a:lnTo>
                  <a:lnTo>
                    <a:pt x="158" y="1159"/>
                  </a:lnTo>
                  <a:lnTo>
                    <a:pt x="40" y="1126"/>
                  </a:lnTo>
                  <a:lnTo>
                    <a:pt x="0" y="1094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95" name="Freeform 47"/>
            <p:cNvSpPr>
              <a:spLocks/>
            </p:cNvSpPr>
            <p:nvPr/>
          </p:nvSpPr>
          <p:spPr bwMode="auto">
            <a:xfrm>
              <a:off x="4504" y="3541"/>
              <a:ext cx="252" cy="212"/>
            </a:xfrm>
            <a:custGeom>
              <a:avLst/>
              <a:gdLst/>
              <a:ahLst/>
              <a:cxnLst>
                <a:cxn ang="0">
                  <a:pos x="889" y="213"/>
                </a:cxn>
                <a:cxn ang="0">
                  <a:pos x="752" y="183"/>
                </a:cxn>
                <a:cxn ang="0">
                  <a:pos x="671" y="187"/>
                </a:cxn>
                <a:cxn ang="0">
                  <a:pos x="593" y="169"/>
                </a:cxn>
                <a:cxn ang="0">
                  <a:pos x="513" y="157"/>
                </a:cxn>
                <a:cxn ang="0">
                  <a:pos x="440" y="123"/>
                </a:cxn>
                <a:cxn ang="0">
                  <a:pos x="404" y="62"/>
                </a:cxn>
                <a:cxn ang="0">
                  <a:pos x="384" y="0"/>
                </a:cxn>
                <a:cxn ang="0">
                  <a:pos x="307" y="4"/>
                </a:cxn>
                <a:cxn ang="0">
                  <a:pos x="232" y="29"/>
                </a:cxn>
                <a:cxn ang="0">
                  <a:pos x="153" y="44"/>
                </a:cxn>
                <a:cxn ang="0">
                  <a:pos x="78" y="74"/>
                </a:cxn>
                <a:cxn ang="0">
                  <a:pos x="0" y="105"/>
                </a:cxn>
                <a:cxn ang="0">
                  <a:pos x="80" y="159"/>
                </a:cxn>
                <a:cxn ang="0">
                  <a:pos x="126" y="227"/>
                </a:cxn>
                <a:cxn ang="0">
                  <a:pos x="147" y="280"/>
                </a:cxn>
                <a:cxn ang="0">
                  <a:pos x="105" y="351"/>
                </a:cxn>
                <a:cxn ang="0">
                  <a:pos x="126" y="433"/>
                </a:cxn>
                <a:cxn ang="0">
                  <a:pos x="121" y="513"/>
                </a:cxn>
                <a:cxn ang="0">
                  <a:pos x="38" y="524"/>
                </a:cxn>
                <a:cxn ang="0">
                  <a:pos x="32" y="605"/>
                </a:cxn>
                <a:cxn ang="0">
                  <a:pos x="56" y="688"/>
                </a:cxn>
                <a:cxn ang="0">
                  <a:pos x="69" y="772"/>
                </a:cxn>
                <a:cxn ang="0">
                  <a:pos x="131" y="827"/>
                </a:cxn>
                <a:cxn ang="0">
                  <a:pos x="210" y="841"/>
                </a:cxn>
                <a:cxn ang="0">
                  <a:pos x="287" y="848"/>
                </a:cxn>
                <a:cxn ang="0">
                  <a:pos x="272" y="763"/>
                </a:cxn>
                <a:cxn ang="0">
                  <a:pos x="288" y="686"/>
                </a:cxn>
                <a:cxn ang="0">
                  <a:pos x="361" y="709"/>
                </a:cxn>
                <a:cxn ang="0">
                  <a:pos x="384" y="783"/>
                </a:cxn>
                <a:cxn ang="0">
                  <a:pos x="457" y="816"/>
                </a:cxn>
                <a:cxn ang="0">
                  <a:pos x="603" y="800"/>
                </a:cxn>
                <a:cxn ang="0">
                  <a:pos x="686" y="735"/>
                </a:cxn>
                <a:cxn ang="0">
                  <a:pos x="691" y="662"/>
                </a:cxn>
                <a:cxn ang="0">
                  <a:pos x="752" y="642"/>
                </a:cxn>
                <a:cxn ang="0">
                  <a:pos x="816" y="698"/>
                </a:cxn>
                <a:cxn ang="0">
                  <a:pos x="876" y="739"/>
                </a:cxn>
                <a:cxn ang="0">
                  <a:pos x="924" y="671"/>
                </a:cxn>
                <a:cxn ang="0">
                  <a:pos x="982" y="612"/>
                </a:cxn>
                <a:cxn ang="0">
                  <a:pos x="1010" y="532"/>
                </a:cxn>
                <a:cxn ang="0">
                  <a:pos x="988" y="456"/>
                </a:cxn>
                <a:cxn ang="0">
                  <a:pos x="952" y="380"/>
                </a:cxn>
                <a:cxn ang="0">
                  <a:pos x="933" y="299"/>
                </a:cxn>
                <a:cxn ang="0">
                  <a:pos x="889" y="213"/>
                </a:cxn>
              </a:cxnLst>
              <a:rect l="0" t="0" r="r" b="b"/>
              <a:pathLst>
                <a:path w="1010" h="848">
                  <a:moveTo>
                    <a:pt x="889" y="213"/>
                  </a:moveTo>
                  <a:lnTo>
                    <a:pt x="752" y="183"/>
                  </a:lnTo>
                  <a:lnTo>
                    <a:pt x="671" y="187"/>
                  </a:lnTo>
                  <a:lnTo>
                    <a:pt x="593" y="169"/>
                  </a:lnTo>
                  <a:lnTo>
                    <a:pt x="513" y="157"/>
                  </a:lnTo>
                  <a:lnTo>
                    <a:pt x="440" y="123"/>
                  </a:lnTo>
                  <a:lnTo>
                    <a:pt x="404" y="62"/>
                  </a:lnTo>
                  <a:lnTo>
                    <a:pt x="384" y="0"/>
                  </a:lnTo>
                  <a:lnTo>
                    <a:pt x="307" y="4"/>
                  </a:lnTo>
                  <a:lnTo>
                    <a:pt x="232" y="29"/>
                  </a:lnTo>
                  <a:lnTo>
                    <a:pt x="153" y="44"/>
                  </a:lnTo>
                  <a:lnTo>
                    <a:pt x="78" y="74"/>
                  </a:lnTo>
                  <a:lnTo>
                    <a:pt x="0" y="105"/>
                  </a:lnTo>
                  <a:lnTo>
                    <a:pt x="80" y="159"/>
                  </a:lnTo>
                  <a:lnTo>
                    <a:pt x="126" y="227"/>
                  </a:lnTo>
                  <a:lnTo>
                    <a:pt x="147" y="280"/>
                  </a:lnTo>
                  <a:lnTo>
                    <a:pt x="105" y="351"/>
                  </a:lnTo>
                  <a:lnTo>
                    <a:pt x="126" y="433"/>
                  </a:lnTo>
                  <a:lnTo>
                    <a:pt x="121" y="513"/>
                  </a:lnTo>
                  <a:lnTo>
                    <a:pt x="38" y="524"/>
                  </a:lnTo>
                  <a:lnTo>
                    <a:pt x="32" y="605"/>
                  </a:lnTo>
                  <a:lnTo>
                    <a:pt x="56" y="688"/>
                  </a:lnTo>
                  <a:lnTo>
                    <a:pt x="69" y="772"/>
                  </a:lnTo>
                  <a:lnTo>
                    <a:pt x="131" y="827"/>
                  </a:lnTo>
                  <a:lnTo>
                    <a:pt x="210" y="841"/>
                  </a:lnTo>
                  <a:lnTo>
                    <a:pt x="287" y="848"/>
                  </a:lnTo>
                  <a:lnTo>
                    <a:pt x="272" y="763"/>
                  </a:lnTo>
                  <a:lnTo>
                    <a:pt x="288" y="686"/>
                  </a:lnTo>
                  <a:lnTo>
                    <a:pt x="361" y="709"/>
                  </a:lnTo>
                  <a:lnTo>
                    <a:pt x="384" y="783"/>
                  </a:lnTo>
                  <a:lnTo>
                    <a:pt x="457" y="816"/>
                  </a:lnTo>
                  <a:lnTo>
                    <a:pt x="603" y="800"/>
                  </a:lnTo>
                  <a:lnTo>
                    <a:pt x="686" y="735"/>
                  </a:lnTo>
                  <a:lnTo>
                    <a:pt x="691" y="662"/>
                  </a:lnTo>
                  <a:lnTo>
                    <a:pt x="752" y="642"/>
                  </a:lnTo>
                  <a:lnTo>
                    <a:pt x="816" y="698"/>
                  </a:lnTo>
                  <a:lnTo>
                    <a:pt x="876" y="739"/>
                  </a:lnTo>
                  <a:lnTo>
                    <a:pt x="924" y="671"/>
                  </a:lnTo>
                  <a:lnTo>
                    <a:pt x="982" y="612"/>
                  </a:lnTo>
                  <a:lnTo>
                    <a:pt x="1010" y="532"/>
                  </a:lnTo>
                  <a:lnTo>
                    <a:pt x="988" y="456"/>
                  </a:lnTo>
                  <a:lnTo>
                    <a:pt x="952" y="380"/>
                  </a:lnTo>
                  <a:lnTo>
                    <a:pt x="933" y="299"/>
                  </a:lnTo>
                  <a:lnTo>
                    <a:pt x="889" y="213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96" name="Freeform 48"/>
            <p:cNvSpPr>
              <a:spLocks/>
            </p:cNvSpPr>
            <p:nvPr/>
          </p:nvSpPr>
          <p:spPr bwMode="auto">
            <a:xfrm>
              <a:off x="4341" y="3371"/>
              <a:ext cx="198" cy="391"/>
            </a:xfrm>
            <a:custGeom>
              <a:avLst/>
              <a:gdLst/>
              <a:ahLst/>
              <a:cxnLst>
                <a:cxn ang="0">
                  <a:pos x="488" y="462"/>
                </a:cxn>
                <a:cxn ang="0">
                  <a:pos x="423" y="408"/>
                </a:cxn>
                <a:cxn ang="0">
                  <a:pos x="363" y="352"/>
                </a:cxn>
                <a:cxn ang="0">
                  <a:pos x="326" y="280"/>
                </a:cxn>
                <a:cxn ang="0">
                  <a:pos x="276" y="220"/>
                </a:cxn>
                <a:cxn ang="0">
                  <a:pos x="224" y="147"/>
                </a:cxn>
                <a:cxn ang="0">
                  <a:pos x="179" y="77"/>
                </a:cxn>
                <a:cxn ang="0">
                  <a:pos x="112" y="0"/>
                </a:cxn>
                <a:cxn ang="0">
                  <a:pos x="31" y="73"/>
                </a:cxn>
                <a:cxn ang="0">
                  <a:pos x="51" y="151"/>
                </a:cxn>
                <a:cxn ang="0">
                  <a:pos x="6" y="211"/>
                </a:cxn>
                <a:cxn ang="0">
                  <a:pos x="84" y="244"/>
                </a:cxn>
                <a:cxn ang="0">
                  <a:pos x="145" y="303"/>
                </a:cxn>
                <a:cxn ang="0">
                  <a:pos x="211" y="355"/>
                </a:cxn>
                <a:cxn ang="0">
                  <a:pos x="205" y="425"/>
                </a:cxn>
                <a:cxn ang="0">
                  <a:pos x="173" y="505"/>
                </a:cxn>
                <a:cxn ang="0">
                  <a:pos x="241" y="546"/>
                </a:cxn>
                <a:cxn ang="0">
                  <a:pos x="290" y="602"/>
                </a:cxn>
                <a:cxn ang="0">
                  <a:pos x="345" y="667"/>
                </a:cxn>
                <a:cxn ang="0">
                  <a:pos x="369" y="732"/>
                </a:cxn>
                <a:cxn ang="0">
                  <a:pos x="308" y="751"/>
                </a:cxn>
                <a:cxn ang="0">
                  <a:pos x="284" y="829"/>
                </a:cxn>
                <a:cxn ang="0">
                  <a:pos x="239" y="885"/>
                </a:cxn>
                <a:cxn ang="0">
                  <a:pos x="175" y="913"/>
                </a:cxn>
                <a:cxn ang="0">
                  <a:pos x="177" y="1005"/>
                </a:cxn>
                <a:cxn ang="0">
                  <a:pos x="187" y="1085"/>
                </a:cxn>
                <a:cxn ang="0">
                  <a:pos x="135" y="1121"/>
                </a:cxn>
                <a:cxn ang="0">
                  <a:pos x="80" y="1178"/>
                </a:cxn>
                <a:cxn ang="0">
                  <a:pos x="0" y="1194"/>
                </a:cxn>
                <a:cxn ang="0">
                  <a:pos x="48" y="1325"/>
                </a:cxn>
                <a:cxn ang="0">
                  <a:pos x="24" y="1405"/>
                </a:cxn>
                <a:cxn ang="0">
                  <a:pos x="3" y="1492"/>
                </a:cxn>
                <a:cxn ang="0">
                  <a:pos x="76" y="1454"/>
                </a:cxn>
                <a:cxn ang="0">
                  <a:pos x="149" y="1409"/>
                </a:cxn>
                <a:cxn ang="0">
                  <a:pos x="212" y="1400"/>
                </a:cxn>
                <a:cxn ang="0">
                  <a:pos x="249" y="1445"/>
                </a:cxn>
                <a:cxn ang="0">
                  <a:pos x="337" y="1458"/>
                </a:cxn>
                <a:cxn ang="0">
                  <a:pos x="402" y="1449"/>
                </a:cxn>
                <a:cxn ang="0">
                  <a:pos x="455" y="1461"/>
                </a:cxn>
                <a:cxn ang="0">
                  <a:pos x="511" y="1444"/>
                </a:cxn>
                <a:cxn ang="0">
                  <a:pos x="600" y="1422"/>
                </a:cxn>
                <a:cxn ang="0">
                  <a:pos x="659" y="1473"/>
                </a:cxn>
                <a:cxn ang="0">
                  <a:pos x="664" y="1501"/>
                </a:cxn>
                <a:cxn ang="0">
                  <a:pos x="680" y="1543"/>
                </a:cxn>
                <a:cxn ang="0">
                  <a:pos x="685" y="1566"/>
                </a:cxn>
                <a:cxn ang="0">
                  <a:pos x="724" y="1464"/>
                </a:cxn>
                <a:cxn ang="0">
                  <a:pos x="710" y="1377"/>
                </a:cxn>
                <a:cxn ang="0">
                  <a:pos x="685" y="1294"/>
                </a:cxn>
                <a:cxn ang="0">
                  <a:pos x="685" y="1208"/>
                </a:cxn>
                <a:cxn ang="0">
                  <a:pos x="773" y="1194"/>
                </a:cxn>
                <a:cxn ang="0">
                  <a:pos x="780" y="1118"/>
                </a:cxn>
                <a:cxn ang="0">
                  <a:pos x="753" y="1034"/>
                </a:cxn>
                <a:cxn ang="0">
                  <a:pos x="794" y="968"/>
                </a:cxn>
                <a:cxn ang="0">
                  <a:pos x="781" y="917"/>
                </a:cxn>
                <a:cxn ang="0">
                  <a:pos x="738" y="848"/>
                </a:cxn>
                <a:cxn ang="0">
                  <a:pos x="652" y="791"/>
                </a:cxn>
                <a:cxn ang="0">
                  <a:pos x="604" y="740"/>
                </a:cxn>
                <a:cxn ang="0">
                  <a:pos x="568" y="671"/>
                </a:cxn>
                <a:cxn ang="0">
                  <a:pos x="554" y="611"/>
                </a:cxn>
                <a:cxn ang="0">
                  <a:pos x="488" y="462"/>
                </a:cxn>
              </a:cxnLst>
              <a:rect l="0" t="0" r="r" b="b"/>
              <a:pathLst>
                <a:path w="794" h="1566">
                  <a:moveTo>
                    <a:pt x="488" y="462"/>
                  </a:moveTo>
                  <a:lnTo>
                    <a:pt x="423" y="408"/>
                  </a:lnTo>
                  <a:lnTo>
                    <a:pt x="363" y="352"/>
                  </a:lnTo>
                  <a:lnTo>
                    <a:pt x="326" y="280"/>
                  </a:lnTo>
                  <a:lnTo>
                    <a:pt x="276" y="220"/>
                  </a:lnTo>
                  <a:lnTo>
                    <a:pt x="224" y="147"/>
                  </a:lnTo>
                  <a:lnTo>
                    <a:pt x="179" y="77"/>
                  </a:lnTo>
                  <a:lnTo>
                    <a:pt x="112" y="0"/>
                  </a:lnTo>
                  <a:lnTo>
                    <a:pt x="31" y="73"/>
                  </a:lnTo>
                  <a:lnTo>
                    <a:pt x="51" y="151"/>
                  </a:lnTo>
                  <a:lnTo>
                    <a:pt x="6" y="211"/>
                  </a:lnTo>
                  <a:lnTo>
                    <a:pt x="84" y="244"/>
                  </a:lnTo>
                  <a:lnTo>
                    <a:pt x="145" y="303"/>
                  </a:lnTo>
                  <a:lnTo>
                    <a:pt x="211" y="355"/>
                  </a:lnTo>
                  <a:lnTo>
                    <a:pt x="205" y="425"/>
                  </a:lnTo>
                  <a:lnTo>
                    <a:pt x="173" y="505"/>
                  </a:lnTo>
                  <a:lnTo>
                    <a:pt x="241" y="546"/>
                  </a:lnTo>
                  <a:lnTo>
                    <a:pt x="290" y="602"/>
                  </a:lnTo>
                  <a:lnTo>
                    <a:pt x="345" y="667"/>
                  </a:lnTo>
                  <a:lnTo>
                    <a:pt x="369" y="732"/>
                  </a:lnTo>
                  <a:lnTo>
                    <a:pt x="308" y="751"/>
                  </a:lnTo>
                  <a:lnTo>
                    <a:pt x="284" y="829"/>
                  </a:lnTo>
                  <a:lnTo>
                    <a:pt x="239" y="885"/>
                  </a:lnTo>
                  <a:lnTo>
                    <a:pt x="175" y="913"/>
                  </a:lnTo>
                  <a:lnTo>
                    <a:pt x="177" y="1005"/>
                  </a:lnTo>
                  <a:lnTo>
                    <a:pt x="187" y="1085"/>
                  </a:lnTo>
                  <a:lnTo>
                    <a:pt x="135" y="1121"/>
                  </a:lnTo>
                  <a:lnTo>
                    <a:pt x="80" y="1178"/>
                  </a:lnTo>
                  <a:lnTo>
                    <a:pt x="0" y="1194"/>
                  </a:lnTo>
                  <a:lnTo>
                    <a:pt x="48" y="1325"/>
                  </a:lnTo>
                  <a:lnTo>
                    <a:pt x="24" y="1405"/>
                  </a:lnTo>
                  <a:lnTo>
                    <a:pt x="3" y="1492"/>
                  </a:lnTo>
                  <a:lnTo>
                    <a:pt x="76" y="1454"/>
                  </a:lnTo>
                  <a:lnTo>
                    <a:pt x="149" y="1409"/>
                  </a:lnTo>
                  <a:lnTo>
                    <a:pt x="212" y="1400"/>
                  </a:lnTo>
                  <a:lnTo>
                    <a:pt x="249" y="1445"/>
                  </a:lnTo>
                  <a:lnTo>
                    <a:pt x="337" y="1458"/>
                  </a:lnTo>
                  <a:lnTo>
                    <a:pt x="402" y="1449"/>
                  </a:lnTo>
                  <a:lnTo>
                    <a:pt x="455" y="1461"/>
                  </a:lnTo>
                  <a:lnTo>
                    <a:pt x="511" y="1444"/>
                  </a:lnTo>
                  <a:lnTo>
                    <a:pt x="600" y="1422"/>
                  </a:lnTo>
                  <a:lnTo>
                    <a:pt x="659" y="1473"/>
                  </a:lnTo>
                  <a:lnTo>
                    <a:pt x="664" y="1501"/>
                  </a:lnTo>
                  <a:lnTo>
                    <a:pt x="680" y="1543"/>
                  </a:lnTo>
                  <a:lnTo>
                    <a:pt x="685" y="1566"/>
                  </a:lnTo>
                  <a:lnTo>
                    <a:pt x="724" y="1464"/>
                  </a:lnTo>
                  <a:lnTo>
                    <a:pt x="710" y="1377"/>
                  </a:lnTo>
                  <a:lnTo>
                    <a:pt x="685" y="1294"/>
                  </a:lnTo>
                  <a:lnTo>
                    <a:pt x="685" y="1208"/>
                  </a:lnTo>
                  <a:lnTo>
                    <a:pt x="773" y="1194"/>
                  </a:lnTo>
                  <a:lnTo>
                    <a:pt x="780" y="1118"/>
                  </a:lnTo>
                  <a:lnTo>
                    <a:pt x="753" y="1034"/>
                  </a:lnTo>
                  <a:lnTo>
                    <a:pt x="794" y="968"/>
                  </a:lnTo>
                  <a:lnTo>
                    <a:pt x="781" y="917"/>
                  </a:lnTo>
                  <a:lnTo>
                    <a:pt x="738" y="848"/>
                  </a:lnTo>
                  <a:lnTo>
                    <a:pt x="652" y="791"/>
                  </a:lnTo>
                  <a:lnTo>
                    <a:pt x="604" y="740"/>
                  </a:lnTo>
                  <a:lnTo>
                    <a:pt x="568" y="671"/>
                  </a:lnTo>
                  <a:lnTo>
                    <a:pt x="554" y="611"/>
                  </a:lnTo>
                  <a:lnTo>
                    <a:pt x="488" y="462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97" name="Freeform 49"/>
            <p:cNvSpPr>
              <a:spLocks/>
            </p:cNvSpPr>
            <p:nvPr/>
          </p:nvSpPr>
          <p:spPr bwMode="auto">
            <a:xfrm>
              <a:off x="4184" y="3353"/>
              <a:ext cx="249" cy="327"/>
            </a:xfrm>
            <a:custGeom>
              <a:avLst/>
              <a:gdLst/>
              <a:ahLst/>
              <a:cxnLst>
                <a:cxn ang="0">
                  <a:pos x="580" y="0"/>
                </a:cxn>
                <a:cxn ang="0">
                  <a:pos x="535" y="85"/>
                </a:cxn>
                <a:cxn ang="0">
                  <a:pos x="460" y="93"/>
                </a:cxn>
                <a:cxn ang="0">
                  <a:pos x="411" y="132"/>
                </a:cxn>
                <a:cxn ang="0">
                  <a:pos x="330" y="142"/>
                </a:cxn>
                <a:cxn ang="0">
                  <a:pos x="258" y="128"/>
                </a:cxn>
                <a:cxn ang="0">
                  <a:pos x="132" y="113"/>
                </a:cxn>
                <a:cxn ang="0">
                  <a:pos x="77" y="177"/>
                </a:cxn>
                <a:cxn ang="0">
                  <a:pos x="48" y="258"/>
                </a:cxn>
                <a:cxn ang="0">
                  <a:pos x="20" y="339"/>
                </a:cxn>
                <a:cxn ang="0">
                  <a:pos x="0" y="424"/>
                </a:cxn>
                <a:cxn ang="0">
                  <a:pos x="39" y="469"/>
                </a:cxn>
                <a:cxn ang="0">
                  <a:pos x="51" y="536"/>
                </a:cxn>
                <a:cxn ang="0">
                  <a:pos x="11" y="610"/>
                </a:cxn>
                <a:cxn ang="0">
                  <a:pos x="59" y="679"/>
                </a:cxn>
                <a:cxn ang="0">
                  <a:pos x="93" y="726"/>
                </a:cxn>
                <a:cxn ang="0">
                  <a:pos x="151" y="742"/>
                </a:cxn>
                <a:cxn ang="0">
                  <a:pos x="202" y="804"/>
                </a:cxn>
                <a:cxn ang="0">
                  <a:pos x="258" y="868"/>
                </a:cxn>
                <a:cxn ang="0">
                  <a:pos x="258" y="939"/>
                </a:cxn>
                <a:cxn ang="0">
                  <a:pos x="218" y="1009"/>
                </a:cxn>
                <a:cxn ang="0">
                  <a:pos x="175" y="1081"/>
                </a:cxn>
                <a:cxn ang="0">
                  <a:pos x="160" y="1165"/>
                </a:cxn>
                <a:cxn ang="0">
                  <a:pos x="145" y="1239"/>
                </a:cxn>
                <a:cxn ang="0">
                  <a:pos x="202" y="1292"/>
                </a:cxn>
                <a:cxn ang="0">
                  <a:pos x="283" y="1276"/>
                </a:cxn>
                <a:cxn ang="0">
                  <a:pos x="322" y="1211"/>
                </a:cxn>
                <a:cxn ang="0">
                  <a:pos x="350" y="1231"/>
                </a:cxn>
                <a:cxn ang="0">
                  <a:pos x="428" y="1255"/>
                </a:cxn>
                <a:cxn ang="0">
                  <a:pos x="476" y="1308"/>
                </a:cxn>
                <a:cxn ang="0">
                  <a:pos x="540" y="1306"/>
                </a:cxn>
                <a:cxn ang="0">
                  <a:pos x="622" y="1255"/>
                </a:cxn>
                <a:cxn ang="0">
                  <a:pos x="705" y="1248"/>
                </a:cxn>
                <a:cxn ang="0">
                  <a:pos x="757" y="1189"/>
                </a:cxn>
                <a:cxn ang="0">
                  <a:pos x="813" y="1155"/>
                </a:cxn>
                <a:cxn ang="0">
                  <a:pos x="807" y="1068"/>
                </a:cxn>
                <a:cxn ang="0">
                  <a:pos x="798" y="985"/>
                </a:cxn>
                <a:cxn ang="0">
                  <a:pos x="865" y="953"/>
                </a:cxn>
                <a:cxn ang="0">
                  <a:pos x="907" y="897"/>
                </a:cxn>
                <a:cxn ang="0">
                  <a:pos x="932" y="818"/>
                </a:cxn>
                <a:cxn ang="0">
                  <a:pos x="995" y="803"/>
                </a:cxn>
                <a:cxn ang="0">
                  <a:pos x="967" y="730"/>
                </a:cxn>
                <a:cxn ang="0">
                  <a:pos x="914" y="665"/>
                </a:cxn>
                <a:cxn ang="0">
                  <a:pos x="859" y="609"/>
                </a:cxn>
                <a:cxn ang="0">
                  <a:pos x="798" y="573"/>
                </a:cxn>
                <a:cxn ang="0">
                  <a:pos x="827" y="492"/>
                </a:cxn>
                <a:cxn ang="0">
                  <a:pos x="835" y="419"/>
                </a:cxn>
                <a:cxn ang="0">
                  <a:pos x="767" y="364"/>
                </a:cxn>
                <a:cxn ang="0">
                  <a:pos x="705" y="311"/>
                </a:cxn>
                <a:cxn ang="0">
                  <a:pos x="636" y="275"/>
                </a:cxn>
                <a:cxn ang="0">
                  <a:pos x="674" y="218"/>
                </a:cxn>
                <a:cxn ang="0">
                  <a:pos x="661" y="139"/>
                </a:cxn>
                <a:cxn ang="0">
                  <a:pos x="738" y="65"/>
                </a:cxn>
                <a:cxn ang="0">
                  <a:pos x="620" y="31"/>
                </a:cxn>
                <a:cxn ang="0">
                  <a:pos x="580" y="0"/>
                </a:cxn>
              </a:cxnLst>
              <a:rect l="0" t="0" r="r" b="b"/>
              <a:pathLst>
                <a:path w="995" h="1308">
                  <a:moveTo>
                    <a:pt x="580" y="0"/>
                  </a:moveTo>
                  <a:lnTo>
                    <a:pt x="535" y="85"/>
                  </a:lnTo>
                  <a:lnTo>
                    <a:pt x="460" y="93"/>
                  </a:lnTo>
                  <a:lnTo>
                    <a:pt x="411" y="132"/>
                  </a:lnTo>
                  <a:lnTo>
                    <a:pt x="330" y="142"/>
                  </a:lnTo>
                  <a:lnTo>
                    <a:pt x="258" y="128"/>
                  </a:lnTo>
                  <a:lnTo>
                    <a:pt x="132" y="113"/>
                  </a:lnTo>
                  <a:lnTo>
                    <a:pt x="77" y="177"/>
                  </a:lnTo>
                  <a:lnTo>
                    <a:pt x="48" y="258"/>
                  </a:lnTo>
                  <a:lnTo>
                    <a:pt x="20" y="339"/>
                  </a:lnTo>
                  <a:lnTo>
                    <a:pt x="0" y="424"/>
                  </a:lnTo>
                  <a:lnTo>
                    <a:pt x="39" y="469"/>
                  </a:lnTo>
                  <a:lnTo>
                    <a:pt x="51" y="536"/>
                  </a:lnTo>
                  <a:lnTo>
                    <a:pt x="11" y="610"/>
                  </a:lnTo>
                  <a:lnTo>
                    <a:pt x="59" y="679"/>
                  </a:lnTo>
                  <a:lnTo>
                    <a:pt x="93" y="726"/>
                  </a:lnTo>
                  <a:lnTo>
                    <a:pt x="151" y="742"/>
                  </a:lnTo>
                  <a:lnTo>
                    <a:pt x="202" y="804"/>
                  </a:lnTo>
                  <a:lnTo>
                    <a:pt x="258" y="868"/>
                  </a:lnTo>
                  <a:lnTo>
                    <a:pt x="258" y="939"/>
                  </a:lnTo>
                  <a:lnTo>
                    <a:pt x="218" y="1009"/>
                  </a:lnTo>
                  <a:lnTo>
                    <a:pt x="175" y="1081"/>
                  </a:lnTo>
                  <a:lnTo>
                    <a:pt x="160" y="1165"/>
                  </a:lnTo>
                  <a:lnTo>
                    <a:pt x="145" y="1239"/>
                  </a:lnTo>
                  <a:lnTo>
                    <a:pt x="202" y="1292"/>
                  </a:lnTo>
                  <a:lnTo>
                    <a:pt x="283" y="1276"/>
                  </a:lnTo>
                  <a:lnTo>
                    <a:pt x="322" y="1211"/>
                  </a:lnTo>
                  <a:lnTo>
                    <a:pt x="350" y="1231"/>
                  </a:lnTo>
                  <a:lnTo>
                    <a:pt x="428" y="1255"/>
                  </a:lnTo>
                  <a:lnTo>
                    <a:pt x="476" y="1308"/>
                  </a:lnTo>
                  <a:lnTo>
                    <a:pt x="540" y="1306"/>
                  </a:lnTo>
                  <a:lnTo>
                    <a:pt x="622" y="1255"/>
                  </a:lnTo>
                  <a:lnTo>
                    <a:pt x="705" y="1248"/>
                  </a:lnTo>
                  <a:lnTo>
                    <a:pt x="757" y="1189"/>
                  </a:lnTo>
                  <a:lnTo>
                    <a:pt x="813" y="1155"/>
                  </a:lnTo>
                  <a:lnTo>
                    <a:pt x="807" y="1068"/>
                  </a:lnTo>
                  <a:lnTo>
                    <a:pt x="798" y="985"/>
                  </a:lnTo>
                  <a:lnTo>
                    <a:pt x="865" y="953"/>
                  </a:lnTo>
                  <a:lnTo>
                    <a:pt x="907" y="897"/>
                  </a:lnTo>
                  <a:lnTo>
                    <a:pt x="932" y="818"/>
                  </a:lnTo>
                  <a:lnTo>
                    <a:pt x="995" y="803"/>
                  </a:lnTo>
                  <a:lnTo>
                    <a:pt x="967" y="730"/>
                  </a:lnTo>
                  <a:lnTo>
                    <a:pt x="914" y="665"/>
                  </a:lnTo>
                  <a:lnTo>
                    <a:pt x="859" y="609"/>
                  </a:lnTo>
                  <a:lnTo>
                    <a:pt x="798" y="573"/>
                  </a:lnTo>
                  <a:lnTo>
                    <a:pt x="827" y="492"/>
                  </a:lnTo>
                  <a:lnTo>
                    <a:pt x="835" y="419"/>
                  </a:lnTo>
                  <a:lnTo>
                    <a:pt x="767" y="364"/>
                  </a:lnTo>
                  <a:lnTo>
                    <a:pt x="705" y="311"/>
                  </a:lnTo>
                  <a:lnTo>
                    <a:pt x="636" y="275"/>
                  </a:lnTo>
                  <a:lnTo>
                    <a:pt x="674" y="218"/>
                  </a:lnTo>
                  <a:lnTo>
                    <a:pt x="661" y="139"/>
                  </a:lnTo>
                  <a:lnTo>
                    <a:pt x="738" y="65"/>
                  </a:lnTo>
                  <a:lnTo>
                    <a:pt x="620" y="31"/>
                  </a:lnTo>
                  <a:lnTo>
                    <a:pt x="580" y="0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98" name="Freeform 50"/>
            <p:cNvSpPr>
              <a:spLocks/>
            </p:cNvSpPr>
            <p:nvPr/>
          </p:nvSpPr>
          <p:spPr bwMode="auto">
            <a:xfrm>
              <a:off x="4628" y="2978"/>
              <a:ext cx="242" cy="292"/>
            </a:xfrm>
            <a:custGeom>
              <a:avLst/>
              <a:gdLst/>
              <a:ahLst/>
              <a:cxnLst>
                <a:cxn ang="0">
                  <a:pos x="498" y="1170"/>
                </a:cxn>
                <a:cxn ang="0">
                  <a:pos x="394" y="1164"/>
                </a:cxn>
                <a:cxn ang="0">
                  <a:pos x="388" y="1110"/>
                </a:cxn>
                <a:cxn ang="0">
                  <a:pos x="343" y="1078"/>
                </a:cxn>
                <a:cxn ang="0">
                  <a:pos x="276" y="1073"/>
                </a:cxn>
                <a:cxn ang="0">
                  <a:pos x="194" y="1080"/>
                </a:cxn>
                <a:cxn ang="0">
                  <a:pos x="125" y="1088"/>
                </a:cxn>
                <a:cxn ang="0">
                  <a:pos x="106" y="1029"/>
                </a:cxn>
                <a:cxn ang="0">
                  <a:pos x="37" y="1060"/>
                </a:cxn>
                <a:cxn ang="0">
                  <a:pos x="0" y="1078"/>
                </a:cxn>
                <a:cxn ang="0">
                  <a:pos x="62" y="1029"/>
                </a:cxn>
                <a:cxn ang="0">
                  <a:pos x="82" y="973"/>
                </a:cxn>
                <a:cxn ang="0">
                  <a:pos x="125" y="920"/>
                </a:cxn>
                <a:cxn ang="0">
                  <a:pos x="120" y="834"/>
                </a:cxn>
                <a:cxn ang="0">
                  <a:pos x="106" y="763"/>
                </a:cxn>
                <a:cxn ang="0">
                  <a:pos x="106" y="682"/>
                </a:cxn>
                <a:cxn ang="0">
                  <a:pos x="127" y="597"/>
                </a:cxn>
                <a:cxn ang="0">
                  <a:pos x="161" y="547"/>
                </a:cxn>
                <a:cxn ang="0">
                  <a:pos x="194" y="485"/>
                </a:cxn>
                <a:cxn ang="0">
                  <a:pos x="230" y="415"/>
                </a:cxn>
                <a:cxn ang="0">
                  <a:pos x="319" y="306"/>
                </a:cxn>
                <a:cxn ang="0">
                  <a:pos x="383" y="254"/>
                </a:cxn>
                <a:cxn ang="0">
                  <a:pos x="424" y="189"/>
                </a:cxn>
                <a:cxn ang="0">
                  <a:pos x="443" y="108"/>
                </a:cxn>
                <a:cxn ang="0">
                  <a:pos x="467" y="31"/>
                </a:cxn>
                <a:cxn ang="0">
                  <a:pos x="537" y="0"/>
                </a:cxn>
                <a:cxn ang="0">
                  <a:pos x="608" y="13"/>
                </a:cxn>
                <a:cxn ang="0">
                  <a:pos x="602" y="76"/>
                </a:cxn>
                <a:cxn ang="0">
                  <a:pos x="637" y="141"/>
                </a:cxn>
                <a:cxn ang="0">
                  <a:pos x="621" y="215"/>
                </a:cxn>
                <a:cxn ang="0">
                  <a:pos x="670" y="269"/>
                </a:cxn>
                <a:cxn ang="0">
                  <a:pos x="761" y="308"/>
                </a:cxn>
                <a:cxn ang="0">
                  <a:pos x="713" y="375"/>
                </a:cxn>
                <a:cxn ang="0">
                  <a:pos x="718" y="444"/>
                </a:cxn>
                <a:cxn ang="0">
                  <a:pos x="787" y="484"/>
                </a:cxn>
                <a:cxn ang="0">
                  <a:pos x="863" y="513"/>
                </a:cxn>
                <a:cxn ang="0">
                  <a:pos x="936" y="552"/>
                </a:cxn>
                <a:cxn ang="0">
                  <a:pos x="969" y="620"/>
                </a:cxn>
                <a:cxn ang="0">
                  <a:pos x="960" y="670"/>
                </a:cxn>
                <a:cxn ang="0">
                  <a:pos x="912" y="686"/>
                </a:cxn>
                <a:cxn ang="0">
                  <a:pos x="855" y="690"/>
                </a:cxn>
                <a:cxn ang="0">
                  <a:pos x="800" y="693"/>
                </a:cxn>
                <a:cxn ang="0">
                  <a:pos x="810" y="767"/>
                </a:cxn>
                <a:cxn ang="0">
                  <a:pos x="768" y="843"/>
                </a:cxn>
                <a:cxn ang="0">
                  <a:pos x="699" y="824"/>
                </a:cxn>
                <a:cxn ang="0">
                  <a:pos x="617" y="838"/>
                </a:cxn>
                <a:cxn ang="0">
                  <a:pos x="582" y="904"/>
                </a:cxn>
                <a:cxn ang="0">
                  <a:pos x="557" y="981"/>
                </a:cxn>
                <a:cxn ang="0">
                  <a:pos x="519" y="1053"/>
                </a:cxn>
                <a:cxn ang="0">
                  <a:pos x="498" y="1170"/>
                </a:cxn>
              </a:cxnLst>
              <a:rect l="0" t="0" r="r" b="b"/>
              <a:pathLst>
                <a:path w="969" h="1170">
                  <a:moveTo>
                    <a:pt x="498" y="1170"/>
                  </a:moveTo>
                  <a:lnTo>
                    <a:pt x="394" y="1164"/>
                  </a:lnTo>
                  <a:lnTo>
                    <a:pt x="388" y="1110"/>
                  </a:lnTo>
                  <a:lnTo>
                    <a:pt x="343" y="1078"/>
                  </a:lnTo>
                  <a:lnTo>
                    <a:pt x="276" y="1073"/>
                  </a:lnTo>
                  <a:lnTo>
                    <a:pt x="194" y="1080"/>
                  </a:lnTo>
                  <a:lnTo>
                    <a:pt x="125" y="1088"/>
                  </a:lnTo>
                  <a:lnTo>
                    <a:pt x="106" y="1029"/>
                  </a:lnTo>
                  <a:lnTo>
                    <a:pt x="37" y="1060"/>
                  </a:lnTo>
                  <a:lnTo>
                    <a:pt x="0" y="1078"/>
                  </a:lnTo>
                  <a:lnTo>
                    <a:pt x="62" y="1029"/>
                  </a:lnTo>
                  <a:lnTo>
                    <a:pt x="82" y="973"/>
                  </a:lnTo>
                  <a:lnTo>
                    <a:pt x="125" y="920"/>
                  </a:lnTo>
                  <a:lnTo>
                    <a:pt x="120" y="834"/>
                  </a:lnTo>
                  <a:lnTo>
                    <a:pt x="106" y="763"/>
                  </a:lnTo>
                  <a:lnTo>
                    <a:pt x="106" y="682"/>
                  </a:lnTo>
                  <a:lnTo>
                    <a:pt x="127" y="597"/>
                  </a:lnTo>
                  <a:lnTo>
                    <a:pt x="161" y="547"/>
                  </a:lnTo>
                  <a:lnTo>
                    <a:pt x="194" y="485"/>
                  </a:lnTo>
                  <a:lnTo>
                    <a:pt x="230" y="415"/>
                  </a:lnTo>
                  <a:lnTo>
                    <a:pt x="319" y="306"/>
                  </a:lnTo>
                  <a:lnTo>
                    <a:pt x="383" y="254"/>
                  </a:lnTo>
                  <a:lnTo>
                    <a:pt x="424" y="189"/>
                  </a:lnTo>
                  <a:lnTo>
                    <a:pt x="443" y="108"/>
                  </a:lnTo>
                  <a:lnTo>
                    <a:pt x="467" y="31"/>
                  </a:lnTo>
                  <a:lnTo>
                    <a:pt x="537" y="0"/>
                  </a:lnTo>
                  <a:lnTo>
                    <a:pt x="608" y="13"/>
                  </a:lnTo>
                  <a:lnTo>
                    <a:pt x="602" y="76"/>
                  </a:lnTo>
                  <a:lnTo>
                    <a:pt x="637" y="141"/>
                  </a:lnTo>
                  <a:lnTo>
                    <a:pt x="621" y="215"/>
                  </a:lnTo>
                  <a:lnTo>
                    <a:pt x="670" y="269"/>
                  </a:lnTo>
                  <a:lnTo>
                    <a:pt x="761" y="308"/>
                  </a:lnTo>
                  <a:lnTo>
                    <a:pt x="713" y="375"/>
                  </a:lnTo>
                  <a:lnTo>
                    <a:pt x="718" y="444"/>
                  </a:lnTo>
                  <a:lnTo>
                    <a:pt x="787" y="484"/>
                  </a:lnTo>
                  <a:lnTo>
                    <a:pt x="863" y="513"/>
                  </a:lnTo>
                  <a:lnTo>
                    <a:pt x="936" y="552"/>
                  </a:lnTo>
                  <a:lnTo>
                    <a:pt x="969" y="620"/>
                  </a:lnTo>
                  <a:lnTo>
                    <a:pt x="960" y="670"/>
                  </a:lnTo>
                  <a:lnTo>
                    <a:pt x="912" y="686"/>
                  </a:lnTo>
                  <a:lnTo>
                    <a:pt x="855" y="690"/>
                  </a:lnTo>
                  <a:lnTo>
                    <a:pt x="800" y="693"/>
                  </a:lnTo>
                  <a:lnTo>
                    <a:pt x="810" y="767"/>
                  </a:lnTo>
                  <a:lnTo>
                    <a:pt x="768" y="843"/>
                  </a:lnTo>
                  <a:lnTo>
                    <a:pt x="699" y="824"/>
                  </a:lnTo>
                  <a:lnTo>
                    <a:pt x="617" y="838"/>
                  </a:lnTo>
                  <a:lnTo>
                    <a:pt x="582" y="904"/>
                  </a:lnTo>
                  <a:lnTo>
                    <a:pt x="557" y="981"/>
                  </a:lnTo>
                  <a:lnTo>
                    <a:pt x="519" y="1053"/>
                  </a:lnTo>
                  <a:lnTo>
                    <a:pt x="498" y="1170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099" name="Freeform 51"/>
            <p:cNvSpPr>
              <a:spLocks/>
            </p:cNvSpPr>
            <p:nvPr/>
          </p:nvSpPr>
          <p:spPr bwMode="auto">
            <a:xfrm>
              <a:off x="4730" y="3184"/>
              <a:ext cx="103" cy="203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39" y="641"/>
                </a:cxn>
                <a:cxn ang="0">
                  <a:pos x="68" y="562"/>
                </a:cxn>
                <a:cxn ang="0">
                  <a:pos x="105" y="483"/>
                </a:cxn>
                <a:cxn ang="0">
                  <a:pos x="88" y="347"/>
                </a:cxn>
                <a:cxn ang="0">
                  <a:pos x="111" y="229"/>
                </a:cxn>
                <a:cxn ang="0">
                  <a:pos x="149" y="157"/>
                </a:cxn>
                <a:cxn ang="0">
                  <a:pos x="174" y="80"/>
                </a:cxn>
                <a:cxn ang="0">
                  <a:pos x="209" y="14"/>
                </a:cxn>
                <a:cxn ang="0">
                  <a:pos x="291" y="0"/>
                </a:cxn>
                <a:cxn ang="0">
                  <a:pos x="360" y="19"/>
                </a:cxn>
                <a:cxn ang="0">
                  <a:pos x="412" y="55"/>
                </a:cxn>
                <a:cxn ang="0">
                  <a:pos x="388" y="99"/>
                </a:cxn>
                <a:cxn ang="0">
                  <a:pos x="379" y="159"/>
                </a:cxn>
                <a:cxn ang="0">
                  <a:pos x="319" y="191"/>
                </a:cxn>
                <a:cxn ang="0">
                  <a:pos x="350" y="265"/>
                </a:cxn>
                <a:cxn ang="0">
                  <a:pos x="343" y="342"/>
                </a:cxn>
                <a:cxn ang="0">
                  <a:pos x="384" y="403"/>
                </a:cxn>
                <a:cxn ang="0">
                  <a:pos x="388" y="491"/>
                </a:cxn>
                <a:cxn ang="0">
                  <a:pos x="412" y="627"/>
                </a:cxn>
                <a:cxn ang="0">
                  <a:pos x="370" y="728"/>
                </a:cxn>
                <a:cxn ang="0">
                  <a:pos x="305" y="780"/>
                </a:cxn>
                <a:cxn ang="0">
                  <a:pos x="232" y="813"/>
                </a:cxn>
                <a:cxn ang="0">
                  <a:pos x="165" y="785"/>
                </a:cxn>
                <a:cxn ang="0">
                  <a:pos x="83" y="780"/>
                </a:cxn>
                <a:cxn ang="0">
                  <a:pos x="0" y="720"/>
                </a:cxn>
              </a:cxnLst>
              <a:rect l="0" t="0" r="r" b="b"/>
              <a:pathLst>
                <a:path w="412" h="813">
                  <a:moveTo>
                    <a:pt x="0" y="720"/>
                  </a:moveTo>
                  <a:lnTo>
                    <a:pt x="39" y="641"/>
                  </a:lnTo>
                  <a:lnTo>
                    <a:pt x="68" y="562"/>
                  </a:lnTo>
                  <a:lnTo>
                    <a:pt x="105" y="483"/>
                  </a:lnTo>
                  <a:lnTo>
                    <a:pt x="88" y="347"/>
                  </a:lnTo>
                  <a:lnTo>
                    <a:pt x="111" y="229"/>
                  </a:lnTo>
                  <a:lnTo>
                    <a:pt x="149" y="157"/>
                  </a:lnTo>
                  <a:lnTo>
                    <a:pt x="174" y="80"/>
                  </a:lnTo>
                  <a:lnTo>
                    <a:pt x="209" y="14"/>
                  </a:lnTo>
                  <a:lnTo>
                    <a:pt x="291" y="0"/>
                  </a:lnTo>
                  <a:lnTo>
                    <a:pt x="360" y="19"/>
                  </a:lnTo>
                  <a:lnTo>
                    <a:pt x="412" y="55"/>
                  </a:lnTo>
                  <a:lnTo>
                    <a:pt x="388" y="99"/>
                  </a:lnTo>
                  <a:lnTo>
                    <a:pt x="379" y="159"/>
                  </a:lnTo>
                  <a:lnTo>
                    <a:pt x="319" y="191"/>
                  </a:lnTo>
                  <a:lnTo>
                    <a:pt x="350" y="265"/>
                  </a:lnTo>
                  <a:lnTo>
                    <a:pt x="343" y="342"/>
                  </a:lnTo>
                  <a:lnTo>
                    <a:pt x="384" y="403"/>
                  </a:lnTo>
                  <a:lnTo>
                    <a:pt x="388" y="491"/>
                  </a:lnTo>
                  <a:lnTo>
                    <a:pt x="412" y="627"/>
                  </a:lnTo>
                  <a:lnTo>
                    <a:pt x="370" y="728"/>
                  </a:lnTo>
                  <a:lnTo>
                    <a:pt x="305" y="780"/>
                  </a:lnTo>
                  <a:lnTo>
                    <a:pt x="232" y="813"/>
                  </a:lnTo>
                  <a:lnTo>
                    <a:pt x="165" y="785"/>
                  </a:lnTo>
                  <a:lnTo>
                    <a:pt x="83" y="780"/>
                  </a:lnTo>
                  <a:lnTo>
                    <a:pt x="0" y="720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00" name="Freeform 52"/>
            <p:cNvSpPr>
              <a:spLocks/>
            </p:cNvSpPr>
            <p:nvPr/>
          </p:nvSpPr>
          <p:spPr bwMode="auto">
            <a:xfrm>
              <a:off x="4726" y="3495"/>
              <a:ext cx="337" cy="251"/>
            </a:xfrm>
            <a:custGeom>
              <a:avLst/>
              <a:gdLst/>
              <a:ahLst/>
              <a:cxnLst>
                <a:cxn ang="0">
                  <a:pos x="768" y="86"/>
                </a:cxn>
                <a:cxn ang="0">
                  <a:pos x="658" y="170"/>
                </a:cxn>
                <a:cxn ang="0">
                  <a:pos x="579" y="50"/>
                </a:cxn>
                <a:cxn ang="0">
                  <a:pos x="468" y="151"/>
                </a:cxn>
                <a:cxn ang="0">
                  <a:pos x="336" y="236"/>
                </a:cxn>
                <a:cxn ang="0">
                  <a:pos x="204" y="276"/>
                </a:cxn>
                <a:cxn ang="0">
                  <a:pos x="94" y="184"/>
                </a:cxn>
                <a:cxn ang="0">
                  <a:pos x="45" y="339"/>
                </a:cxn>
                <a:cxn ang="0">
                  <a:pos x="45" y="486"/>
                </a:cxn>
                <a:cxn ang="0">
                  <a:pos x="99" y="643"/>
                </a:cxn>
                <a:cxn ang="0">
                  <a:pos x="94" y="800"/>
                </a:cxn>
                <a:cxn ang="0">
                  <a:pos x="240" y="828"/>
                </a:cxn>
                <a:cxn ang="0">
                  <a:pos x="352" y="865"/>
                </a:cxn>
                <a:cxn ang="0">
                  <a:pos x="405" y="996"/>
                </a:cxn>
                <a:cxn ang="0">
                  <a:pos x="554" y="1006"/>
                </a:cxn>
                <a:cxn ang="0">
                  <a:pos x="642" y="920"/>
                </a:cxn>
                <a:cxn ang="0">
                  <a:pos x="632" y="763"/>
                </a:cxn>
                <a:cxn ang="0">
                  <a:pos x="699" y="775"/>
                </a:cxn>
                <a:cxn ang="0">
                  <a:pos x="787" y="663"/>
                </a:cxn>
                <a:cxn ang="0">
                  <a:pos x="787" y="815"/>
                </a:cxn>
                <a:cxn ang="0">
                  <a:pos x="913" y="784"/>
                </a:cxn>
                <a:cxn ang="0">
                  <a:pos x="1054" y="825"/>
                </a:cxn>
                <a:cxn ang="0">
                  <a:pos x="1128" y="944"/>
                </a:cxn>
                <a:cxn ang="0">
                  <a:pos x="1227" y="892"/>
                </a:cxn>
                <a:cxn ang="0">
                  <a:pos x="1337" y="819"/>
                </a:cxn>
                <a:cxn ang="0">
                  <a:pos x="1328" y="651"/>
                </a:cxn>
                <a:cxn ang="0">
                  <a:pos x="1289" y="573"/>
                </a:cxn>
                <a:cxn ang="0">
                  <a:pos x="1171" y="514"/>
                </a:cxn>
                <a:cxn ang="0">
                  <a:pos x="1085" y="399"/>
                </a:cxn>
                <a:cxn ang="0">
                  <a:pos x="1154" y="250"/>
                </a:cxn>
                <a:cxn ang="0">
                  <a:pos x="1172" y="114"/>
                </a:cxn>
                <a:cxn ang="0">
                  <a:pos x="1075" y="0"/>
                </a:cxn>
                <a:cxn ang="0">
                  <a:pos x="938" y="41"/>
                </a:cxn>
              </a:cxnLst>
              <a:rect l="0" t="0" r="r" b="b"/>
              <a:pathLst>
                <a:path w="1348" h="1006">
                  <a:moveTo>
                    <a:pt x="857" y="32"/>
                  </a:moveTo>
                  <a:lnTo>
                    <a:pt x="768" y="86"/>
                  </a:lnTo>
                  <a:lnTo>
                    <a:pt x="704" y="119"/>
                  </a:lnTo>
                  <a:lnTo>
                    <a:pt x="658" y="170"/>
                  </a:lnTo>
                  <a:lnTo>
                    <a:pt x="623" y="101"/>
                  </a:lnTo>
                  <a:lnTo>
                    <a:pt x="579" y="50"/>
                  </a:lnTo>
                  <a:lnTo>
                    <a:pt x="505" y="78"/>
                  </a:lnTo>
                  <a:lnTo>
                    <a:pt x="468" y="151"/>
                  </a:lnTo>
                  <a:lnTo>
                    <a:pt x="393" y="181"/>
                  </a:lnTo>
                  <a:lnTo>
                    <a:pt x="336" y="236"/>
                  </a:lnTo>
                  <a:lnTo>
                    <a:pt x="287" y="300"/>
                  </a:lnTo>
                  <a:lnTo>
                    <a:pt x="204" y="276"/>
                  </a:lnTo>
                  <a:lnTo>
                    <a:pt x="167" y="202"/>
                  </a:lnTo>
                  <a:lnTo>
                    <a:pt x="94" y="184"/>
                  </a:lnTo>
                  <a:lnTo>
                    <a:pt x="78" y="264"/>
                  </a:lnTo>
                  <a:lnTo>
                    <a:pt x="45" y="339"/>
                  </a:lnTo>
                  <a:lnTo>
                    <a:pt x="0" y="401"/>
                  </a:lnTo>
                  <a:lnTo>
                    <a:pt x="45" y="486"/>
                  </a:lnTo>
                  <a:lnTo>
                    <a:pt x="63" y="569"/>
                  </a:lnTo>
                  <a:lnTo>
                    <a:pt x="99" y="643"/>
                  </a:lnTo>
                  <a:lnTo>
                    <a:pt x="122" y="719"/>
                  </a:lnTo>
                  <a:lnTo>
                    <a:pt x="94" y="800"/>
                  </a:lnTo>
                  <a:lnTo>
                    <a:pt x="174" y="801"/>
                  </a:lnTo>
                  <a:lnTo>
                    <a:pt x="240" y="828"/>
                  </a:lnTo>
                  <a:lnTo>
                    <a:pt x="308" y="861"/>
                  </a:lnTo>
                  <a:lnTo>
                    <a:pt x="352" y="865"/>
                  </a:lnTo>
                  <a:lnTo>
                    <a:pt x="360" y="1005"/>
                  </a:lnTo>
                  <a:lnTo>
                    <a:pt x="405" y="996"/>
                  </a:lnTo>
                  <a:lnTo>
                    <a:pt x="472" y="985"/>
                  </a:lnTo>
                  <a:lnTo>
                    <a:pt x="554" y="1006"/>
                  </a:lnTo>
                  <a:lnTo>
                    <a:pt x="587" y="940"/>
                  </a:lnTo>
                  <a:lnTo>
                    <a:pt x="642" y="920"/>
                  </a:lnTo>
                  <a:lnTo>
                    <a:pt x="618" y="847"/>
                  </a:lnTo>
                  <a:lnTo>
                    <a:pt x="632" y="763"/>
                  </a:lnTo>
                  <a:lnTo>
                    <a:pt x="667" y="710"/>
                  </a:lnTo>
                  <a:lnTo>
                    <a:pt x="699" y="775"/>
                  </a:lnTo>
                  <a:lnTo>
                    <a:pt x="740" y="722"/>
                  </a:lnTo>
                  <a:lnTo>
                    <a:pt x="787" y="663"/>
                  </a:lnTo>
                  <a:lnTo>
                    <a:pt x="820" y="740"/>
                  </a:lnTo>
                  <a:lnTo>
                    <a:pt x="787" y="815"/>
                  </a:lnTo>
                  <a:lnTo>
                    <a:pt x="845" y="801"/>
                  </a:lnTo>
                  <a:lnTo>
                    <a:pt x="913" y="784"/>
                  </a:lnTo>
                  <a:lnTo>
                    <a:pt x="981" y="787"/>
                  </a:lnTo>
                  <a:lnTo>
                    <a:pt x="1054" y="825"/>
                  </a:lnTo>
                  <a:lnTo>
                    <a:pt x="1107" y="867"/>
                  </a:lnTo>
                  <a:lnTo>
                    <a:pt x="1128" y="944"/>
                  </a:lnTo>
                  <a:lnTo>
                    <a:pt x="1191" y="994"/>
                  </a:lnTo>
                  <a:lnTo>
                    <a:pt x="1227" y="892"/>
                  </a:lnTo>
                  <a:lnTo>
                    <a:pt x="1304" y="876"/>
                  </a:lnTo>
                  <a:lnTo>
                    <a:pt x="1337" y="819"/>
                  </a:lnTo>
                  <a:lnTo>
                    <a:pt x="1318" y="736"/>
                  </a:lnTo>
                  <a:lnTo>
                    <a:pt x="1328" y="651"/>
                  </a:lnTo>
                  <a:lnTo>
                    <a:pt x="1348" y="587"/>
                  </a:lnTo>
                  <a:lnTo>
                    <a:pt x="1289" y="573"/>
                  </a:lnTo>
                  <a:lnTo>
                    <a:pt x="1240" y="546"/>
                  </a:lnTo>
                  <a:lnTo>
                    <a:pt x="1171" y="514"/>
                  </a:lnTo>
                  <a:lnTo>
                    <a:pt x="1098" y="481"/>
                  </a:lnTo>
                  <a:lnTo>
                    <a:pt x="1085" y="399"/>
                  </a:lnTo>
                  <a:lnTo>
                    <a:pt x="1103" y="317"/>
                  </a:lnTo>
                  <a:lnTo>
                    <a:pt x="1154" y="250"/>
                  </a:lnTo>
                  <a:lnTo>
                    <a:pt x="1203" y="181"/>
                  </a:lnTo>
                  <a:lnTo>
                    <a:pt x="1172" y="114"/>
                  </a:lnTo>
                  <a:lnTo>
                    <a:pt x="1143" y="45"/>
                  </a:lnTo>
                  <a:lnTo>
                    <a:pt x="1075" y="0"/>
                  </a:lnTo>
                  <a:lnTo>
                    <a:pt x="1006" y="22"/>
                  </a:lnTo>
                  <a:lnTo>
                    <a:pt x="938" y="41"/>
                  </a:lnTo>
                  <a:lnTo>
                    <a:pt x="857" y="32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01" name="Freeform 53"/>
            <p:cNvSpPr>
              <a:spLocks/>
            </p:cNvSpPr>
            <p:nvPr/>
          </p:nvSpPr>
          <p:spPr bwMode="auto">
            <a:xfrm>
              <a:off x="3660" y="3139"/>
              <a:ext cx="344" cy="404"/>
            </a:xfrm>
            <a:custGeom>
              <a:avLst/>
              <a:gdLst/>
              <a:ahLst/>
              <a:cxnLst>
                <a:cxn ang="0">
                  <a:pos x="597" y="0"/>
                </a:cxn>
                <a:cxn ang="0">
                  <a:pos x="675" y="68"/>
                </a:cxn>
                <a:cxn ang="0">
                  <a:pos x="782" y="182"/>
                </a:cxn>
                <a:cxn ang="0">
                  <a:pos x="859" y="300"/>
                </a:cxn>
                <a:cxn ang="0">
                  <a:pos x="1018" y="322"/>
                </a:cxn>
                <a:cxn ang="0">
                  <a:pos x="1069" y="293"/>
                </a:cxn>
                <a:cxn ang="0">
                  <a:pos x="1141" y="422"/>
                </a:cxn>
                <a:cxn ang="0">
                  <a:pos x="1199" y="591"/>
                </a:cxn>
                <a:cxn ang="0">
                  <a:pos x="1242" y="669"/>
                </a:cxn>
                <a:cxn ang="0">
                  <a:pos x="1262" y="831"/>
                </a:cxn>
                <a:cxn ang="0">
                  <a:pos x="1375" y="831"/>
                </a:cxn>
                <a:cxn ang="0">
                  <a:pos x="1350" y="1011"/>
                </a:cxn>
                <a:cxn ang="0">
                  <a:pos x="1278" y="1135"/>
                </a:cxn>
                <a:cxn ang="0">
                  <a:pos x="1171" y="1236"/>
                </a:cxn>
                <a:cxn ang="0">
                  <a:pos x="1194" y="1399"/>
                </a:cxn>
                <a:cxn ang="0">
                  <a:pos x="1165" y="1561"/>
                </a:cxn>
                <a:cxn ang="0">
                  <a:pos x="1009" y="1612"/>
                </a:cxn>
                <a:cxn ang="0">
                  <a:pos x="984" y="1450"/>
                </a:cxn>
                <a:cxn ang="0">
                  <a:pos x="914" y="1294"/>
                </a:cxn>
                <a:cxn ang="0">
                  <a:pos x="824" y="1150"/>
                </a:cxn>
                <a:cxn ang="0">
                  <a:pos x="689" y="1157"/>
                </a:cxn>
                <a:cxn ang="0">
                  <a:pos x="561" y="1077"/>
                </a:cxn>
                <a:cxn ang="0">
                  <a:pos x="408" y="1016"/>
                </a:cxn>
                <a:cxn ang="0">
                  <a:pos x="301" y="911"/>
                </a:cxn>
                <a:cxn ang="0">
                  <a:pos x="218" y="781"/>
                </a:cxn>
                <a:cxn ang="0">
                  <a:pos x="68" y="795"/>
                </a:cxn>
                <a:cxn ang="0">
                  <a:pos x="73" y="744"/>
                </a:cxn>
                <a:cxn ang="0">
                  <a:pos x="144" y="620"/>
                </a:cxn>
                <a:cxn ang="0">
                  <a:pos x="161" y="515"/>
                </a:cxn>
                <a:cxn ang="0">
                  <a:pos x="213" y="276"/>
                </a:cxn>
                <a:cxn ang="0">
                  <a:pos x="349" y="200"/>
                </a:cxn>
                <a:cxn ang="0">
                  <a:pos x="386" y="76"/>
                </a:cxn>
                <a:cxn ang="0">
                  <a:pos x="529" y="24"/>
                </a:cxn>
              </a:cxnLst>
              <a:rect l="0" t="0" r="r" b="b"/>
              <a:pathLst>
                <a:path w="1375" h="1616">
                  <a:moveTo>
                    <a:pt x="529" y="24"/>
                  </a:moveTo>
                  <a:lnTo>
                    <a:pt x="597" y="0"/>
                  </a:lnTo>
                  <a:lnTo>
                    <a:pt x="649" y="16"/>
                  </a:lnTo>
                  <a:lnTo>
                    <a:pt x="675" y="68"/>
                  </a:lnTo>
                  <a:lnTo>
                    <a:pt x="738" y="119"/>
                  </a:lnTo>
                  <a:lnTo>
                    <a:pt x="782" y="182"/>
                  </a:lnTo>
                  <a:lnTo>
                    <a:pt x="811" y="252"/>
                  </a:lnTo>
                  <a:lnTo>
                    <a:pt x="859" y="300"/>
                  </a:lnTo>
                  <a:lnTo>
                    <a:pt x="939" y="300"/>
                  </a:lnTo>
                  <a:lnTo>
                    <a:pt x="1018" y="322"/>
                  </a:lnTo>
                  <a:lnTo>
                    <a:pt x="1066" y="362"/>
                  </a:lnTo>
                  <a:lnTo>
                    <a:pt x="1069" y="293"/>
                  </a:lnTo>
                  <a:lnTo>
                    <a:pt x="1098" y="358"/>
                  </a:lnTo>
                  <a:lnTo>
                    <a:pt x="1141" y="422"/>
                  </a:lnTo>
                  <a:lnTo>
                    <a:pt x="1223" y="518"/>
                  </a:lnTo>
                  <a:lnTo>
                    <a:pt x="1199" y="591"/>
                  </a:lnTo>
                  <a:lnTo>
                    <a:pt x="1223" y="628"/>
                  </a:lnTo>
                  <a:lnTo>
                    <a:pt x="1242" y="669"/>
                  </a:lnTo>
                  <a:lnTo>
                    <a:pt x="1253" y="747"/>
                  </a:lnTo>
                  <a:lnTo>
                    <a:pt x="1262" y="831"/>
                  </a:lnTo>
                  <a:lnTo>
                    <a:pt x="1316" y="875"/>
                  </a:lnTo>
                  <a:lnTo>
                    <a:pt x="1375" y="831"/>
                  </a:lnTo>
                  <a:lnTo>
                    <a:pt x="1344" y="910"/>
                  </a:lnTo>
                  <a:lnTo>
                    <a:pt x="1350" y="1011"/>
                  </a:lnTo>
                  <a:lnTo>
                    <a:pt x="1344" y="1092"/>
                  </a:lnTo>
                  <a:lnTo>
                    <a:pt x="1278" y="1135"/>
                  </a:lnTo>
                  <a:lnTo>
                    <a:pt x="1205" y="1166"/>
                  </a:lnTo>
                  <a:lnTo>
                    <a:pt x="1171" y="1236"/>
                  </a:lnTo>
                  <a:lnTo>
                    <a:pt x="1164" y="1318"/>
                  </a:lnTo>
                  <a:lnTo>
                    <a:pt x="1194" y="1399"/>
                  </a:lnTo>
                  <a:lnTo>
                    <a:pt x="1181" y="1461"/>
                  </a:lnTo>
                  <a:lnTo>
                    <a:pt x="1165" y="1561"/>
                  </a:lnTo>
                  <a:lnTo>
                    <a:pt x="1090" y="1616"/>
                  </a:lnTo>
                  <a:lnTo>
                    <a:pt x="1009" y="1612"/>
                  </a:lnTo>
                  <a:lnTo>
                    <a:pt x="991" y="1533"/>
                  </a:lnTo>
                  <a:lnTo>
                    <a:pt x="984" y="1450"/>
                  </a:lnTo>
                  <a:lnTo>
                    <a:pt x="956" y="1368"/>
                  </a:lnTo>
                  <a:lnTo>
                    <a:pt x="914" y="1294"/>
                  </a:lnTo>
                  <a:lnTo>
                    <a:pt x="868" y="1222"/>
                  </a:lnTo>
                  <a:lnTo>
                    <a:pt x="824" y="1150"/>
                  </a:lnTo>
                  <a:lnTo>
                    <a:pt x="763" y="1133"/>
                  </a:lnTo>
                  <a:lnTo>
                    <a:pt x="689" y="1157"/>
                  </a:lnTo>
                  <a:lnTo>
                    <a:pt x="626" y="1118"/>
                  </a:lnTo>
                  <a:lnTo>
                    <a:pt x="561" y="1077"/>
                  </a:lnTo>
                  <a:lnTo>
                    <a:pt x="481" y="1056"/>
                  </a:lnTo>
                  <a:lnTo>
                    <a:pt x="408" y="1016"/>
                  </a:lnTo>
                  <a:lnTo>
                    <a:pt x="339" y="971"/>
                  </a:lnTo>
                  <a:lnTo>
                    <a:pt x="301" y="911"/>
                  </a:lnTo>
                  <a:lnTo>
                    <a:pt x="249" y="841"/>
                  </a:lnTo>
                  <a:lnTo>
                    <a:pt x="218" y="781"/>
                  </a:lnTo>
                  <a:lnTo>
                    <a:pt x="137" y="782"/>
                  </a:lnTo>
                  <a:lnTo>
                    <a:pt x="68" y="795"/>
                  </a:lnTo>
                  <a:lnTo>
                    <a:pt x="0" y="775"/>
                  </a:lnTo>
                  <a:lnTo>
                    <a:pt x="73" y="744"/>
                  </a:lnTo>
                  <a:lnTo>
                    <a:pt x="86" y="674"/>
                  </a:lnTo>
                  <a:lnTo>
                    <a:pt x="144" y="620"/>
                  </a:lnTo>
                  <a:lnTo>
                    <a:pt x="179" y="583"/>
                  </a:lnTo>
                  <a:lnTo>
                    <a:pt x="161" y="515"/>
                  </a:lnTo>
                  <a:lnTo>
                    <a:pt x="144" y="373"/>
                  </a:lnTo>
                  <a:lnTo>
                    <a:pt x="213" y="276"/>
                  </a:lnTo>
                  <a:lnTo>
                    <a:pt x="279" y="230"/>
                  </a:lnTo>
                  <a:lnTo>
                    <a:pt x="349" y="200"/>
                  </a:lnTo>
                  <a:lnTo>
                    <a:pt x="407" y="141"/>
                  </a:lnTo>
                  <a:lnTo>
                    <a:pt x="386" y="76"/>
                  </a:lnTo>
                  <a:lnTo>
                    <a:pt x="467" y="75"/>
                  </a:lnTo>
                  <a:lnTo>
                    <a:pt x="529" y="24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02" name="Freeform 54"/>
            <p:cNvSpPr>
              <a:spLocks/>
            </p:cNvSpPr>
            <p:nvPr/>
          </p:nvSpPr>
          <p:spPr bwMode="auto">
            <a:xfrm>
              <a:off x="4801" y="3660"/>
              <a:ext cx="222" cy="203"/>
            </a:xfrm>
            <a:custGeom>
              <a:avLst/>
              <a:gdLst/>
              <a:ahLst/>
              <a:cxnLst>
                <a:cxn ang="0">
                  <a:pos x="0" y="464"/>
                </a:cxn>
                <a:cxn ang="0">
                  <a:pos x="65" y="500"/>
                </a:cxn>
                <a:cxn ang="0">
                  <a:pos x="64" y="584"/>
                </a:cxn>
                <a:cxn ang="0">
                  <a:pos x="93" y="606"/>
                </a:cxn>
                <a:cxn ang="0">
                  <a:pos x="152" y="584"/>
                </a:cxn>
                <a:cxn ang="0">
                  <a:pos x="224" y="612"/>
                </a:cxn>
                <a:cxn ang="0">
                  <a:pos x="290" y="638"/>
                </a:cxn>
                <a:cxn ang="0">
                  <a:pos x="360" y="658"/>
                </a:cxn>
                <a:cxn ang="0">
                  <a:pos x="423" y="700"/>
                </a:cxn>
                <a:cxn ang="0">
                  <a:pos x="488" y="750"/>
                </a:cxn>
                <a:cxn ang="0">
                  <a:pos x="556" y="803"/>
                </a:cxn>
                <a:cxn ang="0">
                  <a:pos x="610" y="811"/>
                </a:cxn>
                <a:cxn ang="0">
                  <a:pos x="671" y="810"/>
                </a:cxn>
                <a:cxn ang="0">
                  <a:pos x="664" y="724"/>
                </a:cxn>
                <a:cxn ang="0">
                  <a:pos x="706" y="588"/>
                </a:cxn>
                <a:cxn ang="0">
                  <a:pos x="783" y="532"/>
                </a:cxn>
                <a:cxn ang="0">
                  <a:pos x="856" y="492"/>
                </a:cxn>
                <a:cxn ang="0">
                  <a:pos x="866" y="411"/>
                </a:cxn>
                <a:cxn ang="0">
                  <a:pos x="890" y="331"/>
                </a:cxn>
                <a:cxn ang="0">
                  <a:pos x="828" y="281"/>
                </a:cxn>
                <a:cxn ang="0">
                  <a:pos x="807" y="204"/>
                </a:cxn>
                <a:cxn ang="0">
                  <a:pos x="754" y="162"/>
                </a:cxn>
                <a:cxn ang="0">
                  <a:pos x="681" y="124"/>
                </a:cxn>
                <a:cxn ang="0">
                  <a:pos x="613" y="121"/>
                </a:cxn>
                <a:cxn ang="0">
                  <a:pos x="545" y="138"/>
                </a:cxn>
                <a:cxn ang="0">
                  <a:pos x="487" y="152"/>
                </a:cxn>
                <a:cxn ang="0">
                  <a:pos x="520" y="77"/>
                </a:cxn>
                <a:cxn ang="0">
                  <a:pos x="487" y="0"/>
                </a:cxn>
                <a:cxn ang="0">
                  <a:pos x="440" y="59"/>
                </a:cxn>
                <a:cxn ang="0">
                  <a:pos x="399" y="112"/>
                </a:cxn>
                <a:cxn ang="0">
                  <a:pos x="367" y="47"/>
                </a:cxn>
                <a:cxn ang="0">
                  <a:pos x="332" y="100"/>
                </a:cxn>
                <a:cxn ang="0">
                  <a:pos x="318" y="184"/>
                </a:cxn>
                <a:cxn ang="0">
                  <a:pos x="342" y="257"/>
                </a:cxn>
                <a:cxn ang="0">
                  <a:pos x="287" y="277"/>
                </a:cxn>
                <a:cxn ang="0">
                  <a:pos x="254" y="343"/>
                </a:cxn>
                <a:cxn ang="0">
                  <a:pos x="172" y="322"/>
                </a:cxn>
                <a:cxn ang="0">
                  <a:pos x="105" y="333"/>
                </a:cxn>
                <a:cxn ang="0">
                  <a:pos x="61" y="338"/>
                </a:cxn>
                <a:cxn ang="0">
                  <a:pos x="0" y="464"/>
                </a:cxn>
              </a:cxnLst>
              <a:rect l="0" t="0" r="r" b="b"/>
              <a:pathLst>
                <a:path w="890" h="811">
                  <a:moveTo>
                    <a:pt x="0" y="464"/>
                  </a:moveTo>
                  <a:lnTo>
                    <a:pt x="65" y="500"/>
                  </a:lnTo>
                  <a:lnTo>
                    <a:pt x="64" y="584"/>
                  </a:lnTo>
                  <a:lnTo>
                    <a:pt x="93" y="606"/>
                  </a:lnTo>
                  <a:lnTo>
                    <a:pt x="152" y="584"/>
                  </a:lnTo>
                  <a:lnTo>
                    <a:pt x="224" y="612"/>
                  </a:lnTo>
                  <a:lnTo>
                    <a:pt x="290" y="638"/>
                  </a:lnTo>
                  <a:lnTo>
                    <a:pt x="360" y="658"/>
                  </a:lnTo>
                  <a:lnTo>
                    <a:pt x="423" y="700"/>
                  </a:lnTo>
                  <a:lnTo>
                    <a:pt x="488" y="750"/>
                  </a:lnTo>
                  <a:lnTo>
                    <a:pt x="556" y="803"/>
                  </a:lnTo>
                  <a:lnTo>
                    <a:pt x="610" y="811"/>
                  </a:lnTo>
                  <a:lnTo>
                    <a:pt x="671" y="810"/>
                  </a:lnTo>
                  <a:lnTo>
                    <a:pt x="664" y="724"/>
                  </a:lnTo>
                  <a:lnTo>
                    <a:pt x="706" y="588"/>
                  </a:lnTo>
                  <a:lnTo>
                    <a:pt x="783" y="532"/>
                  </a:lnTo>
                  <a:lnTo>
                    <a:pt x="856" y="492"/>
                  </a:lnTo>
                  <a:lnTo>
                    <a:pt x="866" y="411"/>
                  </a:lnTo>
                  <a:lnTo>
                    <a:pt x="890" y="331"/>
                  </a:lnTo>
                  <a:lnTo>
                    <a:pt x="828" y="281"/>
                  </a:lnTo>
                  <a:lnTo>
                    <a:pt x="807" y="204"/>
                  </a:lnTo>
                  <a:lnTo>
                    <a:pt x="754" y="162"/>
                  </a:lnTo>
                  <a:lnTo>
                    <a:pt x="681" y="124"/>
                  </a:lnTo>
                  <a:lnTo>
                    <a:pt x="613" y="121"/>
                  </a:lnTo>
                  <a:lnTo>
                    <a:pt x="545" y="138"/>
                  </a:lnTo>
                  <a:lnTo>
                    <a:pt x="487" y="152"/>
                  </a:lnTo>
                  <a:lnTo>
                    <a:pt x="520" y="77"/>
                  </a:lnTo>
                  <a:lnTo>
                    <a:pt x="487" y="0"/>
                  </a:lnTo>
                  <a:lnTo>
                    <a:pt x="440" y="59"/>
                  </a:lnTo>
                  <a:lnTo>
                    <a:pt x="399" y="112"/>
                  </a:lnTo>
                  <a:lnTo>
                    <a:pt x="367" y="47"/>
                  </a:lnTo>
                  <a:lnTo>
                    <a:pt x="332" y="100"/>
                  </a:lnTo>
                  <a:lnTo>
                    <a:pt x="318" y="184"/>
                  </a:lnTo>
                  <a:lnTo>
                    <a:pt x="342" y="257"/>
                  </a:lnTo>
                  <a:lnTo>
                    <a:pt x="287" y="277"/>
                  </a:lnTo>
                  <a:lnTo>
                    <a:pt x="254" y="343"/>
                  </a:lnTo>
                  <a:lnTo>
                    <a:pt x="172" y="322"/>
                  </a:lnTo>
                  <a:lnTo>
                    <a:pt x="105" y="333"/>
                  </a:lnTo>
                  <a:lnTo>
                    <a:pt x="61" y="338"/>
                  </a:lnTo>
                  <a:lnTo>
                    <a:pt x="0" y="464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03" name="Freeform 55"/>
            <p:cNvSpPr>
              <a:spLocks/>
            </p:cNvSpPr>
            <p:nvPr/>
          </p:nvSpPr>
          <p:spPr bwMode="auto">
            <a:xfrm>
              <a:off x="4766" y="3776"/>
              <a:ext cx="246" cy="173"/>
            </a:xfrm>
            <a:custGeom>
              <a:avLst/>
              <a:gdLst/>
              <a:ahLst/>
              <a:cxnLst>
                <a:cxn ang="0">
                  <a:pos x="169" y="644"/>
                </a:cxn>
                <a:cxn ang="0">
                  <a:pos x="160" y="556"/>
                </a:cxn>
                <a:cxn ang="0">
                  <a:pos x="139" y="464"/>
                </a:cxn>
                <a:cxn ang="0">
                  <a:pos x="164" y="385"/>
                </a:cxn>
                <a:cxn ang="0">
                  <a:pos x="155" y="305"/>
                </a:cxn>
                <a:cxn ang="0">
                  <a:pos x="86" y="346"/>
                </a:cxn>
                <a:cxn ang="0">
                  <a:pos x="14" y="309"/>
                </a:cxn>
                <a:cxn ang="0">
                  <a:pos x="10" y="226"/>
                </a:cxn>
                <a:cxn ang="0">
                  <a:pos x="0" y="144"/>
                </a:cxn>
                <a:cxn ang="0">
                  <a:pos x="10" y="49"/>
                </a:cxn>
                <a:cxn ang="0">
                  <a:pos x="72" y="39"/>
                </a:cxn>
                <a:cxn ang="0">
                  <a:pos x="141" y="0"/>
                </a:cxn>
                <a:cxn ang="0">
                  <a:pos x="201" y="39"/>
                </a:cxn>
                <a:cxn ang="0">
                  <a:pos x="201" y="120"/>
                </a:cxn>
                <a:cxn ang="0">
                  <a:pos x="232" y="142"/>
                </a:cxn>
                <a:cxn ang="0">
                  <a:pos x="289" y="120"/>
                </a:cxn>
                <a:cxn ang="0">
                  <a:pos x="362" y="148"/>
                </a:cxn>
                <a:cxn ang="0">
                  <a:pos x="427" y="174"/>
                </a:cxn>
                <a:cxn ang="0">
                  <a:pos x="498" y="194"/>
                </a:cxn>
                <a:cxn ang="0">
                  <a:pos x="561" y="236"/>
                </a:cxn>
                <a:cxn ang="0">
                  <a:pos x="627" y="286"/>
                </a:cxn>
                <a:cxn ang="0">
                  <a:pos x="693" y="339"/>
                </a:cxn>
                <a:cxn ang="0">
                  <a:pos x="748" y="347"/>
                </a:cxn>
                <a:cxn ang="0">
                  <a:pos x="809" y="346"/>
                </a:cxn>
                <a:cxn ang="0">
                  <a:pos x="802" y="260"/>
                </a:cxn>
                <a:cxn ang="0">
                  <a:pos x="845" y="124"/>
                </a:cxn>
                <a:cxn ang="0">
                  <a:pos x="854" y="212"/>
                </a:cxn>
                <a:cxn ang="0">
                  <a:pos x="930" y="230"/>
                </a:cxn>
                <a:cxn ang="0">
                  <a:pos x="984" y="234"/>
                </a:cxn>
                <a:cxn ang="0">
                  <a:pos x="966" y="291"/>
                </a:cxn>
                <a:cxn ang="0">
                  <a:pos x="966" y="362"/>
                </a:cxn>
                <a:cxn ang="0">
                  <a:pos x="907" y="420"/>
                </a:cxn>
                <a:cxn ang="0">
                  <a:pos x="839" y="467"/>
                </a:cxn>
                <a:cxn ang="0">
                  <a:pos x="818" y="537"/>
                </a:cxn>
                <a:cxn ang="0">
                  <a:pos x="738" y="573"/>
                </a:cxn>
                <a:cxn ang="0">
                  <a:pos x="682" y="605"/>
                </a:cxn>
                <a:cxn ang="0">
                  <a:pos x="612" y="580"/>
                </a:cxn>
                <a:cxn ang="0">
                  <a:pos x="534" y="573"/>
                </a:cxn>
                <a:cxn ang="0">
                  <a:pos x="474" y="513"/>
                </a:cxn>
                <a:cxn ang="0">
                  <a:pos x="415" y="467"/>
                </a:cxn>
                <a:cxn ang="0">
                  <a:pos x="339" y="485"/>
                </a:cxn>
                <a:cxn ang="0">
                  <a:pos x="313" y="555"/>
                </a:cxn>
                <a:cxn ang="0">
                  <a:pos x="306" y="638"/>
                </a:cxn>
                <a:cxn ang="0">
                  <a:pos x="257" y="693"/>
                </a:cxn>
                <a:cxn ang="0">
                  <a:pos x="169" y="644"/>
                </a:cxn>
              </a:cxnLst>
              <a:rect l="0" t="0" r="r" b="b"/>
              <a:pathLst>
                <a:path w="984" h="693">
                  <a:moveTo>
                    <a:pt x="169" y="644"/>
                  </a:moveTo>
                  <a:lnTo>
                    <a:pt x="160" y="556"/>
                  </a:lnTo>
                  <a:lnTo>
                    <a:pt x="139" y="464"/>
                  </a:lnTo>
                  <a:lnTo>
                    <a:pt x="164" y="385"/>
                  </a:lnTo>
                  <a:lnTo>
                    <a:pt x="155" y="305"/>
                  </a:lnTo>
                  <a:lnTo>
                    <a:pt x="86" y="346"/>
                  </a:lnTo>
                  <a:lnTo>
                    <a:pt x="14" y="309"/>
                  </a:lnTo>
                  <a:lnTo>
                    <a:pt x="10" y="226"/>
                  </a:lnTo>
                  <a:lnTo>
                    <a:pt x="0" y="144"/>
                  </a:lnTo>
                  <a:lnTo>
                    <a:pt x="10" y="49"/>
                  </a:lnTo>
                  <a:lnTo>
                    <a:pt x="72" y="39"/>
                  </a:lnTo>
                  <a:lnTo>
                    <a:pt x="141" y="0"/>
                  </a:lnTo>
                  <a:lnTo>
                    <a:pt x="201" y="39"/>
                  </a:lnTo>
                  <a:lnTo>
                    <a:pt x="201" y="120"/>
                  </a:lnTo>
                  <a:lnTo>
                    <a:pt x="232" y="142"/>
                  </a:lnTo>
                  <a:lnTo>
                    <a:pt x="289" y="120"/>
                  </a:lnTo>
                  <a:lnTo>
                    <a:pt x="362" y="148"/>
                  </a:lnTo>
                  <a:lnTo>
                    <a:pt x="427" y="174"/>
                  </a:lnTo>
                  <a:lnTo>
                    <a:pt x="498" y="194"/>
                  </a:lnTo>
                  <a:lnTo>
                    <a:pt x="561" y="236"/>
                  </a:lnTo>
                  <a:lnTo>
                    <a:pt x="627" y="286"/>
                  </a:lnTo>
                  <a:lnTo>
                    <a:pt x="693" y="339"/>
                  </a:lnTo>
                  <a:lnTo>
                    <a:pt x="748" y="347"/>
                  </a:lnTo>
                  <a:lnTo>
                    <a:pt x="809" y="346"/>
                  </a:lnTo>
                  <a:lnTo>
                    <a:pt x="802" y="260"/>
                  </a:lnTo>
                  <a:lnTo>
                    <a:pt x="845" y="124"/>
                  </a:lnTo>
                  <a:lnTo>
                    <a:pt x="854" y="212"/>
                  </a:lnTo>
                  <a:lnTo>
                    <a:pt x="930" y="230"/>
                  </a:lnTo>
                  <a:lnTo>
                    <a:pt x="984" y="234"/>
                  </a:lnTo>
                  <a:lnTo>
                    <a:pt x="966" y="291"/>
                  </a:lnTo>
                  <a:lnTo>
                    <a:pt x="966" y="362"/>
                  </a:lnTo>
                  <a:lnTo>
                    <a:pt x="907" y="420"/>
                  </a:lnTo>
                  <a:lnTo>
                    <a:pt x="839" y="467"/>
                  </a:lnTo>
                  <a:lnTo>
                    <a:pt x="818" y="537"/>
                  </a:lnTo>
                  <a:lnTo>
                    <a:pt x="738" y="573"/>
                  </a:lnTo>
                  <a:lnTo>
                    <a:pt x="682" y="605"/>
                  </a:lnTo>
                  <a:lnTo>
                    <a:pt x="612" y="580"/>
                  </a:lnTo>
                  <a:lnTo>
                    <a:pt x="534" y="573"/>
                  </a:lnTo>
                  <a:lnTo>
                    <a:pt x="474" y="513"/>
                  </a:lnTo>
                  <a:lnTo>
                    <a:pt x="415" y="467"/>
                  </a:lnTo>
                  <a:lnTo>
                    <a:pt x="339" y="485"/>
                  </a:lnTo>
                  <a:lnTo>
                    <a:pt x="313" y="555"/>
                  </a:lnTo>
                  <a:lnTo>
                    <a:pt x="306" y="638"/>
                  </a:lnTo>
                  <a:lnTo>
                    <a:pt x="257" y="693"/>
                  </a:lnTo>
                  <a:lnTo>
                    <a:pt x="169" y="644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04" name="Freeform 56"/>
            <p:cNvSpPr>
              <a:spLocks/>
            </p:cNvSpPr>
            <p:nvPr/>
          </p:nvSpPr>
          <p:spPr bwMode="auto">
            <a:xfrm>
              <a:off x="4766" y="3776"/>
              <a:ext cx="246" cy="173"/>
            </a:xfrm>
            <a:custGeom>
              <a:avLst/>
              <a:gdLst/>
              <a:ahLst/>
              <a:cxnLst>
                <a:cxn ang="0">
                  <a:pos x="169" y="644"/>
                </a:cxn>
                <a:cxn ang="0">
                  <a:pos x="160" y="556"/>
                </a:cxn>
                <a:cxn ang="0">
                  <a:pos x="139" y="464"/>
                </a:cxn>
                <a:cxn ang="0">
                  <a:pos x="164" y="385"/>
                </a:cxn>
                <a:cxn ang="0">
                  <a:pos x="155" y="305"/>
                </a:cxn>
                <a:cxn ang="0">
                  <a:pos x="86" y="346"/>
                </a:cxn>
                <a:cxn ang="0">
                  <a:pos x="14" y="309"/>
                </a:cxn>
                <a:cxn ang="0">
                  <a:pos x="10" y="226"/>
                </a:cxn>
                <a:cxn ang="0">
                  <a:pos x="0" y="144"/>
                </a:cxn>
                <a:cxn ang="0">
                  <a:pos x="10" y="49"/>
                </a:cxn>
                <a:cxn ang="0">
                  <a:pos x="72" y="39"/>
                </a:cxn>
                <a:cxn ang="0">
                  <a:pos x="141" y="0"/>
                </a:cxn>
                <a:cxn ang="0">
                  <a:pos x="201" y="39"/>
                </a:cxn>
                <a:cxn ang="0">
                  <a:pos x="201" y="120"/>
                </a:cxn>
                <a:cxn ang="0">
                  <a:pos x="232" y="142"/>
                </a:cxn>
                <a:cxn ang="0">
                  <a:pos x="289" y="120"/>
                </a:cxn>
                <a:cxn ang="0">
                  <a:pos x="362" y="148"/>
                </a:cxn>
                <a:cxn ang="0">
                  <a:pos x="427" y="174"/>
                </a:cxn>
                <a:cxn ang="0">
                  <a:pos x="498" y="194"/>
                </a:cxn>
                <a:cxn ang="0">
                  <a:pos x="561" y="236"/>
                </a:cxn>
                <a:cxn ang="0">
                  <a:pos x="627" y="286"/>
                </a:cxn>
                <a:cxn ang="0">
                  <a:pos x="693" y="339"/>
                </a:cxn>
                <a:cxn ang="0">
                  <a:pos x="748" y="347"/>
                </a:cxn>
                <a:cxn ang="0">
                  <a:pos x="809" y="346"/>
                </a:cxn>
                <a:cxn ang="0">
                  <a:pos x="802" y="260"/>
                </a:cxn>
                <a:cxn ang="0">
                  <a:pos x="845" y="124"/>
                </a:cxn>
                <a:cxn ang="0">
                  <a:pos x="854" y="212"/>
                </a:cxn>
                <a:cxn ang="0">
                  <a:pos x="930" y="230"/>
                </a:cxn>
                <a:cxn ang="0">
                  <a:pos x="984" y="234"/>
                </a:cxn>
                <a:cxn ang="0">
                  <a:pos x="966" y="291"/>
                </a:cxn>
                <a:cxn ang="0">
                  <a:pos x="966" y="362"/>
                </a:cxn>
                <a:cxn ang="0">
                  <a:pos x="907" y="420"/>
                </a:cxn>
                <a:cxn ang="0">
                  <a:pos x="839" y="467"/>
                </a:cxn>
                <a:cxn ang="0">
                  <a:pos x="818" y="537"/>
                </a:cxn>
                <a:cxn ang="0">
                  <a:pos x="738" y="573"/>
                </a:cxn>
                <a:cxn ang="0">
                  <a:pos x="682" y="605"/>
                </a:cxn>
                <a:cxn ang="0">
                  <a:pos x="612" y="580"/>
                </a:cxn>
                <a:cxn ang="0">
                  <a:pos x="534" y="573"/>
                </a:cxn>
                <a:cxn ang="0">
                  <a:pos x="474" y="513"/>
                </a:cxn>
                <a:cxn ang="0">
                  <a:pos x="415" y="467"/>
                </a:cxn>
                <a:cxn ang="0">
                  <a:pos x="339" y="485"/>
                </a:cxn>
                <a:cxn ang="0">
                  <a:pos x="313" y="555"/>
                </a:cxn>
                <a:cxn ang="0">
                  <a:pos x="306" y="638"/>
                </a:cxn>
                <a:cxn ang="0">
                  <a:pos x="257" y="693"/>
                </a:cxn>
                <a:cxn ang="0">
                  <a:pos x="169" y="644"/>
                </a:cxn>
              </a:cxnLst>
              <a:rect l="0" t="0" r="r" b="b"/>
              <a:pathLst>
                <a:path w="984" h="693">
                  <a:moveTo>
                    <a:pt x="169" y="644"/>
                  </a:moveTo>
                  <a:lnTo>
                    <a:pt x="160" y="556"/>
                  </a:lnTo>
                  <a:lnTo>
                    <a:pt x="139" y="464"/>
                  </a:lnTo>
                  <a:lnTo>
                    <a:pt x="164" y="385"/>
                  </a:lnTo>
                  <a:lnTo>
                    <a:pt x="155" y="305"/>
                  </a:lnTo>
                  <a:lnTo>
                    <a:pt x="86" y="346"/>
                  </a:lnTo>
                  <a:lnTo>
                    <a:pt x="14" y="309"/>
                  </a:lnTo>
                  <a:lnTo>
                    <a:pt x="10" y="226"/>
                  </a:lnTo>
                  <a:lnTo>
                    <a:pt x="0" y="144"/>
                  </a:lnTo>
                  <a:lnTo>
                    <a:pt x="10" y="49"/>
                  </a:lnTo>
                  <a:lnTo>
                    <a:pt x="72" y="39"/>
                  </a:lnTo>
                  <a:lnTo>
                    <a:pt x="141" y="0"/>
                  </a:lnTo>
                  <a:lnTo>
                    <a:pt x="201" y="39"/>
                  </a:lnTo>
                  <a:lnTo>
                    <a:pt x="201" y="120"/>
                  </a:lnTo>
                  <a:lnTo>
                    <a:pt x="232" y="142"/>
                  </a:lnTo>
                  <a:lnTo>
                    <a:pt x="289" y="120"/>
                  </a:lnTo>
                  <a:lnTo>
                    <a:pt x="362" y="148"/>
                  </a:lnTo>
                  <a:lnTo>
                    <a:pt x="427" y="174"/>
                  </a:lnTo>
                  <a:lnTo>
                    <a:pt x="498" y="194"/>
                  </a:lnTo>
                  <a:lnTo>
                    <a:pt x="561" y="236"/>
                  </a:lnTo>
                  <a:lnTo>
                    <a:pt x="627" y="286"/>
                  </a:lnTo>
                  <a:lnTo>
                    <a:pt x="693" y="339"/>
                  </a:lnTo>
                  <a:lnTo>
                    <a:pt x="748" y="347"/>
                  </a:lnTo>
                  <a:lnTo>
                    <a:pt x="809" y="346"/>
                  </a:lnTo>
                  <a:lnTo>
                    <a:pt x="802" y="260"/>
                  </a:lnTo>
                  <a:lnTo>
                    <a:pt x="845" y="124"/>
                  </a:lnTo>
                  <a:lnTo>
                    <a:pt x="854" y="212"/>
                  </a:lnTo>
                  <a:lnTo>
                    <a:pt x="930" y="230"/>
                  </a:lnTo>
                  <a:lnTo>
                    <a:pt x="984" y="234"/>
                  </a:lnTo>
                  <a:lnTo>
                    <a:pt x="966" y="291"/>
                  </a:lnTo>
                  <a:lnTo>
                    <a:pt x="966" y="362"/>
                  </a:lnTo>
                  <a:lnTo>
                    <a:pt x="907" y="420"/>
                  </a:lnTo>
                  <a:lnTo>
                    <a:pt x="839" y="467"/>
                  </a:lnTo>
                  <a:lnTo>
                    <a:pt x="818" y="537"/>
                  </a:lnTo>
                  <a:lnTo>
                    <a:pt x="738" y="573"/>
                  </a:lnTo>
                  <a:lnTo>
                    <a:pt x="682" y="605"/>
                  </a:lnTo>
                  <a:lnTo>
                    <a:pt x="612" y="580"/>
                  </a:lnTo>
                  <a:lnTo>
                    <a:pt x="534" y="573"/>
                  </a:lnTo>
                  <a:lnTo>
                    <a:pt x="474" y="513"/>
                  </a:lnTo>
                  <a:lnTo>
                    <a:pt x="415" y="467"/>
                  </a:lnTo>
                  <a:lnTo>
                    <a:pt x="339" y="485"/>
                  </a:lnTo>
                  <a:lnTo>
                    <a:pt x="313" y="555"/>
                  </a:lnTo>
                  <a:lnTo>
                    <a:pt x="306" y="638"/>
                  </a:lnTo>
                  <a:lnTo>
                    <a:pt x="257" y="693"/>
                  </a:lnTo>
                  <a:lnTo>
                    <a:pt x="169" y="644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05" name="Freeform 57"/>
            <p:cNvSpPr>
              <a:spLocks/>
            </p:cNvSpPr>
            <p:nvPr/>
          </p:nvSpPr>
          <p:spPr bwMode="auto">
            <a:xfrm>
              <a:off x="4213" y="1804"/>
              <a:ext cx="417" cy="314"/>
            </a:xfrm>
            <a:custGeom>
              <a:avLst/>
              <a:gdLst/>
              <a:ahLst/>
              <a:cxnLst>
                <a:cxn ang="0">
                  <a:pos x="1405" y="884"/>
                </a:cxn>
                <a:cxn ang="0">
                  <a:pos x="1304" y="966"/>
                </a:cxn>
                <a:cxn ang="0">
                  <a:pos x="1202" y="966"/>
                </a:cxn>
                <a:cxn ang="0">
                  <a:pos x="1202" y="1083"/>
                </a:cxn>
                <a:cxn ang="0">
                  <a:pos x="1097" y="1164"/>
                </a:cxn>
                <a:cxn ang="0">
                  <a:pos x="972" y="1256"/>
                </a:cxn>
                <a:cxn ang="0">
                  <a:pos x="872" y="1150"/>
                </a:cxn>
                <a:cxn ang="0">
                  <a:pos x="803" y="1029"/>
                </a:cxn>
                <a:cxn ang="0">
                  <a:pos x="697" y="1060"/>
                </a:cxn>
                <a:cxn ang="0">
                  <a:pos x="642" y="1184"/>
                </a:cxn>
                <a:cxn ang="0">
                  <a:pos x="471" y="1206"/>
                </a:cxn>
                <a:cxn ang="0">
                  <a:pos x="395" y="1156"/>
                </a:cxn>
                <a:cxn ang="0">
                  <a:pos x="312" y="1130"/>
                </a:cxn>
                <a:cxn ang="0">
                  <a:pos x="183" y="1111"/>
                </a:cxn>
                <a:cxn ang="0">
                  <a:pos x="62" y="1178"/>
                </a:cxn>
                <a:cxn ang="0">
                  <a:pos x="0" y="1111"/>
                </a:cxn>
                <a:cxn ang="0">
                  <a:pos x="141" y="1033"/>
                </a:cxn>
                <a:cxn ang="0">
                  <a:pos x="267" y="930"/>
                </a:cxn>
                <a:cxn ang="0">
                  <a:pos x="234" y="818"/>
                </a:cxn>
                <a:cxn ang="0">
                  <a:pos x="286" y="675"/>
                </a:cxn>
                <a:cxn ang="0">
                  <a:pos x="279" y="498"/>
                </a:cxn>
                <a:cxn ang="0">
                  <a:pos x="379" y="374"/>
                </a:cxn>
                <a:cxn ang="0">
                  <a:pos x="485" y="255"/>
                </a:cxn>
                <a:cxn ang="0">
                  <a:pos x="371" y="184"/>
                </a:cxn>
                <a:cxn ang="0">
                  <a:pos x="439" y="0"/>
                </a:cxn>
                <a:cxn ang="0">
                  <a:pos x="568" y="97"/>
                </a:cxn>
                <a:cxn ang="0">
                  <a:pos x="642" y="175"/>
                </a:cxn>
                <a:cxn ang="0">
                  <a:pos x="758" y="160"/>
                </a:cxn>
                <a:cxn ang="0">
                  <a:pos x="895" y="76"/>
                </a:cxn>
                <a:cxn ang="0">
                  <a:pos x="961" y="119"/>
                </a:cxn>
                <a:cxn ang="0">
                  <a:pos x="1109" y="263"/>
                </a:cxn>
                <a:cxn ang="0">
                  <a:pos x="1133" y="373"/>
                </a:cxn>
                <a:cxn ang="0">
                  <a:pos x="1278" y="346"/>
                </a:cxn>
                <a:cxn ang="0">
                  <a:pos x="1420" y="292"/>
                </a:cxn>
                <a:cxn ang="0">
                  <a:pos x="1530" y="412"/>
                </a:cxn>
                <a:cxn ang="0">
                  <a:pos x="1666" y="501"/>
                </a:cxn>
                <a:cxn ang="0">
                  <a:pos x="1605" y="626"/>
                </a:cxn>
                <a:cxn ang="0">
                  <a:pos x="1473" y="735"/>
                </a:cxn>
                <a:cxn ang="0">
                  <a:pos x="1439" y="862"/>
                </a:cxn>
              </a:cxnLst>
              <a:rect l="0" t="0" r="r" b="b"/>
              <a:pathLst>
                <a:path w="1666" h="1256">
                  <a:moveTo>
                    <a:pt x="1439" y="862"/>
                  </a:moveTo>
                  <a:lnTo>
                    <a:pt x="1405" y="884"/>
                  </a:lnTo>
                  <a:lnTo>
                    <a:pt x="1345" y="929"/>
                  </a:lnTo>
                  <a:lnTo>
                    <a:pt x="1304" y="966"/>
                  </a:lnTo>
                  <a:lnTo>
                    <a:pt x="1250" y="949"/>
                  </a:lnTo>
                  <a:lnTo>
                    <a:pt x="1202" y="966"/>
                  </a:lnTo>
                  <a:lnTo>
                    <a:pt x="1195" y="1038"/>
                  </a:lnTo>
                  <a:lnTo>
                    <a:pt x="1202" y="1083"/>
                  </a:lnTo>
                  <a:lnTo>
                    <a:pt x="1171" y="1159"/>
                  </a:lnTo>
                  <a:lnTo>
                    <a:pt x="1097" y="1164"/>
                  </a:lnTo>
                  <a:lnTo>
                    <a:pt x="1041" y="1219"/>
                  </a:lnTo>
                  <a:lnTo>
                    <a:pt x="972" y="1256"/>
                  </a:lnTo>
                  <a:lnTo>
                    <a:pt x="900" y="1221"/>
                  </a:lnTo>
                  <a:lnTo>
                    <a:pt x="872" y="1150"/>
                  </a:lnTo>
                  <a:lnTo>
                    <a:pt x="855" y="1070"/>
                  </a:lnTo>
                  <a:lnTo>
                    <a:pt x="803" y="1029"/>
                  </a:lnTo>
                  <a:lnTo>
                    <a:pt x="735" y="990"/>
                  </a:lnTo>
                  <a:lnTo>
                    <a:pt x="697" y="1060"/>
                  </a:lnTo>
                  <a:lnTo>
                    <a:pt x="706" y="1139"/>
                  </a:lnTo>
                  <a:lnTo>
                    <a:pt x="642" y="1184"/>
                  </a:lnTo>
                  <a:lnTo>
                    <a:pt x="569" y="1231"/>
                  </a:lnTo>
                  <a:lnTo>
                    <a:pt x="471" y="1206"/>
                  </a:lnTo>
                  <a:lnTo>
                    <a:pt x="404" y="1217"/>
                  </a:lnTo>
                  <a:lnTo>
                    <a:pt x="395" y="1156"/>
                  </a:lnTo>
                  <a:lnTo>
                    <a:pt x="376" y="1087"/>
                  </a:lnTo>
                  <a:lnTo>
                    <a:pt x="312" y="1130"/>
                  </a:lnTo>
                  <a:lnTo>
                    <a:pt x="249" y="1106"/>
                  </a:lnTo>
                  <a:lnTo>
                    <a:pt x="183" y="1111"/>
                  </a:lnTo>
                  <a:lnTo>
                    <a:pt x="102" y="1106"/>
                  </a:lnTo>
                  <a:lnTo>
                    <a:pt x="62" y="1178"/>
                  </a:lnTo>
                  <a:lnTo>
                    <a:pt x="7" y="1187"/>
                  </a:lnTo>
                  <a:lnTo>
                    <a:pt x="0" y="1111"/>
                  </a:lnTo>
                  <a:lnTo>
                    <a:pt x="62" y="1057"/>
                  </a:lnTo>
                  <a:lnTo>
                    <a:pt x="141" y="1033"/>
                  </a:lnTo>
                  <a:lnTo>
                    <a:pt x="205" y="982"/>
                  </a:lnTo>
                  <a:lnTo>
                    <a:pt x="267" y="930"/>
                  </a:lnTo>
                  <a:lnTo>
                    <a:pt x="302" y="862"/>
                  </a:lnTo>
                  <a:lnTo>
                    <a:pt x="234" y="818"/>
                  </a:lnTo>
                  <a:lnTo>
                    <a:pt x="234" y="744"/>
                  </a:lnTo>
                  <a:lnTo>
                    <a:pt x="286" y="675"/>
                  </a:lnTo>
                  <a:lnTo>
                    <a:pt x="331" y="610"/>
                  </a:lnTo>
                  <a:lnTo>
                    <a:pt x="279" y="498"/>
                  </a:lnTo>
                  <a:lnTo>
                    <a:pt x="320" y="434"/>
                  </a:lnTo>
                  <a:lnTo>
                    <a:pt x="379" y="374"/>
                  </a:lnTo>
                  <a:lnTo>
                    <a:pt x="447" y="324"/>
                  </a:lnTo>
                  <a:lnTo>
                    <a:pt x="485" y="255"/>
                  </a:lnTo>
                  <a:lnTo>
                    <a:pt x="448" y="173"/>
                  </a:lnTo>
                  <a:lnTo>
                    <a:pt x="371" y="184"/>
                  </a:lnTo>
                  <a:lnTo>
                    <a:pt x="355" y="111"/>
                  </a:lnTo>
                  <a:lnTo>
                    <a:pt x="439" y="0"/>
                  </a:lnTo>
                  <a:lnTo>
                    <a:pt x="510" y="39"/>
                  </a:lnTo>
                  <a:lnTo>
                    <a:pt x="568" y="97"/>
                  </a:lnTo>
                  <a:lnTo>
                    <a:pt x="613" y="115"/>
                  </a:lnTo>
                  <a:lnTo>
                    <a:pt x="642" y="175"/>
                  </a:lnTo>
                  <a:lnTo>
                    <a:pt x="703" y="215"/>
                  </a:lnTo>
                  <a:lnTo>
                    <a:pt x="758" y="160"/>
                  </a:lnTo>
                  <a:lnTo>
                    <a:pt x="831" y="123"/>
                  </a:lnTo>
                  <a:lnTo>
                    <a:pt x="895" y="76"/>
                  </a:lnTo>
                  <a:lnTo>
                    <a:pt x="963" y="39"/>
                  </a:lnTo>
                  <a:lnTo>
                    <a:pt x="961" y="119"/>
                  </a:lnTo>
                  <a:lnTo>
                    <a:pt x="1016" y="215"/>
                  </a:lnTo>
                  <a:lnTo>
                    <a:pt x="1109" y="263"/>
                  </a:lnTo>
                  <a:lnTo>
                    <a:pt x="1065" y="322"/>
                  </a:lnTo>
                  <a:lnTo>
                    <a:pt x="1133" y="373"/>
                  </a:lnTo>
                  <a:lnTo>
                    <a:pt x="1210" y="392"/>
                  </a:lnTo>
                  <a:lnTo>
                    <a:pt x="1278" y="346"/>
                  </a:lnTo>
                  <a:lnTo>
                    <a:pt x="1341" y="309"/>
                  </a:lnTo>
                  <a:lnTo>
                    <a:pt x="1420" y="292"/>
                  </a:lnTo>
                  <a:lnTo>
                    <a:pt x="1473" y="348"/>
                  </a:lnTo>
                  <a:lnTo>
                    <a:pt x="1530" y="412"/>
                  </a:lnTo>
                  <a:lnTo>
                    <a:pt x="1593" y="466"/>
                  </a:lnTo>
                  <a:lnTo>
                    <a:pt x="1666" y="501"/>
                  </a:lnTo>
                  <a:lnTo>
                    <a:pt x="1658" y="547"/>
                  </a:lnTo>
                  <a:lnTo>
                    <a:pt x="1605" y="626"/>
                  </a:lnTo>
                  <a:lnTo>
                    <a:pt x="1541" y="686"/>
                  </a:lnTo>
                  <a:lnTo>
                    <a:pt x="1473" y="735"/>
                  </a:lnTo>
                  <a:lnTo>
                    <a:pt x="1417" y="781"/>
                  </a:lnTo>
                  <a:lnTo>
                    <a:pt x="1439" y="862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06" name="Line 58"/>
            <p:cNvSpPr>
              <a:spLocks noChangeShapeType="1"/>
            </p:cNvSpPr>
            <p:nvPr/>
          </p:nvSpPr>
          <p:spPr bwMode="auto">
            <a:xfrm flipH="1">
              <a:off x="5118" y="2279"/>
              <a:ext cx="1" cy="2"/>
            </a:xfrm>
            <a:prstGeom prst="line">
              <a:avLst/>
            </a:prstGeom>
            <a:noFill/>
            <a:ln w="15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07" name="Line 59"/>
            <p:cNvSpPr>
              <a:spLocks noChangeShapeType="1"/>
            </p:cNvSpPr>
            <p:nvPr/>
          </p:nvSpPr>
          <p:spPr bwMode="auto">
            <a:xfrm>
              <a:off x="5010" y="2820"/>
              <a:ext cx="1" cy="1"/>
            </a:xfrm>
            <a:prstGeom prst="line">
              <a:avLst/>
            </a:prstGeom>
            <a:noFill/>
            <a:ln w="15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08" name="Freeform 60"/>
            <p:cNvSpPr>
              <a:spLocks/>
            </p:cNvSpPr>
            <p:nvPr/>
          </p:nvSpPr>
          <p:spPr bwMode="auto">
            <a:xfrm>
              <a:off x="4698" y="3353"/>
              <a:ext cx="39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32"/>
                </a:cxn>
                <a:cxn ang="0">
                  <a:pos x="158" y="65"/>
                </a:cxn>
              </a:cxnLst>
              <a:rect l="0" t="0" r="r" b="b"/>
              <a:pathLst>
                <a:path w="158" h="65">
                  <a:moveTo>
                    <a:pt x="0" y="0"/>
                  </a:moveTo>
                  <a:lnTo>
                    <a:pt x="39" y="32"/>
                  </a:lnTo>
                  <a:lnTo>
                    <a:pt x="158" y="65"/>
                  </a:lnTo>
                </a:path>
              </a:pathLst>
            </a:custGeom>
            <a:noFill/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09" name="Freeform 61"/>
            <p:cNvSpPr>
              <a:spLocks/>
            </p:cNvSpPr>
            <p:nvPr/>
          </p:nvSpPr>
          <p:spPr bwMode="auto">
            <a:xfrm>
              <a:off x="4698" y="3353"/>
              <a:ext cx="39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32"/>
                </a:cxn>
                <a:cxn ang="0">
                  <a:pos x="158" y="65"/>
                </a:cxn>
              </a:cxnLst>
              <a:rect l="0" t="0" r="r" b="b"/>
              <a:pathLst>
                <a:path w="158" h="65">
                  <a:moveTo>
                    <a:pt x="0" y="0"/>
                  </a:moveTo>
                  <a:lnTo>
                    <a:pt x="39" y="32"/>
                  </a:lnTo>
                  <a:lnTo>
                    <a:pt x="158" y="65"/>
                  </a:lnTo>
                </a:path>
              </a:pathLst>
            </a:custGeom>
            <a:noFill/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10" name="Freeform 62"/>
            <p:cNvSpPr>
              <a:spLocks/>
            </p:cNvSpPr>
            <p:nvPr/>
          </p:nvSpPr>
          <p:spPr bwMode="auto">
            <a:xfrm>
              <a:off x="4461" y="3364"/>
              <a:ext cx="310" cy="230"/>
            </a:xfrm>
            <a:custGeom>
              <a:avLst/>
              <a:gdLst/>
              <a:ahLst/>
              <a:cxnLst>
                <a:cxn ang="0">
                  <a:pos x="1227" y="717"/>
                </a:cxn>
                <a:cxn ang="0">
                  <a:pos x="1204" y="633"/>
                </a:cxn>
                <a:cxn ang="0">
                  <a:pos x="1163" y="564"/>
                </a:cxn>
                <a:cxn ang="0">
                  <a:pos x="1110" y="507"/>
                </a:cxn>
                <a:cxn ang="0">
                  <a:pos x="1068" y="439"/>
                </a:cxn>
                <a:cxn ang="0">
                  <a:pos x="1070" y="374"/>
                </a:cxn>
                <a:cxn ang="0">
                  <a:pos x="1114" y="304"/>
                </a:cxn>
                <a:cxn ang="0">
                  <a:pos x="1172" y="253"/>
                </a:cxn>
                <a:cxn ang="0">
                  <a:pos x="1216" y="187"/>
                </a:cxn>
                <a:cxn ang="0">
                  <a:pos x="1240" y="60"/>
                </a:cxn>
                <a:cxn ang="0">
                  <a:pos x="1158" y="58"/>
                </a:cxn>
                <a:cxn ang="0">
                  <a:pos x="1071" y="0"/>
                </a:cxn>
                <a:cxn ang="0">
                  <a:pos x="981" y="3"/>
                </a:cxn>
                <a:cxn ang="0">
                  <a:pos x="910" y="44"/>
                </a:cxn>
                <a:cxn ang="0">
                  <a:pos x="874" y="119"/>
                </a:cxn>
                <a:cxn ang="0">
                  <a:pos x="825" y="116"/>
                </a:cxn>
                <a:cxn ang="0">
                  <a:pos x="757" y="93"/>
                </a:cxn>
                <a:cxn ang="0">
                  <a:pos x="708" y="42"/>
                </a:cxn>
                <a:cxn ang="0">
                  <a:pos x="635" y="62"/>
                </a:cxn>
                <a:cxn ang="0">
                  <a:pos x="572" y="111"/>
                </a:cxn>
                <a:cxn ang="0">
                  <a:pos x="503" y="86"/>
                </a:cxn>
                <a:cxn ang="0">
                  <a:pos x="426" y="80"/>
                </a:cxn>
                <a:cxn ang="0">
                  <a:pos x="382" y="121"/>
                </a:cxn>
                <a:cxn ang="0">
                  <a:pos x="377" y="201"/>
                </a:cxn>
                <a:cxn ang="0">
                  <a:pos x="317" y="248"/>
                </a:cxn>
                <a:cxn ang="0">
                  <a:pos x="296" y="315"/>
                </a:cxn>
                <a:cxn ang="0">
                  <a:pos x="263" y="390"/>
                </a:cxn>
                <a:cxn ang="0">
                  <a:pos x="184" y="387"/>
                </a:cxn>
                <a:cxn ang="0">
                  <a:pos x="118" y="410"/>
                </a:cxn>
                <a:cxn ang="0">
                  <a:pos x="45" y="422"/>
                </a:cxn>
                <a:cxn ang="0">
                  <a:pos x="0" y="484"/>
                </a:cxn>
                <a:cxn ang="0">
                  <a:pos x="69" y="631"/>
                </a:cxn>
                <a:cxn ang="0">
                  <a:pos x="83" y="689"/>
                </a:cxn>
                <a:cxn ang="0">
                  <a:pos x="118" y="762"/>
                </a:cxn>
                <a:cxn ang="0">
                  <a:pos x="170" y="813"/>
                </a:cxn>
                <a:cxn ang="0">
                  <a:pos x="248" y="782"/>
                </a:cxn>
                <a:cxn ang="0">
                  <a:pos x="323" y="752"/>
                </a:cxn>
                <a:cxn ang="0">
                  <a:pos x="402" y="737"/>
                </a:cxn>
                <a:cxn ang="0">
                  <a:pos x="477" y="712"/>
                </a:cxn>
                <a:cxn ang="0">
                  <a:pos x="554" y="708"/>
                </a:cxn>
                <a:cxn ang="0">
                  <a:pos x="574" y="770"/>
                </a:cxn>
                <a:cxn ang="0">
                  <a:pos x="610" y="831"/>
                </a:cxn>
                <a:cxn ang="0">
                  <a:pos x="683" y="865"/>
                </a:cxn>
                <a:cxn ang="0">
                  <a:pos x="763" y="877"/>
                </a:cxn>
                <a:cxn ang="0">
                  <a:pos x="841" y="895"/>
                </a:cxn>
                <a:cxn ang="0">
                  <a:pos x="922" y="891"/>
                </a:cxn>
                <a:cxn ang="0">
                  <a:pos x="1059" y="921"/>
                </a:cxn>
                <a:cxn ang="0">
                  <a:pos x="1103" y="859"/>
                </a:cxn>
                <a:cxn ang="0">
                  <a:pos x="1138" y="785"/>
                </a:cxn>
                <a:cxn ang="0">
                  <a:pos x="1152" y="705"/>
                </a:cxn>
                <a:cxn ang="0">
                  <a:pos x="1227" y="717"/>
                </a:cxn>
              </a:cxnLst>
              <a:rect l="0" t="0" r="r" b="b"/>
              <a:pathLst>
                <a:path w="1240" h="921">
                  <a:moveTo>
                    <a:pt x="1227" y="717"/>
                  </a:moveTo>
                  <a:lnTo>
                    <a:pt x="1204" y="633"/>
                  </a:lnTo>
                  <a:lnTo>
                    <a:pt x="1163" y="564"/>
                  </a:lnTo>
                  <a:lnTo>
                    <a:pt x="1110" y="507"/>
                  </a:lnTo>
                  <a:lnTo>
                    <a:pt x="1068" y="439"/>
                  </a:lnTo>
                  <a:lnTo>
                    <a:pt x="1070" y="374"/>
                  </a:lnTo>
                  <a:lnTo>
                    <a:pt x="1114" y="304"/>
                  </a:lnTo>
                  <a:lnTo>
                    <a:pt x="1172" y="253"/>
                  </a:lnTo>
                  <a:lnTo>
                    <a:pt x="1216" y="187"/>
                  </a:lnTo>
                  <a:lnTo>
                    <a:pt x="1240" y="60"/>
                  </a:lnTo>
                  <a:lnTo>
                    <a:pt x="1158" y="58"/>
                  </a:lnTo>
                  <a:lnTo>
                    <a:pt x="1071" y="0"/>
                  </a:lnTo>
                  <a:lnTo>
                    <a:pt x="981" y="3"/>
                  </a:lnTo>
                  <a:lnTo>
                    <a:pt x="910" y="44"/>
                  </a:lnTo>
                  <a:lnTo>
                    <a:pt x="874" y="119"/>
                  </a:lnTo>
                  <a:lnTo>
                    <a:pt x="825" y="116"/>
                  </a:lnTo>
                  <a:lnTo>
                    <a:pt x="757" y="93"/>
                  </a:lnTo>
                  <a:lnTo>
                    <a:pt x="708" y="42"/>
                  </a:lnTo>
                  <a:lnTo>
                    <a:pt x="635" y="62"/>
                  </a:lnTo>
                  <a:lnTo>
                    <a:pt x="572" y="111"/>
                  </a:lnTo>
                  <a:lnTo>
                    <a:pt x="503" y="86"/>
                  </a:lnTo>
                  <a:lnTo>
                    <a:pt x="426" y="80"/>
                  </a:lnTo>
                  <a:lnTo>
                    <a:pt x="382" y="121"/>
                  </a:lnTo>
                  <a:lnTo>
                    <a:pt x="377" y="201"/>
                  </a:lnTo>
                  <a:lnTo>
                    <a:pt x="317" y="248"/>
                  </a:lnTo>
                  <a:lnTo>
                    <a:pt x="296" y="315"/>
                  </a:lnTo>
                  <a:lnTo>
                    <a:pt x="263" y="390"/>
                  </a:lnTo>
                  <a:lnTo>
                    <a:pt x="184" y="387"/>
                  </a:lnTo>
                  <a:lnTo>
                    <a:pt x="118" y="410"/>
                  </a:lnTo>
                  <a:lnTo>
                    <a:pt x="45" y="422"/>
                  </a:lnTo>
                  <a:lnTo>
                    <a:pt x="0" y="484"/>
                  </a:lnTo>
                  <a:lnTo>
                    <a:pt x="69" y="631"/>
                  </a:lnTo>
                  <a:lnTo>
                    <a:pt x="83" y="689"/>
                  </a:lnTo>
                  <a:lnTo>
                    <a:pt x="118" y="762"/>
                  </a:lnTo>
                  <a:lnTo>
                    <a:pt x="170" y="813"/>
                  </a:lnTo>
                  <a:lnTo>
                    <a:pt x="248" y="782"/>
                  </a:lnTo>
                  <a:lnTo>
                    <a:pt x="323" y="752"/>
                  </a:lnTo>
                  <a:lnTo>
                    <a:pt x="402" y="737"/>
                  </a:lnTo>
                  <a:lnTo>
                    <a:pt x="477" y="712"/>
                  </a:lnTo>
                  <a:lnTo>
                    <a:pt x="554" y="708"/>
                  </a:lnTo>
                  <a:lnTo>
                    <a:pt x="574" y="770"/>
                  </a:lnTo>
                  <a:lnTo>
                    <a:pt x="610" y="831"/>
                  </a:lnTo>
                  <a:lnTo>
                    <a:pt x="683" y="865"/>
                  </a:lnTo>
                  <a:lnTo>
                    <a:pt x="763" y="877"/>
                  </a:lnTo>
                  <a:lnTo>
                    <a:pt x="841" y="895"/>
                  </a:lnTo>
                  <a:lnTo>
                    <a:pt x="922" y="891"/>
                  </a:lnTo>
                  <a:lnTo>
                    <a:pt x="1059" y="921"/>
                  </a:lnTo>
                  <a:lnTo>
                    <a:pt x="1103" y="859"/>
                  </a:lnTo>
                  <a:lnTo>
                    <a:pt x="1138" y="785"/>
                  </a:lnTo>
                  <a:lnTo>
                    <a:pt x="1152" y="705"/>
                  </a:lnTo>
                  <a:lnTo>
                    <a:pt x="1227" y="717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11" name="Freeform 63"/>
            <p:cNvSpPr>
              <a:spLocks/>
            </p:cNvSpPr>
            <p:nvPr/>
          </p:nvSpPr>
          <p:spPr bwMode="auto">
            <a:xfrm>
              <a:off x="4472" y="3714"/>
              <a:ext cx="205" cy="319"/>
            </a:xfrm>
            <a:custGeom>
              <a:avLst/>
              <a:gdLst/>
              <a:ahLst/>
              <a:cxnLst>
                <a:cxn ang="0">
                  <a:pos x="161" y="201"/>
                </a:cxn>
                <a:cxn ang="0">
                  <a:pos x="203" y="87"/>
                </a:cxn>
                <a:cxn ang="0">
                  <a:pos x="263" y="136"/>
                </a:cxn>
                <a:cxn ang="0">
                  <a:pos x="345" y="150"/>
                </a:cxn>
                <a:cxn ang="0">
                  <a:pos x="417" y="156"/>
                </a:cxn>
                <a:cxn ang="0">
                  <a:pos x="401" y="81"/>
                </a:cxn>
                <a:cxn ang="0">
                  <a:pos x="420" y="0"/>
                </a:cxn>
                <a:cxn ang="0">
                  <a:pos x="496" y="23"/>
                </a:cxn>
                <a:cxn ang="0">
                  <a:pos x="518" y="97"/>
                </a:cxn>
                <a:cxn ang="0">
                  <a:pos x="591" y="132"/>
                </a:cxn>
                <a:cxn ang="0">
                  <a:pos x="739" y="115"/>
                </a:cxn>
                <a:cxn ang="0">
                  <a:pos x="747" y="185"/>
                </a:cxn>
                <a:cxn ang="0">
                  <a:pos x="670" y="217"/>
                </a:cxn>
                <a:cxn ang="0">
                  <a:pos x="714" y="354"/>
                </a:cxn>
                <a:cxn ang="0">
                  <a:pos x="675" y="422"/>
                </a:cxn>
                <a:cxn ang="0">
                  <a:pos x="719" y="486"/>
                </a:cxn>
                <a:cxn ang="0">
                  <a:pos x="783" y="535"/>
                </a:cxn>
                <a:cxn ang="0">
                  <a:pos x="805" y="609"/>
                </a:cxn>
                <a:cxn ang="0">
                  <a:pos x="820" y="685"/>
                </a:cxn>
                <a:cxn ang="0">
                  <a:pos x="772" y="749"/>
                </a:cxn>
                <a:cxn ang="0">
                  <a:pos x="735" y="818"/>
                </a:cxn>
                <a:cxn ang="0">
                  <a:pos x="787" y="908"/>
                </a:cxn>
                <a:cxn ang="0">
                  <a:pos x="742" y="976"/>
                </a:cxn>
                <a:cxn ang="0">
                  <a:pos x="690" y="1043"/>
                </a:cxn>
                <a:cxn ang="0">
                  <a:pos x="699" y="1120"/>
                </a:cxn>
                <a:cxn ang="0">
                  <a:pos x="694" y="1201"/>
                </a:cxn>
                <a:cxn ang="0">
                  <a:pos x="651" y="1277"/>
                </a:cxn>
                <a:cxn ang="0">
                  <a:pos x="602" y="1230"/>
                </a:cxn>
                <a:cxn ang="0">
                  <a:pos x="563" y="1158"/>
                </a:cxn>
                <a:cxn ang="0">
                  <a:pos x="490" y="1128"/>
                </a:cxn>
                <a:cxn ang="0">
                  <a:pos x="417" y="1089"/>
                </a:cxn>
                <a:cxn ang="0">
                  <a:pos x="345" y="1085"/>
                </a:cxn>
                <a:cxn ang="0">
                  <a:pos x="276" y="1103"/>
                </a:cxn>
                <a:cxn ang="0">
                  <a:pos x="248" y="1181"/>
                </a:cxn>
                <a:cxn ang="0">
                  <a:pos x="175" y="1228"/>
                </a:cxn>
                <a:cxn ang="0">
                  <a:pos x="110" y="1200"/>
                </a:cxn>
                <a:cxn ang="0">
                  <a:pos x="87" y="1124"/>
                </a:cxn>
                <a:cxn ang="0">
                  <a:pos x="78" y="1043"/>
                </a:cxn>
                <a:cxn ang="0">
                  <a:pos x="39" y="968"/>
                </a:cxn>
                <a:cxn ang="0">
                  <a:pos x="33" y="884"/>
                </a:cxn>
                <a:cxn ang="0">
                  <a:pos x="5" y="818"/>
                </a:cxn>
                <a:cxn ang="0">
                  <a:pos x="33" y="753"/>
                </a:cxn>
                <a:cxn ang="0">
                  <a:pos x="0" y="702"/>
                </a:cxn>
                <a:cxn ang="0">
                  <a:pos x="70" y="614"/>
                </a:cxn>
                <a:cxn ang="0">
                  <a:pos x="102" y="540"/>
                </a:cxn>
                <a:cxn ang="0">
                  <a:pos x="146" y="465"/>
                </a:cxn>
                <a:cxn ang="0">
                  <a:pos x="146" y="386"/>
                </a:cxn>
                <a:cxn ang="0">
                  <a:pos x="174" y="306"/>
                </a:cxn>
                <a:cxn ang="0">
                  <a:pos x="110" y="262"/>
                </a:cxn>
                <a:cxn ang="0">
                  <a:pos x="161" y="201"/>
                </a:cxn>
              </a:cxnLst>
              <a:rect l="0" t="0" r="r" b="b"/>
              <a:pathLst>
                <a:path w="820" h="1277">
                  <a:moveTo>
                    <a:pt x="161" y="201"/>
                  </a:moveTo>
                  <a:lnTo>
                    <a:pt x="203" y="87"/>
                  </a:lnTo>
                  <a:lnTo>
                    <a:pt x="263" y="136"/>
                  </a:lnTo>
                  <a:lnTo>
                    <a:pt x="345" y="150"/>
                  </a:lnTo>
                  <a:lnTo>
                    <a:pt x="417" y="156"/>
                  </a:lnTo>
                  <a:lnTo>
                    <a:pt x="401" y="81"/>
                  </a:lnTo>
                  <a:lnTo>
                    <a:pt x="420" y="0"/>
                  </a:lnTo>
                  <a:lnTo>
                    <a:pt x="496" y="23"/>
                  </a:lnTo>
                  <a:lnTo>
                    <a:pt x="518" y="97"/>
                  </a:lnTo>
                  <a:lnTo>
                    <a:pt x="591" y="132"/>
                  </a:lnTo>
                  <a:lnTo>
                    <a:pt x="739" y="115"/>
                  </a:lnTo>
                  <a:lnTo>
                    <a:pt x="747" y="185"/>
                  </a:lnTo>
                  <a:lnTo>
                    <a:pt x="670" y="217"/>
                  </a:lnTo>
                  <a:lnTo>
                    <a:pt x="714" y="354"/>
                  </a:lnTo>
                  <a:lnTo>
                    <a:pt x="675" y="422"/>
                  </a:lnTo>
                  <a:lnTo>
                    <a:pt x="719" y="486"/>
                  </a:lnTo>
                  <a:lnTo>
                    <a:pt x="783" y="535"/>
                  </a:lnTo>
                  <a:lnTo>
                    <a:pt x="805" y="609"/>
                  </a:lnTo>
                  <a:lnTo>
                    <a:pt x="820" y="685"/>
                  </a:lnTo>
                  <a:lnTo>
                    <a:pt x="772" y="749"/>
                  </a:lnTo>
                  <a:lnTo>
                    <a:pt x="735" y="818"/>
                  </a:lnTo>
                  <a:lnTo>
                    <a:pt x="787" y="908"/>
                  </a:lnTo>
                  <a:lnTo>
                    <a:pt x="742" y="976"/>
                  </a:lnTo>
                  <a:lnTo>
                    <a:pt x="690" y="1043"/>
                  </a:lnTo>
                  <a:lnTo>
                    <a:pt x="699" y="1120"/>
                  </a:lnTo>
                  <a:lnTo>
                    <a:pt x="694" y="1201"/>
                  </a:lnTo>
                  <a:lnTo>
                    <a:pt x="651" y="1277"/>
                  </a:lnTo>
                  <a:lnTo>
                    <a:pt x="602" y="1230"/>
                  </a:lnTo>
                  <a:lnTo>
                    <a:pt x="563" y="1158"/>
                  </a:lnTo>
                  <a:lnTo>
                    <a:pt x="490" y="1128"/>
                  </a:lnTo>
                  <a:lnTo>
                    <a:pt x="417" y="1089"/>
                  </a:lnTo>
                  <a:lnTo>
                    <a:pt x="345" y="1085"/>
                  </a:lnTo>
                  <a:lnTo>
                    <a:pt x="276" y="1103"/>
                  </a:lnTo>
                  <a:lnTo>
                    <a:pt x="248" y="1181"/>
                  </a:lnTo>
                  <a:lnTo>
                    <a:pt x="175" y="1228"/>
                  </a:lnTo>
                  <a:lnTo>
                    <a:pt x="110" y="1200"/>
                  </a:lnTo>
                  <a:lnTo>
                    <a:pt x="87" y="1124"/>
                  </a:lnTo>
                  <a:lnTo>
                    <a:pt x="78" y="1043"/>
                  </a:lnTo>
                  <a:lnTo>
                    <a:pt x="39" y="968"/>
                  </a:lnTo>
                  <a:lnTo>
                    <a:pt x="33" y="884"/>
                  </a:lnTo>
                  <a:lnTo>
                    <a:pt x="5" y="818"/>
                  </a:lnTo>
                  <a:lnTo>
                    <a:pt x="33" y="753"/>
                  </a:lnTo>
                  <a:lnTo>
                    <a:pt x="0" y="702"/>
                  </a:lnTo>
                  <a:lnTo>
                    <a:pt x="70" y="614"/>
                  </a:lnTo>
                  <a:lnTo>
                    <a:pt x="102" y="540"/>
                  </a:lnTo>
                  <a:lnTo>
                    <a:pt x="146" y="465"/>
                  </a:lnTo>
                  <a:lnTo>
                    <a:pt x="146" y="386"/>
                  </a:lnTo>
                  <a:lnTo>
                    <a:pt x="174" y="306"/>
                  </a:lnTo>
                  <a:lnTo>
                    <a:pt x="110" y="262"/>
                  </a:lnTo>
                  <a:lnTo>
                    <a:pt x="161" y="201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12" name="Freeform 64"/>
            <p:cNvSpPr>
              <a:spLocks/>
            </p:cNvSpPr>
            <p:nvPr/>
          </p:nvSpPr>
          <p:spPr bwMode="auto">
            <a:xfrm>
              <a:off x="4472" y="3714"/>
              <a:ext cx="205" cy="319"/>
            </a:xfrm>
            <a:custGeom>
              <a:avLst/>
              <a:gdLst/>
              <a:ahLst/>
              <a:cxnLst>
                <a:cxn ang="0">
                  <a:pos x="161" y="201"/>
                </a:cxn>
                <a:cxn ang="0">
                  <a:pos x="203" y="87"/>
                </a:cxn>
                <a:cxn ang="0">
                  <a:pos x="263" y="136"/>
                </a:cxn>
                <a:cxn ang="0">
                  <a:pos x="345" y="150"/>
                </a:cxn>
                <a:cxn ang="0">
                  <a:pos x="417" y="156"/>
                </a:cxn>
                <a:cxn ang="0">
                  <a:pos x="401" y="81"/>
                </a:cxn>
                <a:cxn ang="0">
                  <a:pos x="420" y="0"/>
                </a:cxn>
                <a:cxn ang="0">
                  <a:pos x="496" y="23"/>
                </a:cxn>
                <a:cxn ang="0">
                  <a:pos x="518" y="97"/>
                </a:cxn>
                <a:cxn ang="0">
                  <a:pos x="591" y="132"/>
                </a:cxn>
                <a:cxn ang="0">
                  <a:pos x="739" y="115"/>
                </a:cxn>
                <a:cxn ang="0">
                  <a:pos x="747" y="185"/>
                </a:cxn>
                <a:cxn ang="0">
                  <a:pos x="670" y="217"/>
                </a:cxn>
                <a:cxn ang="0">
                  <a:pos x="714" y="354"/>
                </a:cxn>
                <a:cxn ang="0">
                  <a:pos x="675" y="422"/>
                </a:cxn>
                <a:cxn ang="0">
                  <a:pos x="719" y="486"/>
                </a:cxn>
                <a:cxn ang="0">
                  <a:pos x="783" y="535"/>
                </a:cxn>
                <a:cxn ang="0">
                  <a:pos x="805" y="609"/>
                </a:cxn>
                <a:cxn ang="0">
                  <a:pos x="820" y="685"/>
                </a:cxn>
                <a:cxn ang="0">
                  <a:pos x="772" y="749"/>
                </a:cxn>
                <a:cxn ang="0">
                  <a:pos x="735" y="818"/>
                </a:cxn>
                <a:cxn ang="0">
                  <a:pos x="787" y="908"/>
                </a:cxn>
                <a:cxn ang="0">
                  <a:pos x="742" y="976"/>
                </a:cxn>
                <a:cxn ang="0">
                  <a:pos x="690" y="1043"/>
                </a:cxn>
                <a:cxn ang="0">
                  <a:pos x="699" y="1120"/>
                </a:cxn>
                <a:cxn ang="0">
                  <a:pos x="694" y="1201"/>
                </a:cxn>
                <a:cxn ang="0">
                  <a:pos x="651" y="1277"/>
                </a:cxn>
                <a:cxn ang="0">
                  <a:pos x="602" y="1230"/>
                </a:cxn>
                <a:cxn ang="0">
                  <a:pos x="563" y="1158"/>
                </a:cxn>
                <a:cxn ang="0">
                  <a:pos x="490" y="1128"/>
                </a:cxn>
                <a:cxn ang="0">
                  <a:pos x="417" y="1089"/>
                </a:cxn>
                <a:cxn ang="0">
                  <a:pos x="345" y="1085"/>
                </a:cxn>
                <a:cxn ang="0">
                  <a:pos x="276" y="1103"/>
                </a:cxn>
                <a:cxn ang="0">
                  <a:pos x="248" y="1181"/>
                </a:cxn>
                <a:cxn ang="0">
                  <a:pos x="175" y="1228"/>
                </a:cxn>
                <a:cxn ang="0">
                  <a:pos x="110" y="1200"/>
                </a:cxn>
                <a:cxn ang="0">
                  <a:pos x="87" y="1124"/>
                </a:cxn>
                <a:cxn ang="0">
                  <a:pos x="78" y="1043"/>
                </a:cxn>
                <a:cxn ang="0">
                  <a:pos x="39" y="968"/>
                </a:cxn>
                <a:cxn ang="0">
                  <a:pos x="33" y="884"/>
                </a:cxn>
                <a:cxn ang="0">
                  <a:pos x="5" y="818"/>
                </a:cxn>
                <a:cxn ang="0">
                  <a:pos x="33" y="753"/>
                </a:cxn>
                <a:cxn ang="0">
                  <a:pos x="0" y="702"/>
                </a:cxn>
                <a:cxn ang="0">
                  <a:pos x="70" y="614"/>
                </a:cxn>
                <a:cxn ang="0">
                  <a:pos x="102" y="540"/>
                </a:cxn>
                <a:cxn ang="0">
                  <a:pos x="146" y="465"/>
                </a:cxn>
                <a:cxn ang="0">
                  <a:pos x="146" y="386"/>
                </a:cxn>
                <a:cxn ang="0">
                  <a:pos x="174" y="306"/>
                </a:cxn>
                <a:cxn ang="0">
                  <a:pos x="110" y="262"/>
                </a:cxn>
                <a:cxn ang="0">
                  <a:pos x="161" y="201"/>
                </a:cxn>
              </a:cxnLst>
              <a:rect l="0" t="0" r="r" b="b"/>
              <a:pathLst>
                <a:path w="820" h="1277">
                  <a:moveTo>
                    <a:pt x="161" y="201"/>
                  </a:moveTo>
                  <a:lnTo>
                    <a:pt x="203" y="87"/>
                  </a:lnTo>
                  <a:lnTo>
                    <a:pt x="263" y="136"/>
                  </a:lnTo>
                  <a:lnTo>
                    <a:pt x="345" y="150"/>
                  </a:lnTo>
                  <a:lnTo>
                    <a:pt x="417" y="156"/>
                  </a:lnTo>
                  <a:lnTo>
                    <a:pt x="401" y="81"/>
                  </a:lnTo>
                  <a:lnTo>
                    <a:pt x="420" y="0"/>
                  </a:lnTo>
                  <a:lnTo>
                    <a:pt x="496" y="23"/>
                  </a:lnTo>
                  <a:lnTo>
                    <a:pt x="518" y="97"/>
                  </a:lnTo>
                  <a:lnTo>
                    <a:pt x="591" y="132"/>
                  </a:lnTo>
                  <a:lnTo>
                    <a:pt x="739" y="115"/>
                  </a:lnTo>
                  <a:lnTo>
                    <a:pt x="747" y="185"/>
                  </a:lnTo>
                  <a:lnTo>
                    <a:pt x="670" y="217"/>
                  </a:lnTo>
                  <a:lnTo>
                    <a:pt x="714" y="354"/>
                  </a:lnTo>
                  <a:lnTo>
                    <a:pt x="675" y="422"/>
                  </a:lnTo>
                  <a:lnTo>
                    <a:pt x="719" y="486"/>
                  </a:lnTo>
                  <a:lnTo>
                    <a:pt x="783" y="535"/>
                  </a:lnTo>
                  <a:lnTo>
                    <a:pt x="805" y="609"/>
                  </a:lnTo>
                  <a:lnTo>
                    <a:pt x="820" y="685"/>
                  </a:lnTo>
                  <a:lnTo>
                    <a:pt x="772" y="749"/>
                  </a:lnTo>
                  <a:lnTo>
                    <a:pt x="735" y="818"/>
                  </a:lnTo>
                  <a:lnTo>
                    <a:pt x="787" y="908"/>
                  </a:lnTo>
                  <a:lnTo>
                    <a:pt x="742" y="976"/>
                  </a:lnTo>
                  <a:lnTo>
                    <a:pt x="690" y="1043"/>
                  </a:lnTo>
                  <a:lnTo>
                    <a:pt x="699" y="1120"/>
                  </a:lnTo>
                  <a:lnTo>
                    <a:pt x="694" y="1201"/>
                  </a:lnTo>
                  <a:lnTo>
                    <a:pt x="651" y="1277"/>
                  </a:lnTo>
                  <a:lnTo>
                    <a:pt x="602" y="1230"/>
                  </a:lnTo>
                  <a:lnTo>
                    <a:pt x="563" y="1158"/>
                  </a:lnTo>
                  <a:lnTo>
                    <a:pt x="490" y="1128"/>
                  </a:lnTo>
                  <a:lnTo>
                    <a:pt x="417" y="1089"/>
                  </a:lnTo>
                  <a:lnTo>
                    <a:pt x="345" y="1085"/>
                  </a:lnTo>
                  <a:lnTo>
                    <a:pt x="276" y="1103"/>
                  </a:lnTo>
                  <a:lnTo>
                    <a:pt x="248" y="1181"/>
                  </a:lnTo>
                  <a:lnTo>
                    <a:pt x="175" y="1228"/>
                  </a:lnTo>
                  <a:lnTo>
                    <a:pt x="110" y="1200"/>
                  </a:lnTo>
                  <a:lnTo>
                    <a:pt x="87" y="1124"/>
                  </a:lnTo>
                  <a:lnTo>
                    <a:pt x="78" y="1043"/>
                  </a:lnTo>
                  <a:lnTo>
                    <a:pt x="39" y="968"/>
                  </a:lnTo>
                  <a:lnTo>
                    <a:pt x="33" y="884"/>
                  </a:lnTo>
                  <a:lnTo>
                    <a:pt x="5" y="818"/>
                  </a:lnTo>
                  <a:lnTo>
                    <a:pt x="33" y="753"/>
                  </a:lnTo>
                  <a:lnTo>
                    <a:pt x="0" y="702"/>
                  </a:lnTo>
                  <a:lnTo>
                    <a:pt x="70" y="614"/>
                  </a:lnTo>
                  <a:lnTo>
                    <a:pt x="102" y="540"/>
                  </a:lnTo>
                  <a:lnTo>
                    <a:pt x="146" y="465"/>
                  </a:lnTo>
                  <a:lnTo>
                    <a:pt x="146" y="386"/>
                  </a:lnTo>
                  <a:lnTo>
                    <a:pt x="174" y="306"/>
                  </a:lnTo>
                  <a:lnTo>
                    <a:pt x="110" y="262"/>
                  </a:lnTo>
                  <a:lnTo>
                    <a:pt x="161" y="201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13" name="Freeform 65"/>
            <p:cNvSpPr>
              <a:spLocks/>
            </p:cNvSpPr>
            <p:nvPr/>
          </p:nvSpPr>
          <p:spPr bwMode="auto">
            <a:xfrm>
              <a:off x="4640" y="3787"/>
              <a:ext cx="169" cy="163"/>
            </a:xfrm>
            <a:custGeom>
              <a:avLst/>
              <a:gdLst/>
              <a:ahLst/>
              <a:cxnLst>
                <a:cxn ang="0">
                  <a:pos x="511" y="4"/>
                </a:cxn>
                <a:cxn ang="0">
                  <a:pos x="428" y="0"/>
                </a:cxn>
                <a:cxn ang="0">
                  <a:pos x="376" y="60"/>
                </a:cxn>
                <a:cxn ang="0">
                  <a:pos x="367" y="126"/>
                </a:cxn>
                <a:cxn ang="0">
                  <a:pos x="327" y="192"/>
                </a:cxn>
                <a:cxn ang="0">
                  <a:pos x="250" y="178"/>
                </a:cxn>
                <a:cxn ang="0">
                  <a:pos x="177" y="192"/>
                </a:cxn>
                <a:cxn ang="0">
                  <a:pos x="109" y="165"/>
                </a:cxn>
                <a:cxn ang="0">
                  <a:pos x="76" y="92"/>
                </a:cxn>
                <a:cxn ang="0">
                  <a:pos x="41" y="57"/>
                </a:cxn>
                <a:cxn ang="0">
                  <a:pos x="0" y="125"/>
                </a:cxn>
                <a:cxn ang="0">
                  <a:pos x="37" y="185"/>
                </a:cxn>
                <a:cxn ang="0">
                  <a:pos x="104" y="238"/>
                </a:cxn>
                <a:cxn ang="0">
                  <a:pos x="129" y="307"/>
                </a:cxn>
                <a:cxn ang="0">
                  <a:pos x="149" y="387"/>
                </a:cxn>
                <a:cxn ang="0">
                  <a:pos x="104" y="447"/>
                </a:cxn>
                <a:cxn ang="0">
                  <a:pos x="61" y="525"/>
                </a:cxn>
                <a:cxn ang="0">
                  <a:pos x="112" y="613"/>
                </a:cxn>
                <a:cxn ang="0">
                  <a:pos x="197" y="552"/>
                </a:cxn>
                <a:cxn ang="0">
                  <a:pos x="274" y="533"/>
                </a:cxn>
                <a:cxn ang="0">
                  <a:pos x="343" y="563"/>
                </a:cxn>
                <a:cxn ang="0">
                  <a:pos x="404" y="593"/>
                </a:cxn>
                <a:cxn ang="0">
                  <a:pos x="477" y="626"/>
                </a:cxn>
                <a:cxn ang="0">
                  <a:pos x="545" y="652"/>
                </a:cxn>
                <a:cxn ang="0">
                  <a:pos x="616" y="637"/>
                </a:cxn>
                <a:cxn ang="0">
                  <a:pos x="677" y="596"/>
                </a:cxn>
                <a:cxn ang="0">
                  <a:pos x="665" y="503"/>
                </a:cxn>
                <a:cxn ang="0">
                  <a:pos x="646" y="417"/>
                </a:cxn>
                <a:cxn ang="0">
                  <a:pos x="669" y="327"/>
                </a:cxn>
                <a:cxn ang="0">
                  <a:pos x="661" y="262"/>
                </a:cxn>
                <a:cxn ang="0">
                  <a:pos x="596" y="302"/>
                </a:cxn>
                <a:cxn ang="0">
                  <a:pos x="520" y="262"/>
                </a:cxn>
                <a:cxn ang="0">
                  <a:pos x="511" y="169"/>
                </a:cxn>
                <a:cxn ang="0">
                  <a:pos x="505" y="89"/>
                </a:cxn>
                <a:cxn ang="0">
                  <a:pos x="511" y="4"/>
                </a:cxn>
              </a:cxnLst>
              <a:rect l="0" t="0" r="r" b="b"/>
              <a:pathLst>
                <a:path w="677" h="652">
                  <a:moveTo>
                    <a:pt x="511" y="4"/>
                  </a:moveTo>
                  <a:lnTo>
                    <a:pt x="428" y="0"/>
                  </a:lnTo>
                  <a:lnTo>
                    <a:pt x="376" y="60"/>
                  </a:lnTo>
                  <a:lnTo>
                    <a:pt x="367" y="126"/>
                  </a:lnTo>
                  <a:lnTo>
                    <a:pt x="327" y="192"/>
                  </a:lnTo>
                  <a:lnTo>
                    <a:pt x="250" y="178"/>
                  </a:lnTo>
                  <a:lnTo>
                    <a:pt x="177" y="192"/>
                  </a:lnTo>
                  <a:lnTo>
                    <a:pt x="109" y="165"/>
                  </a:lnTo>
                  <a:lnTo>
                    <a:pt x="76" y="92"/>
                  </a:lnTo>
                  <a:lnTo>
                    <a:pt x="41" y="57"/>
                  </a:lnTo>
                  <a:lnTo>
                    <a:pt x="0" y="125"/>
                  </a:lnTo>
                  <a:lnTo>
                    <a:pt x="37" y="185"/>
                  </a:lnTo>
                  <a:lnTo>
                    <a:pt x="104" y="238"/>
                  </a:lnTo>
                  <a:lnTo>
                    <a:pt x="129" y="307"/>
                  </a:lnTo>
                  <a:lnTo>
                    <a:pt x="149" y="387"/>
                  </a:lnTo>
                  <a:lnTo>
                    <a:pt x="104" y="447"/>
                  </a:lnTo>
                  <a:lnTo>
                    <a:pt x="61" y="525"/>
                  </a:lnTo>
                  <a:lnTo>
                    <a:pt x="112" y="613"/>
                  </a:lnTo>
                  <a:lnTo>
                    <a:pt x="197" y="552"/>
                  </a:lnTo>
                  <a:lnTo>
                    <a:pt x="274" y="533"/>
                  </a:lnTo>
                  <a:lnTo>
                    <a:pt x="343" y="563"/>
                  </a:lnTo>
                  <a:lnTo>
                    <a:pt x="404" y="593"/>
                  </a:lnTo>
                  <a:lnTo>
                    <a:pt x="477" y="626"/>
                  </a:lnTo>
                  <a:lnTo>
                    <a:pt x="545" y="652"/>
                  </a:lnTo>
                  <a:lnTo>
                    <a:pt x="616" y="637"/>
                  </a:lnTo>
                  <a:lnTo>
                    <a:pt x="677" y="596"/>
                  </a:lnTo>
                  <a:lnTo>
                    <a:pt x="665" y="503"/>
                  </a:lnTo>
                  <a:lnTo>
                    <a:pt x="646" y="417"/>
                  </a:lnTo>
                  <a:lnTo>
                    <a:pt x="669" y="327"/>
                  </a:lnTo>
                  <a:lnTo>
                    <a:pt x="661" y="262"/>
                  </a:lnTo>
                  <a:lnTo>
                    <a:pt x="596" y="302"/>
                  </a:lnTo>
                  <a:lnTo>
                    <a:pt x="520" y="262"/>
                  </a:lnTo>
                  <a:lnTo>
                    <a:pt x="511" y="169"/>
                  </a:lnTo>
                  <a:lnTo>
                    <a:pt x="505" y="89"/>
                  </a:lnTo>
                  <a:lnTo>
                    <a:pt x="511" y="4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14" name="Freeform 66"/>
            <p:cNvSpPr>
              <a:spLocks/>
            </p:cNvSpPr>
            <p:nvPr/>
          </p:nvSpPr>
          <p:spPr bwMode="auto">
            <a:xfrm>
              <a:off x="4640" y="3787"/>
              <a:ext cx="169" cy="163"/>
            </a:xfrm>
            <a:custGeom>
              <a:avLst/>
              <a:gdLst/>
              <a:ahLst/>
              <a:cxnLst>
                <a:cxn ang="0">
                  <a:pos x="511" y="4"/>
                </a:cxn>
                <a:cxn ang="0">
                  <a:pos x="428" y="0"/>
                </a:cxn>
                <a:cxn ang="0">
                  <a:pos x="376" y="60"/>
                </a:cxn>
                <a:cxn ang="0">
                  <a:pos x="367" y="126"/>
                </a:cxn>
                <a:cxn ang="0">
                  <a:pos x="327" y="192"/>
                </a:cxn>
                <a:cxn ang="0">
                  <a:pos x="250" y="178"/>
                </a:cxn>
                <a:cxn ang="0">
                  <a:pos x="177" y="192"/>
                </a:cxn>
                <a:cxn ang="0">
                  <a:pos x="109" y="165"/>
                </a:cxn>
                <a:cxn ang="0">
                  <a:pos x="76" y="92"/>
                </a:cxn>
                <a:cxn ang="0">
                  <a:pos x="41" y="57"/>
                </a:cxn>
                <a:cxn ang="0">
                  <a:pos x="0" y="125"/>
                </a:cxn>
                <a:cxn ang="0">
                  <a:pos x="37" y="185"/>
                </a:cxn>
                <a:cxn ang="0">
                  <a:pos x="104" y="238"/>
                </a:cxn>
                <a:cxn ang="0">
                  <a:pos x="129" y="307"/>
                </a:cxn>
                <a:cxn ang="0">
                  <a:pos x="149" y="387"/>
                </a:cxn>
                <a:cxn ang="0">
                  <a:pos x="104" y="447"/>
                </a:cxn>
                <a:cxn ang="0">
                  <a:pos x="61" y="525"/>
                </a:cxn>
                <a:cxn ang="0">
                  <a:pos x="112" y="613"/>
                </a:cxn>
                <a:cxn ang="0">
                  <a:pos x="197" y="552"/>
                </a:cxn>
                <a:cxn ang="0">
                  <a:pos x="274" y="533"/>
                </a:cxn>
                <a:cxn ang="0">
                  <a:pos x="343" y="563"/>
                </a:cxn>
                <a:cxn ang="0">
                  <a:pos x="404" y="593"/>
                </a:cxn>
                <a:cxn ang="0">
                  <a:pos x="477" y="626"/>
                </a:cxn>
                <a:cxn ang="0">
                  <a:pos x="545" y="652"/>
                </a:cxn>
                <a:cxn ang="0">
                  <a:pos x="616" y="637"/>
                </a:cxn>
                <a:cxn ang="0">
                  <a:pos x="677" y="596"/>
                </a:cxn>
                <a:cxn ang="0">
                  <a:pos x="665" y="503"/>
                </a:cxn>
                <a:cxn ang="0">
                  <a:pos x="646" y="417"/>
                </a:cxn>
                <a:cxn ang="0">
                  <a:pos x="669" y="327"/>
                </a:cxn>
                <a:cxn ang="0">
                  <a:pos x="661" y="262"/>
                </a:cxn>
                <a:cxn ang="0">
                  <a:pos x="596" y="302"/>
                </a:cxn>
                <a:cxn ang="0">
                  <a:pos x="520" y="262"/>
                </a:cxn>
                <a:cxn ang="0">
                  <a:pos x="511" y="169"/>
                </a:cxn>
                <a:cxn ang="0">
                  <a:pos x="505" y="89"/>
                </a:cxn>
                <a:cxn ang="0">
                  <a:pos x="511" y="4"/>
                </a:cxn>
              </a:cxnLst>
              <a:rect l="0" t="0" r="r" b="b"/>
              <a:pathLst>
                <a:path w="677" h="652">
                  <a:moveTo>
                    <a:pt x="511" y="4"/>
                  </a:moveTo>
                  <a:lnTo>
                    <a:pt x="428" y="0"/>
                  </a:lnTo>
                  <a:lnTo>
                    <a:pt x="376" y="60"/>
                  </a:lnTo>
                  <a:lnTo>
                    <a:pt x="367" y="126"/>
                  </a:lnTo>
                  <a:lnTo>
                    <a:pt x="327" y="192"/>
                  </a:lnTo>
                  <a:lnTo>
                    <a:pt x="250" y="178"/>
                  </a:lnTo>
                  <a:lnTo>
                    <a:pt x="177" y="192"/>
                  </a:lnTo>
                  <a:lnTo>
                    <a:pt x="109" y="165"/>
                  </a:lnTo>
                  <a:lnTo>
                    <a:pt x="76" y="92"/>
                  </a:lnTo>
                  <a:lnTo>
                    <a:pt x="41" y="57"/>
                  </a:lnTo>
                  <a:lnTo>
                    <a:pt x="0" y="125"/>
                  </a:lnTo>
                  <a:lnTo>
                    <a:pt x="37" y="185"/>
                  </a:lnTo>
                  <a:lnTo>
                    <a:pt x="104" y="238"/>
                  </a:lnTo>
                  <a:lnTo>
                    <a:pt x="129" y="307"/>
                  </a:lnTo>
                  <a:lnTo>
                    <a:pt x="149" y="387"/>
                  </a:lnTo>
                  <a:lnTo>
                    <a:pt x="104" y="447"/>
                  </a:lnTo>
                  <a:lnTo>
                    <a:pt x="61" y="525"/>
                  </a:lnTo>
                  <a:lnTo>
                    <a:pt x="112" y="613"/>
                  </a:lnTo>
                  <a:lnTo>
                    <a:pt x="197" y="552"/>
                  </a:lnTo>
                  <a:lnTo>
                    <a:pt x="274" y="533"/>
                  </a:lnTo>
                  <a:lnTo>
                    <a:pt x="343" y="563"/>
                  </a:lnTo>
                  <a:lnTo>
                    <a:pt x="404" y="593"/>
                  </a:lnTo>
                  <a:lnTo>
                    <a:pt x="477" y="626"/>
                  </a:lnTo>
                  <a:lnTo>
                    <a:pt x="545" y="652"/>
                  </a:lnTo>
                  <a:lnTo>
                    <a:pt x="616" y="637"/>
                  </a:lnTo>
                  <a:lnTo>
                    <a:pt x="677" y="596"/>
                  </a:lnTo>
                  <a:lnTo>
                    <a:pt x="665" y="503"/>
                  </a:lnTo>
                  <a:lnTo>
                    <a:pt x="646" y="417"/>
                  </a:lnTo>
                  <a:lnTo>
                    <a:pt x="669" y="327"/>
                  </a:lnTo>
                  <a:lnTo>
                    <a:pt x="661" y="262"/>
                  </a:lnTo>
                  <a:lnTo>
                    <a:pt x="596" y="302"/>
                  </a:lnTo>
                  <a:lnTo>
                    <a:pt x="520" y="262"/>
                  </a:lnTo>
                  <a:lnTo>
                    <a:pt x="511" y="169"/>
                  </a:lnTo>
                  <a:lnTo>
                    <a:pt x="505" y="89"/>
                  </a:lnTo>
                  <a:lnTo>
                    <a:pt x="511" y="4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15" name="Freeform 67"/>
            <p:cNvSpPr>
              <a:spLocks/>
            </p:cNvSpPr>
            <p:nvPr/>
          </p:nvSpPr>
          <p:spPr bwMode="auto">
            <a:xfrm>
              <a:off x="4638" y="3694"/>
              <a:ext cx="177" cy="142"/>
            </a:xfrm>
            <a:custGeom>
              <a:avLst/>
              <a:gdLst/>
              <a:ahLst/>
              <a:cxnLst>
                <a:cxn ang="0">
                  <a:pos x="43" y="424"/>
                </a:cxn>
                <a:cxn ang="0">
                  <a:pos x="0" y="295"/>
                </a:cxn>
                <a:cxn ang="0">
                  <a:pos x="79" y="261"/>
                </a:cxn>
                <a:cxn ang="0">
                  <a:pos x="69" y="185"/>
                </a:cxn>
                <a:cxn ang="0">
                  <a:pos x="148" y="123"/>
                </a:cxn>
                <a:cxn ang="0">
                  <a:pos x="153" y="49"/>
                </a:cxn>
                <a:cxn ang="0">
                  <a:pos x="214" y="29"/>
                </a:cxn>
                <a:cxn ang="0">
                  <a:pos x="278" y="85"/>
                </a:cxn>
                <a:cxn ang="0">
                  <a:pos x="338" y="126"/>
                </a:cxn>
                <a:cxn ang="0">
                  <a:pos x="386" y="60"/>
                </a:cxn>
                <a:cxn ang="0">
                  <a:pos x="444" y="0"/>
                </a:cxn>
                <a:cxn ang="0">
                  <a:pos x="523" y="4"/>
                </a:cxn>
                <a:cxn ang="0">
                  <a:pos x="589" y="29"/>
                </a:cxn>
                <a:cxn ang="0">
                  <a:pos x="657" y="63"/>
                </a:cxn>
                <a:cxn ang="0">
                  <a:pos x="701" y="67"/>
                </a:cxn>
                <a:cxn ang="0">
                  <a:pos x="706" y="213"/>
                </a:cxn>
                <a:cxn ang="0">
                  <a:pos x="654" y="326"/>
                </a:cxn>
                <a:cxn ang="0">
                  <a:pos x="592" y="366"/>
                </a:cxn>
                <a:cxn ang="0">
                  <a:pos x="523" y="375"/>
                </a:cxn>
                <a:cxn ang="0">
                  <a:pos x="439" y="375"/>
                </a:cxn>
                <a:cxn ang="0">
                  <a:pos x="383" y="431"/>
                </a:cxn>
                <a:cxn ang="0">
                  <a:pos x="375" y="501"/>
                </a:cxn>
                <a:cxn ang="0">
                  <a:pos x="338" y="566"/>
                </a:cxn>
                <a:cxn ang="0">
                  <a:pos x="259" y="553"/>
                </a:cxn>
                <a:cxn ang="0">
                  <a:pos x="186" y="563"/>
                </a:cxn>
                <a:cxn ang="0">
                  <a:pos x="120" y="540"/>
                </a:cxn>
                <a:cxn ang="0">
                  <a:pos x="86" y="466"/>
                </a:cxn>
                <a:cxn ang="0">
                  <a:pos x="43" y="424"/>
                </a:cxn>
              </a:cxnLst>
              <a:rect l="0" t="0" r="r" b="b"/>
              <a:pathLst>
                <a:path w="706" h="566">
                  <a:moveTo>
                    <a:pt x="43" y="424"/>
                  </a:moveTo>
                  <a:lnTo>
                    <a:pt x="0" y="295"/>
                  </a:lnTo>
                  <a:lnTo>
                    <a:pt x="79" y="261"/>
                  </a:lnTo>
                  <a:lnTo>
                    <a:pt x="69" y="185"/>
                  </a:lnTo>
                  <a:lnTo>
                    <a:pt x="148" y="123"/>
                  </a:lnTo>
                  <a:lnTo>
                    <a:pt x="153" y="49"/>
                  </a:lnTo>
                  <a:lnTo>
                    <a:pt x="214" y="29"/>
                  </a:lnTo>
                  <a:lnTo>
                    <a:pt x="278" y="85"/>
                  </a:lnTo>
                  <a:lnTo>
                    <a:pt x="338" y="126"/>
                  </a:lnTo>
                  <a:lnTo>
                    <a:pt x="386" y="60"/>
                  </a:lnTo>
                  <a:lnTo>
                    <a:pt x="444" y="0"/>
                  </a:lnTo>
                  <a:lnTo>
                    <a:pt x="523" y="4"/>
                  </a:lnTo>
                  <a:lnTo>
                    <a:pt x="589" y="29"/>
                  </a:lnTo>
                  <a:lnTo>
                    <a:pt x="657" y="63"/>
                  </a:lnTo>
                  <a:lnTo>
                    <a:pt x="701" y="67"/>
                  </a:lnTo>
                  <a:lnTo>
                    <a:pt x="706" y="213"/>
                  </a:lnTo>
                  <a:lnTo>
                    <a:pt x="654" y="326"/>
                  </a:lnTo>
                  <a:lnTo>
                    <a:pt x="592" y="366"/>
                  </a:lnTo>
                  <a:lnTo>
                    <a:pt x="523" y="375"/>
                  </a:lnTo>
                  <a:lnTo>
                    <a:pt x="439" y="375"/>
                  </a:lnTo>
                  <a:lnTo>
                    <a:pt x="383" y="431"/>
                  </a:lnTo>
                  <a:lnTo>
                    <a:pt x="375" y="501"/>
                  </a:lnTo>
                  <a:lnTo>
                    <a:pt x="338" y="566"/>
                  </a:lnTo>
                  <a:lnTo>
                    <a:pt x="259" y="553"/>
                  </a:lnTo>
                  <a:lnTo>
                    <a:pt x="186" y="563"/>
                  </a:lnTo>
                  <a:lnTo>
                    <a:pt x="120" y="540"/>
                  </a:lnTo>
                  <a:lnTo>
                    <a:pt x="86" y="466"/>
                  </a:lnTo>
                  <a:lnTo>
                    <a:pt x="43" y="424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16" name="Freeform 68"/>
            <p:cNvSpPr>
              <a:spLocks/>
            </p:cNvSpPr>
            <p:nvPr/>
          </p:nvSpPr>
          <p:spPr bwMode="auto">
            <a:xfrm>
              <a:off x="4638" y="3694"/>
              <a:ext cx="177" cy="142"/>
            </a:xfrm>
            <a:custGeom>
              <a:avLst/>
              <a:gdLst/>
              <a:ahLst/>
              <a:cxnLst>
                <a:cxn ang="0">
                  <a:pos x="43" y="424"/>
                </a:cxn>
                <a:cxn ang="0">
                  <a:pos x="0" y="295"/>
                </a:cxn>
                <a:cxn ang="0">
                  <a:pos x="79" y="261"/>
                </a:cxn>
                <a:cxn ang="0">
                  <a:pos x="69" y="185"/>
                </a:cxn>
                <a:cxn ang="0">
                  <a:pos x="148" y="123"/>
                </a:cxn>
                <a:cxn ang="0">
                  <a:pos x="153" y="49"/>
                </a:cxn>
                <a:cxn ang="0">
                  <a:pos x="214" y="29"/>
                </a:cxn>
                <a:cxn ang="0">
                  <a:pos x="278" y="85"/>
                </a:cxn>
                <a:cxn ang="0">
                  <a:pos x="338" y="126"/>
                </a:cxn>
                <a:cxn ang="0">
                  <a:pos x="386" y="60"/>
                </a:cxn>
                <a:cxn ang="0">
                  <a:pos x="444" y="0"/>
                </a:cxn>
                <a:cxn ang="0">
                  <a:pos x="523" y="4"/>
                </a:cxn>
                <a:cxn ang="0">
                  <a:pos x="589" y="29"/>
                </a:cxn>
                <a:cxn ang="0">
                  <a:pos x="657" y="63"/>
                </a:cxn>
                <a:cxn ang="0">
                  <a:pos x="701" y="67"/>
                </a:cxn>
                <a:cxn ang="0">
                  <a:pos x="706" y="213"/>
                </a:cxn>
                <a:cxn ang="0">
                  <a:pos x="654" y="326"/>
                </a:cxn>
                <a:cxn ang="0">
                  <a:pos x="592" y="366"/>
                </a:cxn>
                <a:cxn ang="0">
                  <a:pos x="523" y="375"/>
                </a:cxn>
                <a:cxn ang="0">
                  <a:pos x="439" y="375"/>
                </a:cxn>
                <a:cxn ang="0">
                  <a:pos x="383" y="431"/>
                </a:cxn>
                <a:cxn ang="0">
                  <a:pos x="375" y="501"/>
                </a:cxn>
                <a:cxn ang="0">
                  <a:pos x="338" y="566"/>
                </a:cxn>
                <a:cxn ang="0">
                  <a:pos x="259" y="553"/>
                </a:cxn>
                <a:cxn ang="0">
                  <a:pos x="186" y="563"/>
                </a:cxn>
                <a:cxn ang="0">
                  <a:pos x="120" y="540"/>
                </a:cxn>
                <a:cxn ang="0">
                  <a:pos x="86" y="466"/>
                </a:cxn>
                <a:cxn ang="0">
                  <a:pos x="43" y="424"/>
                </a:cxn>
              </a:cxnLst>
              <a:rect l="0" t="0" r="r" b="b"/>
              <a:pathLst>
                <a:path w="706" h="566">
                  <a:moveTo>
                    <a:pt x="43" y="424"/>
                  </a:moveTo>
                  <a:lnTo>
                    <a:pt x="0" y="295"/>
                  </a:lnTo>
                  <a:lnTo>
                    <a:pt x="79" y="261"/>
                  </a:lnTo>
                  <a:lnTo>
                    <a:pt x="69" y="185"/>
                  </a:lnTo>
                  <a:lnTo>
                    <a:pt x="148" y="123"/>
                  </a:lnTo>
                  <a:lnTo>
                    <a:pt x="153" y="49"/>
                  </a:lnTo>
                  <a:lnTo>
                    <a:pt x="214" y="29"/>
                  </a:lnTo>
                  <a:lnTo>
                    <a:pt x="278" y="85"/>
                  </a:lnTo>
                  <a:lnTo>
                    <a:pt x="338" y="126"/>
                  </a:lnTo>
                  <a:lnTo>
                    <a:pt x="386" y="60"/>
                  </a:lnTo>
                  <a:lnTo>
                    <a:pt x="444" y="0"/>
                  </a:lnTo>
                  <a:lnTo>
                    <a:pt x="523" y="4"/>
                  </a:lnTo>
                  <a:lnTo>
                    <a:pt x="589" y="29"/>
                  </a:lnTo>
                  <a:lnTo>
                    <a:pt x="657" y="63"/>
                  </a:lnTo>
                  <a:lnTo>
                    <a:pt x="701" y="67"/>
                  </a:lnTo>
                  <a:lnTo>
                    <a:pt x="706" y="213"/>
                  </a:lnTo>
                  <a:lnTo>
                    <a:pt x="654" y="326"/>
                  </a:lnTo>
                  <a:lnTo>
                    <a:pt x="592" y="366"/>
                  </a:lnTo>
                  <a:lnTo>
                    <a:pt x="523" y="375"/>
                  </a:lnTo>
                  <a:lnTo>
                    <a:pt x="439" y="375"/>
                  </a:lnTo>
                  <a:lnTo>
                    <a:pt x="383" y="431"/>
                  </a:lnTo>
                  <a:lnTo>
                    <a:pt x="375" y="501"/>
                  </a:lnTo>
                  <a:lnTo>
                    <a:pt x="338" y="566"/>
                  </a:lnTo>
                  <a:lnTo>
                    <a:pt x="259" y="553"/>
                  </a:lnTo>
                  <a:lnTo>
                    <a:pt x="186" y="563"/>
                  </a:lnTo>
                  <a:lnTo>
                    <a:pt x="120" y="540"/>
                  </a:lnTo>
                  <a:lnTo>
                    <a:pt x="86" y="466"/>
                  </a:lnTo>
                  <a:lnTo>
                    <a:pt x="43" y="424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17" name="Freeform 69"/>
            <p:cNvSpPr>
              <a:spLocks/>
            </p:cNvSpPr>
            <p:nvPr/>
          </p:nvSpPr>
          <p:spPr bwMode="auto">
            <a:xfrm>
              <a:off x="4382" y="3874"/>
              <a:ext cx="132" cy="182"/>
            </a:xfrm>
            <a:custGeom>
              <a:avLst/>
              <a:gdLst/>
              <a:ahLst/>
              <a:cxnLst>
                <a:cxn ang="0">
                  <a:pos x="357" y="57"/>
                </a:cxn>
                <a:cxn ang="0">
                  <a:pos x="315" y="0"/>
                </a:cxn>
                <a:cxn ang="0">
                  <a:pos x="247" y="40"/>
                </a:cxn>
                <a:cxn ang="0">
                  <a:pos x="218" y="90"/>
                </a:cxn>
                <a:cxn ang="0">
                  <a:pos x="93" y="73"/>
                </a:cxn>
                <a:cxn ang="0">
                  <a:pos x="48" y="150"/>
                </a:cxn>
                <a:cxn ang="0">
                  <a:pos x="0" y="219"/>
                </a:cxn>
                <a:cxn ang="0">
                  <a:pos x="57" y="275"/>
                </a:cxn>
                <a:cxn ang="0">
                  <a:pos x="122" y="328"/>
                </a:cxn>
                <a:cxn ang="0">
                  <a:pos x="141" y="407"/>
                </a:cxn>
                <a:cxn ang="0">
                  <a:pos x="122" y="472"/>
                </a:cxn>
                <a:cxn ang="0">
                  <a:pos x="65" y="532"/>
                </a:cxn>
                <a:cxn ang="0">
                  <a:pos x="78" y="582"/>
                </a:cxn>
                <a:cxn ang="0">
                  <a:pos x="141" y="633"/>
                </a:cxn>
                <a:cxn ang="0">
                  <a:pos x="145" y="718"/>
                </a:cxn>
                <a:cxn ang="0">
                  <a:pos x="214" y="730"/>
                </a:cxn>
                <a:cxn ang="0">
                  <a:pos x="250" y="653"/>
                </a:cxn>
                <a:cxn ang="0">
                  <a:pos x="329" y="647"/>
                </a:cxn>
                <a:cxn ang="0">
                  <a:pos x="408" y="639"/>
                </a:cxn>
                <a:cxn ang="0">
                  <a:pos x="530" y="584"/>
                </a:cxn>
                <a:cxn ang="0">
                  <a:pos x="465" y="556"/>
                </a:cxn>
                <a:cxn ang="0">
                  <a:pos x="445" y="480"/>
                </a:cxn>
                <a:cxn ang="0">
                  <a:pos x="433" y="400"/>
                </a:cxn>
                <a:cxn ang="0">
                  <a:pos x="398" y="324"/>
                </a:cxn>
                <a:cxn ang="0">
                  <a:pos x="389" y="241"/>
                </a:cxn>
                <a:cxn ang="0">
                  <a:pos x="367" y="171"/>
                </a:cxn>
                <a:cxn ang="0">
                  <a:pos x="395" y="117"/>
                </a:cxn>
                <a:cxn ang="0">
                  <a:pos x="357" y="57"/>
                </a:cxn>
              </a:cxnLst>
              <a:rect l="0" t="0" r="r" b="b"/>
              <a:pathLst>
                <a:path w="530" h="730">
                  <a:moveTo>
                    <a:pt x="357" y="57"/>
                  </a:moveTo>
                  <a:lnTo>
                    <a:pt x="315" y="0"/>
                  </a:lnTo>
                  <a:lnTo>
                    <a:pt x="247" y="40"/>
                  </a:lnTo>
                  <a:lnTo>
                    <a:pt x="218" y="90"/>
                  </a:lnTo>
                  <a:lnTo>
                    <a:pt x="93" y="73"/>
                  </a:lnTo>
                  <a:lnTo>
                    <a:pt x="48" y="150"/>
                  </a:lnTo>
                  <a:lnTo>
                    <a:pt x="0" y="219"/>
                  </a:lnTo>
                  <a:lnTo>
                    <a:pt x="57" y="275"/>
                  </a:lnTo>
                  <a:lnTo>
                    <a:pt x="122" y="328"/>
                  </a:lnTo>
                  <a:lnTo>
                    <a:pt x="141" y="407"/>
                  </a:lnTo>
                  <a:lnTo>
                    <a:pt x="122" y="472"/>
                  </a:lnTo>
                  <a:lnTo>
                    <a:pt x="65" y="532"/>
                  </a:lnTo>
                  <a:lnTo>
                    <a:pt x="78" y="582"/>
                  </a:lnTo>
                  <a:lnTo>
                    <a:pt x="141" y="633"/>
                  </a:lnTo>
                  <a:lnTo>
                    <a:pt x="145" y="718"/>
                  </a:lnTo>
                  <a:lnTo>
                    <a:pt x="214" y="730"/>
                  </a:lnTo>
                  <a:lnTo>
                    <a:pt x="250" y="653"/>
                  </a:lnTo>
                  <a:lnTo>
                    <a:pt x="329" y="647"/>
                  </a:lnTo>
                  <a:lnTo>
                    <a:pt x="408" y="639"/>
                  </a:lnTo>
                  <a:lnTo>
                    <a:pt x="530" y="584"/>
                  </a:lnTo>
                  <a:lnTo>
                    <a:pt x="465" y="556"/>
                  </a:lnTo>
                  <a:lnTo>
                    <a:pt x="445" y="480"/>
                  </a:lnTo>
                  <a:lnTo>
                    <a:pt x="433" y="400"/>
                  </a:lnTo>
                  <a:lnTo>
                    <a:pt x="398" y="324"/>
                  </a:lnTo>
                  <a:lnTo>
                    <a:pt x="389" y="241"/>
                  </a:lnTo>
                  <a:lnTo>
                    <a:pt x="367" y="171"/>
                  </a:lnTo>
                  <a:lnTo>
                    <a:pt x="395" y="117"/>
                  </a:lnTo>
                  <a:lnTo>
                    <a:pt x="357" y="57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18" name="Freeform 70"/>
            <p:cNvSpPr>
              <a:spLocks/>
            </p:cNvSpPr>
            <p:nvPr/>
          </p:nvSpPr>
          <p:spPr bwMode="auto">
            <a:xfrm>
              <a:off x="4382" y="3874"/>
              <a:ext cx="132" cy="182"/>
            </a:xfrm>
            <a:custGeom>
              <a:avLst/>
              <a:gdLst/>
              <a:ahLst/>
              <a:cxnLst>
                <a:cxn ang="0">
                  <a:pos x="357" y="57"/>
                </a:cxn>
                <a:cxn ang="0">
                  <a:pos x="315" y="0"/>
                </a:cxn>
                <a:cxn ang="0">
                  <a:pos x="247" y="40"/>
                </a:cxn>
                <a:cxn ang="0">
                  <a:pos x="218" y="90"/>
                </a:cxn>
                <a:cxn ang="0">
                  <a:pos x="93" y="73"/>
                </a:cxn>
                <a:cxn ang="0">
                  <a:pos x="48" y="150"/>
                </a:cxn>
                <a:cxn ang="0">
                  <a:pos x="0" y="219"/>
                </a:cxn>
                <a:cxn ang="0">
                  <a:pos x="57" y="275"/>
                </a:cxn>
                <a:cxn ang="0">
                  <a:pos x="122" y="328"/>
                </a:cxn>
                <a:cxn ang="0">
                  <a:pos x="141" y="407"/>
                </a:cxn>
                <a:cxn ang="0">
                  <a:pos x="122" y="472"/>
                </a:cxn>
                <a:cxn ang="0">
                  <a:pos x="65" y="532"/>
                </a:cxn>
                <a:cxn ang="0">
                  <a:pos x="78" y="582"/>
                </a:cxn>
                <a:cxn ang="0">
                  <a:pos x="141" y="633"/>
                </a:cxn>
                <a:cxn ang="0">
                  <a:pos x="145" y="718"/>
                </a:cxn>
                <a:cxn ang="0">
                  <a:pos x="214" y="730"/>
                </a:cxn>
                <a:cxn ang="0">
                  <a:pos x="250" y="653"/>
                </a:cxn>
                <a:cxn ang="0">
                  <a:pos x="329" y="647"/>
                </a:cxn>
                <a:cxn ang="0">
                  <a:pos x="408" y="639"/>
                </a:cxn>
                <a:cxn ang="0">
                  <a:pos x="530" y="584"/>
                </a:cxn>
                <a:cxn ang="0">
                  <a:pos x="465" y="556"/>
                </a:cxn>
                <a:cxn ang="0">
                  <a:pos x="445" y="480"/>
                </a:cxn>
                <a:cxn ang="0">
                  <a:pos x="433" y="400"/>
                </a:cxn>
                <a:cxn ang="0">
                  <a:pos x="398" y="324"/>
                </a:cxn>
                <a:cxn ang="0">
                  <a:pos x="389" y="241"/>
                </a:cxn>
                <a:cxn ang="0">
                  <a:pos x="367" y="171"/>
                </a:cxn>
                <a:cxn ang="0">
                  <a:pos x="395" y="117"/>
                </a:cxn>
                <a:cxn ang="0">
                  <a:pos x="357" y="57"/>
                </a:cxn>
              </a:cxnLst>
              <a:rect l="0" t="0" r="r" b="b"/>
              <a:pathLst>
                <a:path w="530" h="730">
                  <a:moveTo>
                    <a:pt x="357" y="57"/>
                  </a:moveTo>
                  <a:lnTo>
                    <a:pt x="315" y="0"/>
                  </a:lnTo>
                  <a:lnTo>
                    <a:pt x="247" y="40"/>
                  </a:lnTo>
                  <a:lnTo>
                    <a:pt x="218" y="90"/>
                  </a:lnTo>
                  <a:lnTo>
                    <a:pt x="93" y="73"/>
                  </a:lnTo>
                  <a:lnTo>
                    <a:pt x="48" y="150"/>
                  </a:lnTo>
                  <a:lnTo>
                    <a:pt x="0" y="219"/>
                  </a:lnTo>
                  <a:lnTo>
                    <a:pt x="57" y="275"/>
                  </a:lnTo>
                  <a:lnTo>
                    <a:pt x="122" y="328"/>
                  </a:lnTo>
                  <a:lnTo>
                    <a:pt x="141" y="407"/>
                  </a:lnTo>
                  <a:lnTo>
                    <a:pt x="122" y="472"/>
                  </a:lnTo>
                  <a:lnTo>
                    <a:pt x="65" y="532"/>
                  </a:lnTo>
                  <a:lnTo>
                    <a:pt x="78" y="582"/>
                  </a:lnTo>
                  <a:lnTo>
                    <a:pt x="141" y="633"/>
                  </a:lnTo>
                  <a:lnTo>
                    <a:pt x="145" y="718"/>
                  </a:lnTo>
                  <a:lnTo>
                    <a:pt x="214" y="730"/>
                  </a:lnTo>
                  <a:lnTo>
                    <a:pt x="250" y="653"/>
                  </a:lnTo>
                  <a:lnTo>
                    <a:pt x="329" y="647"/>
                  </a:lnTo>
                  <a:lnTo>
                    <a:pt x="408" y="639"/>
                  </a:lnTo>
                  <a:lnTo>
                    <a:pt x="530" y="584"/>
                  </a:lnTo>
                  <a:lnTo>
                    <a:pt x="465" y="556"/>
                  </a:lnTo>
                  <a:lnTo>
                    <a:pt x="445" y="480"/>
                  </a:lnTo>
                  <a:lnTo>
                    <a:pt x="433" y="400"/>
                  </a:lnTo>
                  <a:lnTo>
                    <a:pt x="398" y="324"/>
                  </a:lnTo>
                  <a:lnTo>
                    <a:pt x="389" y="241"/>
                  </a:lnTo>
                  <a:lnTo>
                    <a:pt x="367" y="171"/>
                  </a:lnTo>
                  <a:lnTo>
                    <a:pt x="395" y="117"/>
                  </a:lnTo>
                  <a:lnTo>
                    <a:pt x="357" y="57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19" name="Freeform 71"/>
            <p:cNvSpPr>
              <a:spLocks/>
            </p:cNvSpPr>
            <p:nvPr/>
          </p:nvSpPr>
          <p:spPr bwMode="auto">
            <a:xfrm>
              <a:off x="4303" y="3720"/>
              <a:ext cx="212" cy="176"/>
            </a:xfrm>
            <a:custGeom>
              <a:avLst/>
              <a:gdLst/>
              <a:ahLst/>
              <a:cxnLst>
                <a:cxn ang="0">
                  <a:pos x="167" y="86"/>
                </a:cxn>
                <a:cxn ang="0">
                  <a:pos x="71" y="151"/>
                </a:cxn>
                <a:cxn ang="0">
                  <a:pos x="0" y="181"/>
                </a:cxn>
                <a:cxn ang="0">
                  <a:pos x="0" y="187"/>
                </a:cxn>
                <a:cxn ang="0">
                  <a:pos x="0" y="187"/>
                </a:cxn>
                <a:cxn ang="0">
                  <a:pos x="66" y="229"/>
                </a:cxn>
                <a:cxn ang="0">
                  <a:pos x="127" y="280"/>
                </a:cxn>
                <a:cxn ang="0">
                  <a:pos x="172" y="346"/>
                </a:cxn>
                <a:cxn ang="0">
                  <a:pos x="232" y="399"/>
                </a:cxn>
                <a:cxn ang="0">
                  <a:pos x="244" y="482"/>
                </a:cxn>
                <a:cxn ang="0">
                  <a:pos x="274" y="562"/>
                </a:cxn>
                <a:cxn ang="0">
                  <a:pos x="293" y="645"/>
                </a:cxn>
                <a:cxn ang="0">
                  <a:pos x="414" y="688"/>
                </a:cxn>
                <a:cxn ang="0">
                  <a:pos x="534" y="705"/>
                </a:cxn>
                <a:cxn ang="0">
                  <a:pos x="568" y="651"/>
                </a:cxn>
                <a:cxn ang="0">
                  <a:pos x="631" y="615"/>
                </a:cxn>
                <a:cxn ang="0">
                  <a:pos x="675" y="673"/>
                </a:cxn>
                <a:cxn ang="0">
                  <a:pos x="753" y="584"/>
                </a:cxn>
                <a:cxn ang="0">
                  <a:pos x="777" y="515"/>
                </a:cxn>
                <a:cxn ang="0">
                  <a:pos x="822" y="438"/>
                </a:cxn>
                <a:cxn ang="0">
                  <a:pos x="821" y="354"/>
                </a:cxn>
                <a:cxn ang="0">
                  <a:pos x="849" y="285"/>
                </a:cxn>
                <a:cxn ang="0">
                  <a:pos x="789" y="239"/>
                </a:cxn>
                <a:cxn ang="0">
                  <a:pos x="841" y="164"/>
                </a:cxn>
                <a:cxn ang="0">
                  <a:pos x="809" y="75"/>
                </a:cxn>
                <a:cxn ang="0">
                  <a:pos x="753" y="21"/>
                </a:cxn>
                <a:cxn ang="0">
                  <a:pos x="677" y="42"/>
                </a:cxn>
                <a:cxn ang="0">
                  <a:pos x="608" y="62"/>
                </a:cxn>
                <a:cxn ang="0">
                  <a:pos x="559" y="51"/>
                </a:cxn>
                <a:cxn ang="0">
                  <a:pos x="492" y="60"/>
                </a:cxn>
                <a:cxn ang="0">
                  <a:pos x="410" y="51"/>
                </a:cxn>
                <a:cxn ang="0">
                  <a:pos x="365" y="0"/>
                </a:cxn>
                <a:cxn ang="0">
                  <a:pos x="308" y="11"/>
                </a:cxn>
                <a:cxn ang="0">
                  <a:pos x="239" y="48"/>
                </a:cxn>
                <a:cxn ang="0">
                  <a:pos x="167" y="86"/>
                </a:cxn>
              </a:cxnLst>
              <a:rect l="0" t="0" r="r" b="b"/>
              <a:pathLst>
                <a:path w="849" h="705">
                  <a:moveTo>
                    <a:pt x="167" y="86"/>
                  </a:moveTo>
                  <a:lnTo>
                    <a:pt x="71" y="151"/>
                  </a:lnTo>
                  <a:lnTo>
                    <a:pt x="0" y="181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66" y="229"/>
                  </a:lnTo>
                  <a:lnTo>
                    <a:pt x="127" y="280"/>
                  </a:lnTo>
                  <a:lnTo>
                    <a:pt x="172" y="346"/>
                  </a:lnTo>
                  <a:lnTo>
                    <a:pt x="232" y="399"/>
                  </a:lnTo>
                  <a:lnTo>
                    <a:pt x="244" y="482"/>
                  </a:lnTo>
                  <a:lnTo>
                    <a:pt x="274" y="562"/>
                  </a:lnTo>
                  <a:lnTo>
                    <a:pt x="293" y="645"/>
                  </a:lnTo>
                  <a:lnTo>
                    <a:pt x="414" y="688"/>
                  </a:lnTo>
                  <a:lnTo>
                    <a:pt x="534" y="705"/>
                  </a:lnTo>
                  <a:lnTo>
                    <a:pt x="568" y="651"/>
                  </a:lnTo>
                  <a:lnTo>
                    <a:pt x="631" y="615"/>
                  </a:lnTo>
                  <a:lnTo>
                    <a:pt x="675" y="673"/>
                  </a:lnTo>
                  <a:lnTo>
                    <a:pt x="753" y="584"/>
                  </a:lnTo>
                  <a:lnTo>
                    <a:pt x="777" y="515"/>
                  </a:lnTo>
                  <a:lnTo>
                    <a:pt x="822" y="438"/>
                  </a:lnTo>
                  <a:lnTo>
                    <a:pt x="821" y="354"/>
                  </a:lnTo>
                  <a:lnTo>
                    <a:pt x="849" y="285"/>
                  </a:lnTo>
                  <a:lnTo>
                    <a:pt x="789" y="239"/>
                  </a:lnTo>
                  <a:lnTo>
                    <a:pt x="841" y="164"/>
                  </a:lnTo>
                  <a:lnTo>
                    <a:pt x="809" y="75"/>
                  </a:lnTo>
                  <a:lnTo>
                    <a:pt x="753" y="21"/>
                  </a:lnTo>
                  <a:lnTo>
                    <a:pt x="677" y="42"/>
                  </a:lnTo>
                  <a:lnTo>
                    <a:pt x="608" y="62"/>
                  </a:lnTo>
                  <a:lnTo>
                    <a:pt x="559" y="51"/>
                  </a:lnTo>
                  <a:lnTo>
                    <a:pt x="492" y="60"/>
                  </a:lnTo>
                  <a:lnTo>
                    <a:pt x="410" y="51"/>
                  </a:lnTo>
                  <a:lnTo>
                    <a:pt x="365" y="0"/>
                  </a:lnTo>
                  <a:lnTo>
                    <a:pt x="308" y="11"/>
                  </a:lnTo>
                  <a:lnTo>
                    <a:pt x="239" y="48"/>
                  </a:lnTo>
                  <a:lnTo>
                    <a:pt x="167" y="86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20" name="Freeform 72"/>
            <p:cNvSpPr>
              <a:spLocks/>
            </p:cNvSpPr>
            <p:nvPr/>
          </p:nvSpPr>
          <p:spPr bwMode="auto">
            <a:xfrm>
              <a:off x="2769" y="1668"/>
              <a:ext cx="229" cy="336"/>
            </a:xfrm>
            <a:custGeom>
              <a:avLst/>
              <a:gdLst/>
              <a:ahLst/>
              <a:cxnLst>
                <a:cxn ang="0">
                  <a:pos x="0" y="599"/>
                </a:cxn>
                <a:cxn ang="0">
                  <a:pos x="63" y="570"/>
                </a:cxn>
                <a:cxn ang="0">
                  <a:pos x="116" y="510"/>
                </a:cxn>
                <a:cxn ang="0">
                  <a:pos x="170" y="454"/>
                </a:cxn>
                <a:cxn ang="0">
                  <a:pos x="220" y="395"/>
                </a:cxn>
                <a:cxn ang="0">
                  <a:pos x="273" y="374"/>
                </a:cxn>
                <a:cxn ang="0">
                  <a:pos x="314" y="303"/>
                </a:cxn>
                <a:cxn ang="0">
                  <a:pos x="295" y="208"/>
                </a:cxn>
                <a:cxn ang="0">
                  <a:pos x="367" y="228"/>
                </a:cxn>
                <a:cxn ang="0">
                  <a:pos x="422" y="170"/>
                </a:cxn>
                <a:cxn ang="0">
                  <a:pos x="490" y="121"/>
                </a:cxn>
                <a:cxn ang="0">
                  <a:pos x="555" y="77"/>
                </a:cxn>
                <a:cxn ang="0">
                  <a:pos x="625" y="0"/>
                </a:cxn>
                <a:cxn ang="0">
                  <a:pos x="631" y="63"/>
                </a:cxn>
                <a:cxn ang="0">
                  <a:pos x="680" y="111"/>
                </a:cxn>
                <a:cxn ang="0">
                  <a:pos x="763" y="179"/>
                </a:cxn>
                <a:cxn ang="0">
                  <a:pos x="863" y="291"/>
                </a:cxn>
                <a:cxn ang="0">
                  <a:pos x="879" y="365"/>
                </a:cxn>
                <a:cxn ang="0">
                  <a:pos x="860" y="440"/>
                </a:cxn>
                <a:cxn ang="0">
                  <a:pos x="894" y="518"/>
                </a:cxn>
                <a:cxn ang="0">
                  <a:pos x="918" y="611"/>
                </a:cxn>
                <a:cxn ang="0">
                  <a:pos x="874" y="680"/>
                </a:cxn>
                <a:cxn ang="0">
                  <a:pos x="851" y="708"/>
                </a:cxn>
                <a:cxn ang="0">
                  <a:pos x="834" y="775"/>
                </a:cxn>
                <a:cxn ang="0">
                  <a:pos x="870" y="849"/>
                </a:cxn>
                <a:cxn ang="0">
                  <a:pos x="854" y="913"/>
                </a:cxn>
                <a:cxn ang="0">
                  <a:pos x="791" y="961"/>
                </a:cxn>
                <a:cxn ang="0">
                  <a:pos x="826" y="1039"/>
                </a:cxn>
                <a:cxn ang="0">
                  <a:pos x="797" y="1095"/>
                </a:cxn>
                <a:cxn ang="0">
                  <a:pos x="733" y="1094"/>
                </a:cxn>
                <a:cxn ang="0">
                  <a:pos x="665" y="1119"/>
                </a:cxn>
                <a:cxn ang="0">
                  <a:pos x="645" y="1255"/>
                </a:cxn>
                <a:cxn ang="0">
                  <a:pos x="523" y="1341"/>
                </a:cxn>
                <a:cxn ang="0">
                  <a:pos x="475" y="1283"/>
                </a:cxn>
                <a:cxn ang="0">
                  <a:pos x="402" y="1280"/>
                </a:cxn>
                <a:cxn ang="0">
                  <a:pos x="359" y="1223"/>
                </a:cxn>
                <a:cxn ang="0">
                  <a:pos x="295" y="1178"/>
                </a:cxn>
                <a:cxn ang="0">
                  <a:pos x="265" y="1133"/>
                </a:cxn>
                <a:cxn ang="0">
                  <a:pos x="234" y="1054"/>
                </a:cxn>
                <a:cxn ang="0">
                  <a:pos x="228" y="978"/>
                </a:cxn>
                <a:cxn ang="0">
                  <a:pos x="174" y="974"/>
                </a:cxn>
                <a:cxn ang="0">
                  <a:pos x="116" y="926"/>
                </a:cxn>
                <a:cxn ang="0">
                  <a:pos x="47" y="841"/>
                </a:cxn>
                <a:cxn ang="0">
                  <a:pos x="38" y="756"/>
                </a:cxn>
                <a:cxn ang="0">
                  <a:pos x="0" y="599"/>
                </a:cxn>
              </a:cxnLst>
              <a:rect l="0" t="0" r="r" b="b"/>
              <a:pathLst>
                <a:path w="918" h="1341">
                  <a:moveTo>
                    <a:pt x="0" y="599"/>
                  </a:moveTo>
                  <a:lnTo>
                    <a:pt x="63" y="570"/>
                  </a:lnTo>
                  <a:lnTo>
                    <a:pt x="116" y="510"/>
                  </a:lnTo>
                  <a:lnTo>
                    <a:pt x="170" y="454"/>
                  </a:lnTo>
                  <a:lnTo>
                    <a:pt x="220" y="395"/>
                  </a:lnTo>
                  <a:lnTo>
                    <a:pt x="273" y="374"/>
                  </a:lnTo>
                  <a:lnTo>
                    <a:pt x="314" y="303"/>
                  </a:lnTo>
                  <a:lnTo>
                    <a:pt x="295" y="208"/>
                  </a:lnTo>
                  <a:lnTo>
                    <a:pt x="367" y="228"/>
                  </a:lnTo>
                  <a:lnTo>
                    <a:pt x="422" y="170"/>
                  </a:lnTo>
                  <a:lnTo>
                    <a:pt x="490" y="121"/>
                  </a:lnTo>
                  <a:lnTo>
                    <a:pt x="555" y="77"/>
                  </a:lnTo>
                  <a:lnTo>
                    <a:pt x="625" y="0"/>
                  </a:lnTo>
                  <a:lnTo>
                    <a:pt x="631" y="63"/>
                  </a:lnTo>
                  <a:lnTo>
                    <a:pt x="680" y="111"/>
                  </a:lnTo>
                  <a:lnTo>
                    <a:pt x="763" y="179"/>
                  </a:lnTo>
                  <a:lnTo>
                    <a:pt x="863" y="291"/>
                  </a:lnTo>
                  <a:lnTo>
                    <a:pt x="879" y="365"/>
                  </a:lnTo>
                  <a:lnTo>
                    <a:pt x="860" y="440"/>
                  </a:lnTo>
                  <a:lnTo>
                    <a:pt x="894" y="518"/>
                  </a:lnTo>
                  <a:lnTo>
                    <a:pt x="918" y="611"/>
                  </a:lnTo>
                  <a:lnTo>
                    <a:pt x="874" y="680"/>
                  </a:lnTo>
                  <a:lnTo>
                    <a:pt x="851" y="708"/>
                  </a:lnTo>
                  <a:lnTo>
                    <a:pt x="834" y="775"/>
                  </a:lnTo>
                  <a:lnTo>
                    <a:pt x="870" y="849"/>
                  </a:lnTo>
                  <a:lnTo>
                    <a:pt x="854" y="913"/>
                  </a:lnTo>
                  <a:lnTo>
                    <a:pt x="791" y="961"/>
                  </a:lnTo>
                  <a:lnTo>
                    <a:pt x="826" y="1039"/>
                  </a:lnTo>
                  <a:lnTo>
                    <a:pt x="797" y="1095"/>
                  </a:lnTo>
                  <a:lnTo>
                    <a:pt x="733" y="1094"/>
                  </a:lnTo>
                  <a:lnTo>
                    <a:pt x="665" y="1119"/>
                  </a:lnTo>
                  <a:lnTo>
                    <a:pt x="645" y="1255"/>
                  </a:lnTo>
                  <a:lnTo>
                    <a:pt x="523" y="1341"/>
                  </a:lnTo>
                  <a:lnTo>
                    <a:pt x="475" y="1283"/>
                  </a:lnTo>
                  <a:lnTo>
                    <a:pt x="402" y="1280"/>
                  </a:lnTo>
                  <a:lnTo>
                    <a:pt x="359" y="1223"/>
                  </a:lnTo>
                  <a:lnTo>
                    <a:pt x="295" y="1178"/>
                  </a:lnTo>
                  <a:lnTo>
                    <a:pt x="265" y="1133"/>
                  </a:lnTo>
                  <a:lnTo>
                    <a:pt x="234" y="1054"/>
                  </a:lnTo>
                  <a:lnTo>
                    <a:pt x="228" y="978"/>
                  </a:lnTo>
                  <a:lnTo>
                    <a:pt x="174" y="974"/>
                  </a:lnTo>
                  <a:lnTo>
                    <a:pt x="116" y="926"/>
                  </a:lnTo>
                  <a:lnTo>
                    <a:pt x="47" y="841"/>
                  </a:lnTo>
                  <a:lnTo>
                    <a:pt x="38" y="756"/>
                  </a:lnTo>
                  <a:lnTo>
                    <a:pt x="0" y="599"/>
                  </a:lnTo>
                  <a:close/>
                </a:path>
              </a:pathLst>
            </a:custGeom>
            <a:solidFill>
              <a:srgbClr val="FF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21" name="Freeform 73"/>
            <p:cNvSpPr>
              <a:spLocks/>
            </p:cNvSpPr>
            <p:nvPr/>
          </p:nvSpPr>
          <p:spPr bwMode="auto">
            <a:xfrm>
              <a:off x="2769" y="1668"/>
              <a:ext cx="229" cy="336"/>
            </a:xfrm>
            <a:custGeom>
              <a:avLst/>
              <a:gdLst/>
              <a:ahLst/>
              <a:cxnLst>
                <a:cxn ang="0">
                  <a:pos x="0" y="599"/>
                </a:cxn>
                <a:cxn ang="0">
                  <a:pos x="63" y="570"/>
                </a:cxn>
                <a:cxn ang="0">
                  <a:pos x="116" y="510"/>
                </a:cxn>
                <a:cxn ang="0">
                  <a:pos x="170" y="454"/>
                </a:cxn>
                <a:cxn ang="0">
                  <a:pos x="220" y="395"/>
                </a:cxn>
                <a:cxn ang="0">
                  <a:pos x="273" y="374"/>
                </a:cxn>
                <a:cxn ang="0">
                  <a:pos x="314" y="303"/>
                </a:cxn>
                <a:cxn ang="0">
                  <a:pos x="295" y="208"/>
                </a:cxn>
                <a:cxn ang="0">
                  <a:pos x="367" y="228"/>
                </a:cxn>
                <a:cxn ang="0">
                  <a:pos x="422" y="170"/>
                </a:cxn>
                <a:cxn ang="0">
                  <a:pos x="490" y="121"/>
                </a:cxn>
                <a:cxn ang="0">
                  <a:pos x="555" y="77"/>
                </a:cxn>
                <a:cxn ang="0">
                  <a:pos x="625" y="0"/>
                </a:cxn>
                <a:cxn ang="0">
                  <a:pos x="631" y="63"/>
                </a:cxn>
                <a:cxn ang="0">
                  <a:pos x="680" y="111"/>
                </a:cxn>
                <a:cxn ang="0">
                  <a:pos x="763" y="179"/>
                </a:cxn>
                <a:cxn ang="0">
                  <a:pos x="863" y="291"/>
                </a:cxn>
                <a:cxn ang="0">
                  <a:pos x="879" y="365"/>
                </a:cxn>
                <a:cxn ang="0">
                  <a:pos x="860" y="440"/>
                </a:cxn>
                <a:cxn ang="0">
                  <a:pos x="894" y="518"/>
                </a:cxn>
                <a:cxn ang="0">
                  <a:pos x="918" y="611"/>
                </a:cxn>
                <a:cxn ang="0">
                  <a:pos x="874" y="680"/>
                </a:cxn>
                <a:cxn ang="0">
                  <a:pos x="851" y="708"/>
                </a:cxn>
                <a:cxn ang="0">
                  <a:pos x="834" y="775"/>
                </a:cxn>
                <a:cxn ang="0">
                  <a:pos x="870" y="849"/>
                </a:cxn>
                <a:cxn ang="0">
                  <a:pos x="854" y="913"/>
                </a:cxn>
                <a:cxn ang="0">
                  <a:pos x="791" y="961"/>
                </a:cxn>
                <a:cxn ang="0">
                  <a:pos x="826" y="1039"/>
                </a:cxn>
                <a:cxn ang="0">
                  <a:pos x="797" y="1095"/>
                </a:cxn>
                <a:cxn ang="0">
                  <a:pos x="733" y="1094"/>
                </a:cxn>
                <a:cxn ang="0">
                  <a:pos x="665" y="1119"/>
                </a:cxn>
                <a:cxn ang="0">
                  <a:pos x="645" y="1255"/>
                </a:cxn>
                <a:cxn ang="0">
                  <a:pos x="523" y="1341"/>
                </a:cxn>
                <a:cxn ang="0">
                  <a:pos x="475" y="1283"/>
                </a:cxn>
                <a:cxn ang="0">
                  <a:pos x="402" y="1280"/>
                </a:cxn>
                <a:cxn ang="0">
                  <a:pos x="359" y="1223"/>
                </a:cxn>
                <a:cxn ang="0">
                  <a:pos x="295" y="1178"/>
                </a:cxn>
                <a:cxn ang="0">
                  <a:pos x="265" y="1133"/>
                </a:cxn>
                <a:cxn ang="0">
                  <a:pos x="234" y="1054"/>
                </a:cxn>
                <a:cxn ang="0">
                  <a:pos x="228" y="978"/>
                </a:cxn>
                <a:cxn ang="0">
                  <a:pos x="174" y="974"/>
                </a:cxn>
                <a:cxn ang="0">
                  <a:pos x="116" y="926"/>
                </a:cxn>
                <a:cxn ang="0">
                  <a:pos x="47" y="841"/>
                </a:cxn>
                <a:cxn ang="0">
                  <a:pos x="38" y="756"/>
                </a:cxn>
                <a:cxn ang="0">
                  <a:pos x="0" y="599"/>
                </a:cxn>
              </a:cxnLst>
              <a:rect l="0" t="0" r="r" b="b"/>
              <a:pathLst>
                <a:path w="918" h="1341">
                  <a:moveTo>
                    <a:pt x="0" y="599"/>
                  </a:moveTo>
                  <a:lnTo>
                    <a:pt x="63" y="570"/>
                  </a:lnTo>
                  <a:lnTo>
                    <a:pt x="116" y="510"/>
                  </a:lnTo>
                  <a:lnTo>
                    <a:pt x="170" y="454"/>
                  </a:lnTo>
                  <a:lnTo>
                    <a:pt x="220" y="395"/>
                  </a:lnTo>
                  <a:lnTo>
                    <a:pt x="273" y="374"/>
                  </a:lnTo>
                  <a:lnTo>
                    <a:pt x="314" y="303"/>
                  </a:lnTo>
                  <a:lnTo>
                    <a:pt x="295" y="208"/>
                  </a:lnTo>
                  <a:lnTo>
                    <a:pt x="367" y="228"/>
                  </a:lnTo>
                  <a:lnTo>
                    <a:pt x="422" y="170"/>
                  </a:lnTo>
                  <a:lnTo>
                    <a:pt x="490" y="121"/>
                  </a:lnTo>
                  <a:lnTo>
                    <a:pt x="555" y="77"/>
                  </a:lnTo>
                  <a:lnTo>
                    <a:pt x="625" y="0"/>
                  </a:lnTo>
                  <a:lnTo>
                    <a:pt x="631" y="63"/>
                  </a:lnTo>
                  <a:lnTo>
                    <a:pt x="680" y="111"/>
                  </a:lnTo>
                  <a:lnTo>
                    <a:pt x="763" y="179"/>
                  </a:lnTo>
                  <a:lnTo>
                    <a:pt x="863" y="291"/>
                  </a:lnTo>
                  <a:lnTo>
                    <a:pt x="879" y="365"/>
                  </a:lnTo>
                  <a:lnTo>
                    <a:pt x="860" y="440"/>
                  </a:lnTo>
                  <a:lnTo>
                    <a:pt x="894" y="518"/>
                  </a:lnTo>
                  <a:lnTo>
                    <a:pt x="918" y="611"/>
                  </a:lnTo>
                  <a:lnTo>
                    <a:pt x="874" y="680"/>
                  </a:lnTo>
                  <a:lnTo>
                    <a:pt x="851" y="708"/>
                  </a:lnTo>
                  <a:lnTo>
                    <a:pt x="834" y="775"/>
                  </a:lnTo>
                  <a:lnTo>
                    <a:pt x="870" y="849"/>
                  </a:lnTo>
                  <a:lnTo>
                    <a:pt x="854" y="913"/>
                  </a:lnTo>
                  <a:lnTo>
                    <a:pt x="791" y="961"/>
                  </a:lnTo>
                  <a:lnTo>
                    <a:pt x="826" y="1039"/>
                  </a:lnTo>
                  <a:lnTo>
                    <a:pt x="797" y="1095"/>
                  </a:lnTo>
                  <a:lnTo>
                    <a:pt x="733" y="1094"/>
                  </a:lnTo>
                  <a:lnTo>
                    <a:pt x="665" y="1119"/>
                  </a:lnTo>
                  <a:lnTo>
                    <a:pt x="645" y="1255"/>
                  </a:lnTo>
                  <a:lnTo>
                    <a:pt x="523" y="1341"/>
                  </a:lnTo>
                  <a:lnTo>
                    <a:pt x="475" y="1283"/>
                  </a:lnTo>
                  <a:lnTo>
                    <a:pt x="402" y="1280"/>
                  </a:lnTo>
                  <a:lnTo>
                    <a:pt x="359" y="1223"/>
                  </a:lnTo>
                  <a:lnTo>
                    <a:pt x="295" y="1178"/>
                  </a:lnTo>
                  <a:lnTo>
                    <a:pt x="265" y="1133"/>
                  </a:lnTo>
                  <a:lnTo>
                    <a:pt x="234" y="1054"/>
                  </a:lnTo>
                  <a:lnTo>
                    <a:pt x="228" y="978"/>
                  </a:lnTo>
                  <a:lnTo>
                    <a:pt x="174" y="974"/>
                  </a:lnTo>
                  <a:lnTo>
                    <a:pt x="116" y="926"/>
                  </a:lnTo>
                  <a:lnTo>
                    <a:pt x="47" y="841"/>
                  </a:lnTo>
                  <a:lnTo>
                    <a:pt x="38" y="756"/>
                  </a:lnTo>
                  <a:lnTo>
                    <a:pt x="0" y="599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22" name="Freeform 74"/>
            <p:cNvSpPr>
              <a:spLocks/>
            </p:cNvSpPr>
            <p:nvPr/>
          </p:nvSpPr>
          <p:spPr bwMode="auto">
            <a:xfrm>
              <a:off x="2646" y="1638"/>
              <a:ext cx="90" cy="193"/>
            </a:xfrm>
            <a:custGeom>
              <a:avLst/>
              <a:gdLst/>
              <a:ahLst/>
              <a:cxnLst>
                <a:cxn ang="0">
                  <a:pos x="0" y="764"/>
                </a:cxn>
                <a:cxn ang="0">
                  <a:pos x="79" y="751"/>
                </a:cxn>
                <a:cxn ang="0">
                  <a:pos x="180" y="771"/>
                </a:cxn>
                <a:cxn ang="0">
                  <a:pos x="213" y="696"/>
                </a:cxn>
                <a:cxn ang="0">
                  <a:pos x="254" y="627"/>
                </a:cxn>
                <a:cxn ang="0">
                  <a:pos x="346" y="571"/>
                </a:cxn>
                <a:cxn ang="0">
                  <a:pos x="361" y="489"/>
                </a:cxn>
                <a:cxn ang="0">
                  <a:pos x="288" y="521"/>
                </a:cxn>
                <a:cxn ang="0">
                  <a:pos x="209" y="551"/>
                </a:cxn>
                <a:cxn ang="0">
                  <a:pos x="185" y="489"/>
                </a:cxn>
                <a:cxn ang="0">
                  <a:pos x="200" y="404"/>
                </a:cxn>
                <a:cxn ang="0">
                  <a:pos x="204" y="320"/>
                </a:cxn>
                <a:cxn ang="0">
                  <a:pos x="209" y="232"/>
                </a:cxn>
                <a:cxn ang="0">
                  <a:pos x="237" y="166"/>
                </a:cxn>
                <a:cxn ang="0">
                  <a:pos x="218" y="99"/>
                </a:cxn>
                <a:cxn ang="0">
                  <a:pos x="137" y="0"/>
                </a:cxn>
                <a:cxn ang="0">
                  <a:pos x="107" y="78"/>
                </a:cxn>
                <a:cxn ang="0">
                  <a:pos x="28" y="158"/>
                </a:cxn>
                <a:cxn ang="0">
                  <a:pos x="15" y="236"/>
                </a:cxn>
                <a:cxn ang="0">
                  <a:pos x="24" y="321"/>
                </a:cxn>
                <a:cxn ang="0">
                  <a:pos x="35" y="421"/>
                </a:cxn>
                <a:cxn ang="0">
                  <a:pos x="92" y="482"/>
                </a:cxn>
                <a:cxn ang="0">
                  <a:pos x="84" y="553"/>
                </a:cxn>
                <a:cxn ang="0">
                  <a:pos x="46" y="611"/>
                </a:cxn>
                <a:cxn ang="0">
                  <a:pos x="24" y="691"/>
                </a:cxn>
                <a:cxn ang="0">
                  <a:pos x="0" y="764"/>
                </a:cxn>
              </a:cxnLst>
              <a:rect l="0" t="0" r="r" b="b"/>
              <a:pathLst>
                <a:path w="361" h="771">
                  <a:moveTo>
                    <a:pt x="0" y="764"/>
                  </a:moveTo>
                  <a:lnTo>
                    <a:pt x="79" y="751"/>
                  </a:lnTo>
                  <a:lnTo>
                    <a:pt x="180" y="771"/>
                  </a:lnTo>
                  <a:lnTo>
                    <a:pt x="213" y="696"/>
                  </a:lnTo>
                  <a:lnTo>
                    <a:pt x="254" y="627"/>
                  </a:lnTo>
                  <a:lnTo>
                    <a:pt x="346" y="571"/>
                  </a:lnTo>
                  <a:lnTo>
                    <a:pt x="361" y="489"/>
                  </a:lnTo>
                  <a:lnTo>
                    <a:pt x="288" y="521"/>
                  </a:lnTo>
                  <a:lnTo>
                    <a:pt x="209" y="551"/>
                  </a:lnTo>
                  <a:lnTo>
                    <a:pt x="185" y="489"/>
                  </a:lnTo>
                  <a:lnTo>
                    <a:pt x="200" y="404"/>
                  </a:lnTo>
                  <a:lnTo>
                    <a:pt x="204" y="320"/>
                  </a:lnTo>
                  <a:lnTo>
                    <a:pt x="209" y="232"/>
                  </a:lnTo>
                  <a:lnTo>
                    <a:pt x="237" y="166"/>
                  </a:lnTo>
                  <a:lnTo>
                    <a:pt x="218" y="99"/>
                  </a:lnTo>
                  <a:lnTo>
                    <a:pt x="137" y="0"/>
                  </a:lnTo>
                  <a:lnTo>
                    <a:pt x="107" y="78"/>
                  </a:lnTo>
                  <a:lnTo>
                    <a:pt x="28" y="158"/>
                  </a:lnTo>
                  <a:lnTo>
                    <a:pt x="15" y="236"/>
                  </a:lnTo>
                  <a:lnTo>
                    <a:pt x="24" y="321"/>
                  </a:lnTo>
                  <a:lnTo>
                    <a:pt x="35" y="421"/>
                  </a:lnTo>
                  <a:lnTo>
                    <a:pt x="92" y="482"/>
                  </a:lnTo>
                  <a:lnTo>
                    <a:pt x="84" y="553"/>
                  </a:lnTo>
                  <a:lnTo>
                    <a:pt x="46" y="611"/>
                  </a:lnTo>
                  <a:lnTo>
                    <a:pt x="24" y="691"/>
                  </a:lnTo>
                  <a:lnTo>
                    <a:pt x="0" y="764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23" name="Freeform 75"/>
            <p:cNvSpPr>
              <a:spLocks/>
            </p:cNvSpPr>
            <p:nvPr/>
          </p:nvSpPr>
          <p:spPr bwMode="auto">
            <a:xfrm>
              <a:off x="2646" y="1638"/>
              <a:ext cx="90" cy="193"/>
            </a:xfrm>
            <a:custGeom>
              <a:avLst/>
              <a:gdLst/>
              <a:ahLst/>
              <a:cxnLst>
                <a:cxn ang="0">
                  <a:pos x="0" y="764"/>
                </a:cxn>
                <a:cxn ang="0">
                  <a:pos x="79" y="751"/>
                </a:cxn>
                <a:cxn ang="0">
                  <a:pos x="180" y="771"/>
                </a:cxn>
                <a:cxn ang="0">
                  <a:pos x="213" y="696"/>
                </a:cxn>
                <a:cxn ang="0">
                  <a:pos x="254" y="627"/>
                </a:cxn>
                <a:cxn ang="0">
                  <a:pos x="346" y="571"/>
                </a:cxn>
                <a:cxn ang="0">
                  <a:pos x="361" y="489"/>
                </a:cxn>
                <a:cxn ang="0">
                  <a:pos x="288" y="521"/>
                </a:cxn>
                <a:cxn ang="0">
                  <a:pos x="209" y="551"/>
                </a:cxn>
                <a:cxn ang="0">
                  <a:pos x="185" y="489"/>
                </a:cxn>
                <a:cxn ang="0">
                  <a:pos x="200" y="404"/>
                </a:cxn>
                <a:cxn ang="0">
                  <a:pos x="204" y="320"/>
                </a:cxn>
                <a:cxn ang="0">
                  <a:pos x="209" y="232"/>
                </a:cxn>
                <a:cxn ang="0">
                  <a:pos x="237" y="166"/>
                </a:cxn>
                <a:cxn ang="0">
                  <a:pos x="218" y="99"/>
                </a:cxn>
                <a:cxn ang="0">
                  <a:pos x="137" y="0"/>
                </a:cxn>
                <a:cxn ang="0">
                  <a:pos x="107" y="78"/>
                </a:cxn>
                <a:cxn ang="0">
                  <a:pos x="28" y="158"/>
                </a:cxn>
                <a:cxn ang="0">
                  <a:pos x="15" y="236"/>
                </a:cxn>
                <a:cxn ang="0">
                  <a:pos x="24" y="321"/>
                </a:cxn>
                <a:cxn ang="0">
                  <a:pos x="35" y="421"/>
                </a:cxn>
                <a:cxn ang="0">
                  <a:pos x="92" y="482"/>
                </a:cxn>
                <a:cxn ang="0">
                  <a:pos x="84" y="553"/>
                </a:cxn>
                <a:cxn ang="0">
                  <a:pos x="46" y="611"/>
                </a:cxn>
                <a:cxn ang="0">
                  <a:pos x="24" y="691"/>
                </a:cxn>
                <a:cxn ang="0">
                  <a:pos x="0" y="764"/>
                </a:cxn>
              </a:cxnLst>
              <a:rect l="0" t="0" r="r" b="b"/>
              <a:pathLst>
                <a:path w="361" h="771">
                  <a:moveTo>
                    <a:pt x="0" y="764"/>
                  </a:moveTo>
                  <a:lnTo>
                    <a:pt x="79" y="751"/>
                  </a:lnTo>
                  <a:lnTo>
                    <a:pt x="180" y="771"/>
                  </a:lnTo>
                  <a:lnTo>
                    <a:pt x="213" y="696"/>
                  </a:lnTo>
                  <a:lnTo>
                    <a:pt x="254" y="627"/>
                  </a:lnTo>
                  <a:lnTo>
                    <a:pt x="346" y="571"/>
                  </a:lnTo>
                  <a:lnTo>
                    <a:pt x="361" y="489"/>
                  </a:lnTo>
                  <a:lnTo>
                    <a:pt x="288" y="521"/>
                  </a:lnTo>
                  <a:lnTo>
                    <a:pt x="209" y="551"/>
                  </a:lnTo>
                  <a:lnTo>
                    <a:pt x="185" y="489"/>
                  </a:lnTo>
                  <a:lnTo>
                    <a:pt x="200" y="404"/>
                  </a:lnTo>
                  <a:lnTo>
                    <a:pt x="204" y="320"/>
                  </a:lnTo>
                  <a:lnTo>
                    <a:pt x="209" y="232"/>
                  </a:lnTo>
                  <a:lnTo>
                    <a:pt x="237" y="166"/>
                  </a:lnTo>
                  <a:lnTo>
                    <a:pt x="218" y="99"/>
                  </a:lnTo>
                  <a:lnTo>
                    <a:pt x="137" y="0"/>
                  </a:lnTo>
                  <a:lnTo>
                    <a:pt x="107" y="78"/>
                  </a:lnTo>
                  <a:lnTo>
                    <a:pt x="28" y="158"/>
                  </a:lnTo>
                  <a:lnTo>
                    <a:pt x="15" y="236"/>
                  </a:lnTo>
                  <a:lnTo>
                    <a:pt x="24" y="321"/>
                  </a:lnTo>
                  <a:lnTo>
                    <a:pt x="35" y="421"/>
                  </a:lnTo>
                  <a:lnTo>
                    <a:pt x="92" y="482"/>
                  </a:lnTo>
                  <a:lnTo>
                    <a:pt x="84" y="553"/>
                  </a:lnTo>
                  <a:lnTo>
                    <a:pt x="46" y="611"/>
                  </a:lnTo>
                  <a:lnTo>
                    <a:pt x="24" y="691"/>
                  </a:lnTo>
                  <a:lnTo>
                    <a:pt x="0" y="764"/>
                  </a:lnTo>
                </a:path>
              </a:pathLst>
            </a:custGeom>
            <a:solidFill>
              <a:srgbClr val="FF9966"/>
            </a:solidFill>
            <a:ln w="4826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24" name="Freeform 76"/>
            <p:cNvSpPr>
              <a:spLocks/>
            </p:cNvSpPr>
            <p:nvPr/>
          </p:nvSpPr>
          <p:spPr bwMode="auto">
            <a:xfrm>
              <a:off x="2349" y="1775"/>
              <a:ext cx="280" cy="232"/>
            </a:xfrm>
            <a:custGeom>
              <a:avLst/>
              <a:gdLst/>
              <a:ahLst/>
              <a:cxnLst>
                <a:cxn ang="0">
                  <a:pos x="808" y="75"/>
                </a:cxn>
                <a:cxn ang="0">
                  <a:pos x="873" y="93"/>
                </a:cxn>
                <a:cxn ang="0">
                  <a:pos x="932" y="129"/>
                </a:cxn>
                <a:cxn ang="0">
                  <a:pos x="984" y="189"/>
                </a:cxn>
                <a:cxn ang="0">
                  <a:pos x="1039" y="239"/>
                </a:cxn>
                <a:cxn ang="0">
                  <a:pos x="1122" y="226"/>
                </a:cxn>
                <a:cxn ang="0">
                  <a:pos x="1091" y="334"/>
                </a:cxn>
                <a:cxn ang="0">
                  <a:pos x="1019" y="371"/>
                </a:cxn>
                <a:cxn ang="0">
                  <a:pos x="1034" y="414"/>
                </a:cxn>
                <a:cxn ang="0">
                  <a:pos x="1039" y="496"/>
                </a:cxn>
                <a:cxn ang="0">
                  <a:pos x="1019" y="573"/>
                </a:cxn>
                <a:cxn ang="0">
                  <a:pos x="1063" y="641"/>
                </a:cxn>
                <a:cxn ang="0">
                  <a:pos x="1001" y="649"/>
                </a:cxn>
                <a:cxn ang="0">
                  <a:pos x="941" y="685"/>
                </a:cxn>
                <a:cxn ang="0">
                  <a:pos x="960" y="729"/>
                </a:cxn>
                <a:cxn ang="0">
                  <a:pos x="980" y="791"/>
                </a:cxn>
                <a:cxn ang="0">
                  <a:pos x="1019" y="862"/>
                </a:cxn>
                <a:cxn ang="0">
                  <a:pos x="950" y="831"/>
                </a:cxn>
                <a:cxn ang="0">
                  <a:pos x="887" y="810"/>
                </a:cxn>
                <a:cxn ang="0">
                  <a:pos x="820" y="817"/>
                </a:cxn>
                <a:cxn ang="0">
                  <a:pos x="799" y="894"/>
                </a:cxn>
                <a:cxn ang="0">
                  <a:pos x="738" y="928"/>
                </a:cxn>
                <a:cxn ang="0">
                  <a:pos x="707" y="814"/>
                </a:cxn>
                <a:cxn ang="0">
                  <a:pos x="727" y="731"/>
                </a:cxn>
                <a:cxn ang="0">
                  <a:pos x="714" y="654"/>
                </a:cxn>
                <a:cxn ang="0">
                  <a:pos x="639" y="629"/>
                </a:cxn>
                <a:cxn ang="0">
                  <a:pos x="623" y="576"/>
                </a:cxn>
                <a:cxn ang="0">
                  <a:pos x="557" y="532"/>
                </a:cxn>
                <a:cxn ang="0">
                  <a:pos x="484" y="505"/>
                </a:cxn>
                <a:cxn ang="0">
                  <a:pos x="417" y="488"/>
                </a:cxn>
                <a:cxn ang="0">
                  <a:pos x="398" y="418"/>
                </a:cxn>
                <a:cxn ang="0">
                  <a:pos x="412" y="338"/>
                </a:cxn>
                <a:cxn ang="0">
                  <a:pos x="421" y="259"/>
                </a:cxn>
                <a:cxn ang="0">
                  <a:pos x="352" y="228"/>
                </a:cxn>
                <a:cxn ang="0">
                  <a:pos x="271" y="196"/>
                </a:cxn>
                <a:cxn ang="0">
                  <a:pos x="191" y="186"/>
                </a:cxn>
                <a:cxn ang="0">
                  <a:pos x="109" y="177"/>
                </a:cxn>
                <a:cxn ang="0">
                  <a:pos x="0" y="157"/>
                </a:cxn>
                <a:cxn ang="0">
                  <a:pos x="21" y="51"/>
                </a:cxn>
                <a:cxn ang="0">
                  <a:pos x="102" y="59"/>
                </a:cxn>
                <a:cxn ang="0">
                  <a:pos x="215" y="83"/>
                </a:cxn>
                <a:cxn ang="0">
                  <a:pos x="275" y="75"/>
                </a:cxn>
                <a:cxn ang="0">
                  <a:pos x="343" y="112"/>
                </a:cxn>
                <a:cxn ang="0">
                  <a:pos x="412" y="96"/>
                </a:cxn>
                <a:cxn ang="0">
                  <a:pos x="470" y="55"/>
                </a:cxn>
                <a:cxn ang="0">
                  <a:pos x="538" y="28"/>
                </a:cxn>
                <a:cxn ang="0">
                  <a:pos x="614" y="47"/>
                </a:cxn>
                <a:cxn ang="0">
                  <a:pos x="683" y="0"/>
                </a:cxn>
                <a:cxn ang="0">
                  <a:pos x="738" y="55"/>
                </a:cxn>
                <a:cxn ang="0">
                  <a:pos x="808" y="75"/>
                </a:cxn>
              </a:cxnLst>
              <a:rect l="0" t="0" r="r" b="b"/>
              <a:pathLst>
                <a:path w="1122" h="928">
                  <a:moveTo>
                    <a:pt x="808" y="75"/>
                  </a:moveTo>
                  <a:lnTo>
                    <a:pt x="873" y="93"/>
                  </a:lnTo>
                  <a:lnTo>
                    <a:pt x="932" y="129"/>
                  </a:lnTo>
                  <a:lnTo>
                    <a:pt x="984" y="189"/>
                  </a:lnTo>
                  <a:lnTo>
                    <a:pt x="1039" y="239"/>
                  </a:lnTo>
                  <a:lnTo>
                    <a:pt x="1122" y="226"/>
                  </a:lnTo>
                  <a:lnTo>
                    <a:pt x="1091" y="334"/>
                  </a:lnTo>
                  <a:lnTo>
                    <a:pt x="1019" y="371"/>
                  </a:lnTo>
                  <a:lnTo>
                    <a:pt x="1034" y="414"/>
                  </a:lnTo>
                  <a:lnTo>
                    <a:pt x="1039" y="496"/>
                  </a:lnTo>
                  <a:lnTo>
                    <a:pt x="1019" y="573"/>
                  </a:lnTo>
                  <a:lnTo>
                    <a:pt x="1063" y="641"/>
                  </a:lnTo>
                  <a:lnTo>
                    <a:pt x="1001" y="649"/>
                  </a:lnTo>
                  <a:lnTo>
                    <a:pt x="941" y="685"/>
                  </a:lnTo>
                  <a:lnTo>
                    <a:pt x="960" y="729"/>
                  </a:lnTo>
                  <a:lnTo>
                    <a:pt x="980" y="791"/>
                  </a:lnTo>
                  <a:lnTo>
                    <a:pt x="1019" y="862"/>
                  </a:lnTo>
                  <a:lnTo>
                    <a:pt x="950" y="831"/>
                  </a:lnTo>
                  <a:lnTo>
                    <a:pt x="887" y="810"/>
                  </a:lnTo>
                  <a:lnTo>
                    <a:pt x="820" y="817"/>
                  </a:lnTo>
                  <a:lnTo>
                    <a:pt x="799" y="894"/>
                  </a:lnTo>
                  <a:lnTo>
                    <a:pt x="738" y="928"/>
                  </a:lnTo>
                  <a:lnTo>
                    <a:pt x="707" y="814"/>
                  </a:lnTo>
                  <a:lnTo>
                    <a:pt x="727" y="731"/>
                  </a:lnTo>
                  <a:lnTo>
                    <a:pt x="714" y="654"/>
                  </a:lnTo>
                  <a:lnTo>
                    <a:pt x="639" y="629"/>
                  </a:lnTo>
                  <a:lnTo>
                    <a:pt x="623" y="576"/>
                  </a:lnTo>
                  <a:lnTo>
                    <a:pt x="557" y="532"/>
                  </a:lnTo>
                  <a:lnTo>
                    <a:pt x="484" y="505"/>
                  </a:lnTo>
                  <a:lnTo>
                    <a:pt x="417" y="488"/>
                  </a:lnTo>
                  <a:lnTo>
                    <a:pt x="398" y="418"/>
                  </a:lnTo>
                  <a:lnTo>
                    <a:pt x="412" y="338"/>
                  </a:lnTo>
                  <a:lnTo>
                    <a:pt x="421" y="259"/>
                  </a:lnTo>
                  <a:lnTo>
                    <a:pt x="352" y="228"/>
                  </a:lnTo>
                  <a:lnTo>
                    <a:pt x="271" y="196"/>
                  </a:lnTo>
                  <a:lnTo>
                    <a:pt x="191" y="186"/>
                  </a:lnTo>
                  <a:lnTo>
                    <a:pt x="109" y="177"/>
                  </a:lnTo>
                  <a:lnTo>
                    <a:pt x="0" y="157"/>
                  </a:lnTo>
                  <a:lnTo>
                    <a:pt x="21" y="51"/>
                  </a:lnTo>
                  <a:lnTo>
                    <a:pt x="102" y="59"/>
                  </a:lnTo>
                  <a:lnTo>
                    <a:pt x="215" y="83"/>
                  </a:lnTo>
                  <a:lnTo>
                    <a:pt x="275" y="75"/>
                  </a:lnTo>
                  <a:lnTo>
                    <a:pt x="343" y="112"/>
                  </a:lnTo>
                  <a:lnTo>
                    <a:pt x="412" y="96"/>
                  </a:lnTo>
                  <a:lnTo>
                    <a:pt x="470" y="55"/>
                  </a:lnTo>
                  <a:lnTo>
                    <a:pt x="538" y="28"/>
                  </a:lnTo>
                  <a:lnTo>
                    <a:pt x="614" y="47"/>
                  </a:lnTo>
                  <a:lnTo>
                    <a:pt x="683" y="0"/>
                  </a:lnTo>
                  <a:lnTo>
                    <a:pt x="738" y="55"/>
                  </a:lnTo>
                  <a:lnTo>
                    <a:pt x="808" y="7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25" name="Freeform 77"/>
            <p:cNvSpPr>
              <a:spLocks/>
            </p:cNvSpPr>
            <p:nvPr/>
          </p:nvSpPr>
          <p:spPr bwMode="auto">
            <a:xfrm>
              <a:off x="2349" y="1775"/>
              <a:ext cx="280" cy="232"/>
            </a:xfrm>
            <a:custGeom>
              <a:avLst/>
              <a:gdLst/>
              <a:ahLst/>
              <a:cxnLst>
                <a:cxn ang="0">
                  <a:pos x="808" y="75"/>
                </a:cxn>
                <a:cxn ang="0">
                  <a:pos x="873" y="93"/>
                </a:cxn>
                <a:cxn ang="0">
                  <a:pos x="932" y="129"/>
                </a:cxn>
                <a:cxn ang="0">
                  <a:pos x="984" y="189"/>
                </a:cxn>
                <a:cxn ang="0">
                  <a:pos x="1039" y="239"/>
                </a:cxn>
                <a:cxn ang="0">
                  <a:pos x="1122" y="226"/>
                </a:cxn>
                <a:cxn ang="0">
                  <a:pos x="1091" y="334"/>
                </a:cxn>
                <a:cxn ang="0">
                  <a:pos x="1019" y="371"/>
                </a:cxn>
                <a:cxn ang="0">
                  <a:pos x="1034" y="414"/>
                </a:cxn>
                <a:cxn ang="0">
                  <a:pos x="1039" y="496"/>
                </a:cxn>
                <a:cxn ang="0">
                  <a:pos x="1019" y="573"/>
                </a:cxn>
                <a:cxn ang="0">
                  <a:pos x="1063" y="641"/>
                </a:cxn>
                <a:cxn ang="0">
                  <a:pos x="1001" y="649"/>
                </a:cxn>
                <a:cxn ang="0">
                  <a:pos x="941" y="685"/>
                </a:cxn>
                <a:cxn ang="0">
                  <a:pos x="960" y="729"/>
                </a:cxn>
                <a:cxn ang="0">
                  <a:pos x="980" y="791"/>
                </a:cxn>
                <a:cxn ang="0">
                  <a:pos x="1019" y="862"/>
                </a:cxn>
                <a:cxn ang="0">
                  <a:pos x="950" y="831"/>
                </a:cxn>
                <a:cxn ang="0">
                  <a:pos x="887" y="810"/>
                </a:cxn>
                <a:cxn ang="0">
                  <a:pos x="820" y="817"/>
                </a:cxn>
                <a:cxn ang="0">
                  <a:pos x="799" y="894"/>
                </a:cxn>
                <a:cxn ang="0">
                  <a:pos x="738" y="928"/>
                </a:cxn>
                <a:cxn ang="0">
                  <a:pos x="707" y="814"/>
                </a:cxn>
                <a:cxn ang="0">
                  <a:pos x="727" y="731"/>
                </a:cxn>
                <a:cxn ang="0">
                  <a:pos x="714" y="654"/>
                </a:cxn>
                <a:cxn ang="0">
                  <a:pos x="639" y="629"/>
                </a:cxn>
                <a:cxn ang="0">
                  <a:pos x="623" y="576"/>
                </a:cxn>
                <a:cxn ang="0">
                  <a:pos x="557" y="532"/>
                </a:cxn>
                <a:cxn ang="0">
                  <a:pos x="484" y="505"/>
                </a:cxn>
                <a:cxn ang="0">
                  <a:pos x="417" y="488"/>
                </a:cxn>
                <a:cxn ang="0">
                  <a:pos x="398" y="418"/>
                </a:cxn>
                <a:cxn ang="0">
                  <a:pos x="412" y="338"/>
                </a:cxn>
                <a:cxn ang="0">
                  <a:pos x="421" y="259"/>
                </a:cxn>
                <a:cxn ang="0">
                  <a:pos x="352" y="228"/>
                </a:cxn>
                <a:cxn ang="0">
                  <a:pos x="271" y="196"/>
                </a:cxn>
                <a:cxn ang="0">
                  <a:pos x="191" y="186"/>
                </a:cxn>
                <a:cxn ang="0">
                  <a:pos x="109" y="177"/>
                </a:cxn>
                <a:cxn ang="0">
                  <a:pos x="0" y="157"/>
                </a:cxn>
                <a:cxn ang="0">
                  <a:pos x="21" y="51"/>
                </a:cxn>
                <a:cxn ang="0">
                  <a:pos x="102" y="59"/>
                </a:cxn>
                <a:cxn ang="0">
                  <a:pos x="215" y="83"/>
                </a:cxn>
                <a:cxn ang="0">
                  <a:pos x="275" y="75"/>
                </a:cxn>
                <a:cxn ang="0">
                  <a:pos x="343" y="112"/>
                </a:cxn>
                <a:cxn ang="0">
                  <a:pos x="412" y="96"/>
                </a:cxn>
                <a:cxn ang="0">
                  <a:pos x="470" y="55"/>
                </a:cxn>
                <a:cxn ang="0">
                  <a:pos x="538" y="28"/>
                </a:cxn>
                <a:cxn ang="0">
                  <a:pos x="614" y="47"/>
                </a:cxn>
                <a:cxn ang="0">
                  <a:pos x="683" y="0"/>
                </a:cxn>
                <a:cxn ang="0">
                  <a:pos x="738" y="55"/>
                </a:cxn>
                <a:cxn ang="0">
                  <a:pos x="808" y="75"/>
                </a:cxn>
              </a:cxnLst>
              <a:rect l="0" t="0" r="r" b="b"/>
              <a:pathLst>
                <a:path w="1122" h="928">
                  <a:moveTo>
                    <a:pt x="808" y="75"/>
                  </a:moveTo>
                  <a:lnTo>
                    <a:pt x="873" y="93"/>
                  </a:lnTo>
                  <a:lnTo>
                    <a:pt x="932" y="129"/>
                  </a:lnTo>
                  <a:lnTo>
                    <a:pt x="984" y="189"/>
                  </a:lnTo>
                  <a:lnTo>
                    <a:pt x="1039" y="239"/>
                  </a:lnTo>
                  <a:lnTo>
                    <a:pt x="1122" y="226"/>
                  </a:lnTo>
                  <a:lnTo>
                    <a:pt x="1091" y="334"/>
                  </a:lnTo>
                  <a:lnTo>
                    <a:pt x="1019" y="371"/>
                  </a:lnTo>
                  <a:lnTo>
                    <a:pt x="1034" y="414"/>
                  </a:lnTo>
                  <a:lnTo>
                    <a:pt x="1039" y="496"/>
                  </a:lnTo>
                  <a:lnTo>
                    <a:pt x="1019" y="573"/>
                  </a:lnTo>
                  <a:lnTo>
                    <a:pt x="1063" y="641"/>
                  </a:lnTo>
                  <a:lnTo>
                    <a:pt x="1001" y="649"/>
                  </a:lnTo>
                  <a:lnTo>
                    <a:pt x="941" y="685"/>
                  </a:lnTo>
                  <a:lnTo>
                    <a:pt x="960" y="729"/>
                  </a:lnTo>
                  <a:lnTo>
                    <a:pt x="980" y="791"/>
                  </a:lnTo>
                  <a:lnTo>
                    <a:pt x="1019" y="862"/>
                  </a:lnTo>
                  <a:lnTo>
                    <a:pt x="950" y="831"/>
                  </a:lnTo>
                  <a:lnTo>
                    <a:pt x="887" y="810"/>
                  </a:lnTo>
                  <a:lnTo>
                    <a:pt x="820" y="817"/>
                  </a:lnTo>
                  <a:lnTo>
                    <a:pt x="799" y="894"/>
                  </a:lnTo>
                  <a:lnTo>
                    <a:pt x="738" y="928"/>
                  </a:lnTo>
                  <a:lnTo>
                    <a:pt x="707" y="814"/>
                  </a:lnTo>
                  <a:lnTo>
                    <a:pt x="727" y="731"/>
                  </a:lnTo>
                  <a:lnTo>
                    <a:pt x="714" y="654"/>
                  </a:lnTo>
                  <a:lnTo>
                    <a:pt x="639" y="629"/>
                  </a:lnTo>
                  <a:lnTo>
                    <a:pt x="623" y="576"/>
                  </a:lnTo>
                  <a:lnTo>
                    <a:pt x="557" y="532"/>
                  </a:lnTo>
                  <a:lnTo>
                    <a:pt x="484" y="505"/>
                  </a:lnTo>
                  <a:lnTo>
                    <a:pt x="417" y="488"/>
                  </a:lnTo>
                  <a:lnTo>
                    <a:pt x="398" y="418"/>
                  </a:lnTo>
                  <a:lnTo>
                    <a:pt x="412" y="338"/>
                  </a:lnTo>
                  <a:lnTo>
                    <a:pt x="421" y="259"/>
                  </a:lnTo>
                  <a:lnTo>
                    <a:pt x="352" y="228"/>
                  </a:lnTo>
                  <a:lnTo>
                    <a:pt x="271" y="196"/>
                  </a:lnTo>
                  <a:lnTo>
                    <a:pt x="191" y="186"/>
                  </a:lnTo>
                  <a:lnTo>
                    <a:pt x="109" y="177"/>
                  </a:lnTo>
                  <a:lnTo>
                    <a:pt x="0" y="157"/>
                  </a:lnTo>
                  <a:lnTo>
                    <a:pt x="21" y="51"/>
                  </a:lnTo>
                  <a:lnTo>
                    <a:pt x="102" y="59"/>
                  </a:lnTo>
                  <a:lnTo>
                    <a:pt x="215" y="83"/>
                  </a:lnTo>
                  <a:lnTo>
                    <a:pt x="275" y="75"/>
                  </a:lnTo>
                  <a:lnTo>
                    <a:pt x="343" y="112"/>
                  </a:lnTo>
                  <a:lnTo>
                    <a:pt x="412" y="96"/>
                  </a:lnTo>
                  <a:lnTo>
                    <a:pt x="470" y="55"/>
                  </a:lnTo>
                  <a:lnTo>
                    <a:pt x="538" y="28"/>
                  </a:lnTo>
                  <a:lnTo>
                    <a:pt x="614" y="47"/>
                  </a:lnTo>
                  <a:lnTo>
                    <a:pt x="683" y="0"/>
                  </a:lnTo>
                  <a:lnTo>
                    <a:pt x="738" y="55"/>
                  </a:lnTo>
                  <a:lnTo>
                    <a:pt x="808" y="75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26" name="Freeform 78"/>
            <p:cNvSpPr>
              <a:spLocks/>
            </p:cNvSpPr>
            <p:nvPr/>
          </p:nvSpPr>
          <p:spPr bwMode="auto">
            <a:xfrm>
              <a:off x="2551" y="1713"/>
              <a:ext cx="118" cy="122"/>
            </a:xfrm>
            <a:custGeom>
              <a:avLst/>
              <a:gdLst/>
              <a:ahLst/>
              <a:cxnLst>
                <a:cxn ang="0">
                  <a:pos x="0" y="326"/>
                </a:cxn>
                <a:cxn ang="0">
                  <a:pos x="65" y="343"/>
                </a:cxn>
                <a:cxn ang="0">
                  <a:pos x="122" y="378"/>
                </a:cxn>
                <a:cxn ang="0">
                  <a:pos x="174" y="438"/>
                </a:cxn>
                <a:cxn ang="0">
                  <a:pos x="230" y="488"/>
                </a:cxn>
                <a:cxn ang="0">
                  <a:pos x="311" y="478"/>
                </a:cxn>
                <a:cxn ang="0">
                  <a:pos x="377" y="463"/>
                </a:cxn>
                <a:cxn ang="0">
                  <a:pos x="401" y="390"/>
                </a:cxn>
                <a:cxn ang="0">
                  <a:pos x="423" y="310"/>
                </a:cxn>
                <a:cxn ang="0">
                  <a:pos x="461" y="252"/>
                </a:cxn>
                <a:cxn ang="0">
                  <a:pos x="469" y="181"/>
                </a:cxn>
                <a:cxn ang="0">
                  <a:pos x="412" y="120"/>
                </a:cxn>
                <a:cxn ang="0">
                  <a:pos x="401" y="20"/>
                </a:cxn>
                <a:cxn ang="0">
                  <a:pos x="325" y="6"/>
                </a:cxn>
                <a:cxn ang="0">
                  <a:pos x="251" y="0"/>
                </a:cxn>
                <a:cxn ang="0">
                  <a:pos x="190" y="55"/>
                </a:cxn>
                <a:cxn ang="0">
                  <a:pos x="114" y="76"/>
                </a:cxn>
                <a:cxn ang="0">
                  <a:pos x="102" y="204"/>
                </a:cxn>
                <a:cxn ang="0">
                  <a:pos x="61" y="276"/>
                </a:cxn>
                <a:cxn ang="0">
                  <a:pos x="0" y="326"/>
                </a:cxn>
              </a:cxnLst>
              <a:rect l="0" t="0" r="r" b="b"/>
              <a:pathLst>
                <a:path w="469" h="488">
                  <a:moveTo>
                    <a:pt x="0" y="326"/>
                  </a:moveTo>
                  <a:lnTo>
                    <a:pt x="65" y="343"/>
                  </a:lnTo>
                  <a:lnTo>
                    <a:pt x="122" y="378"/>
                  </a:lnTo>
                  <a:lnTo>
                    <a:pt x="174" y="438"/>
                  </a:lnTo>
                  <a:lnTo>
                    <a:pt x="230" y="488"/>
                  </a:lnTo>
                  <a:lnTo>
                    <a:pt x="311" y="478"/>
                  </a:lnTo>
                  <a:lnTo>
                    <a:pt x="377" y="463"/>
                  </a:lnTo>
                  <a:lnTo>
                    <a:pt x="401" y="390"/>
                  </a:lnTo>
                  <a:lnTo>
                    <a:pt x="423" y="310"/>
                  </a:lnTo>
                  <a:lnTo>
                    <a:pt x="461" y="252"/>
                  </a:lnTo>
                  <a:lnTo>
                    <a:pt x="469" y="181"/>
                  </a:lnTo>
                  <a:lnTo>
                    <a:pt x="412" y="120"/>
                  </a:lnTo>
                  <a:lnTo>
                    <a:pt x="401" y="20"/>
                  </a:lnTo>
                  <a:lnTo>
                    <a:pt x="325" y="6"/>
                  </a:lnTo>
                  <a:lnTo>
                    <a:pt x="251" y="0"/>
                  </a:lnTo>
                  <a:lnTo>
                    <a:pt x="190" y="55"/>
                  </a:lnTo>
                  <a:lnTo>
                    <a:pt x="114" y="76"/>
                  </a:lnTo>
                  <a:lnTo>
                    <a:pt x="102" y="204"/>
                  </a:lnTo>
                  <a:lnTo>
                    <a:pt x="61" y="276"/>
                  </a:lnTo>
                  <a:lnTo>
                    <a:pt x="0" y="326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27" name="Freeform 79"/>
            <p:cNvSpPr>
              <a:spLocks/>
            </p:cNvSpPr>
            <p:nvPr/>
          </p:nvSpPr>
          <p:spPr bwMode="auto">
            <a:xfrm>
              <a:off x="2551" y="1713"/>
              <a:ext cx="118" cy="122"/>
            </a:xfrm>
            <a:custGeom>
              <a:avLst/>
              <a:gdLst/>
              <a:ahLst/>
              <a:cxnLst>
                <a:cxn ang="0">
                  <a:pos x="0" y="326"/>
                </a:cxn>
                <a:cxn ang="0">
                  <a:pos x="65" y="343"/>
                </a:cxn>
                <a:cxn ang="0">
                  <a:pos x="122" y="378"/>
                </a:cxn>
                <a:cxn ang="0">
                  <a:pos x="174" y="438"/>
                </a:cxn>
                <a:cxn ang="0">
                  <a:pos x="230" y="488"/>
                </a:cxn>
                <a:cxn ang="0">
                  <a:pos x="311" y="478"/>
                </a:cxn>
                <a:cxn ang="0">
                  <a:pos x="377" y="463"/>
                </a:cxn>
                <a:cxn ang="0">
                  <a:pos x="401" y="390"/>
                </a:cxn>
                <a:cxn ang="0">
                  <a:pos x="423" y="310"/>
                </a:cxn>
                <a:cxn ang="0">
                  <a:pos x="461" y="252"/>
                </a:cxn>
                <a:cxn ang="0">
                  <a:pos x="469" y="181"/>
                </a:cxn>
                <a:cxn ang="0">
                  <a:pos x="412" y="120"/>
                </a:cxn>
                <a:cxn ang="0">
                  <a:pos x="401" y="20"/>
                </a:cxn>
                <a:cxn ang="0">
                  <a:pos x="325" y="6"/>
                </a:cxn>
                <a:cxn ang="0">
                  <a:pos x="251" y="0"/>
                </a:cxn>
                <a:cxn ang="0">
                  <a:pos x="190" y="55"/>
                </a:cxn>
                <a:cxn ang="0">
                  <a:pos x="114" y="76"/>
                </a:cxn>
                <a:cxn ang="0">
                  <a:pos x="102" y="204"/>
                </a:cxn>
                <a:cxn ang="0">
                  <a:pos x="61" y="276"/>
                </a:cxn>
                <a:cxn ang="0">
                  <a:pos x="0" y="326"/>
                </a:cxn>
              </a:cxnLst>
              <a:rect l="0" t="0" r="r" b="b"/>
              <a:pathLst>
                <a:path w="469" h="488">
                  <a:moveTo>
                    <a:pt x="0" y="326"/>
                  </a:moveTo>
                  <a:lnTo>
                    <a:pt x="65" y="343"/>
                  </a:lnTo>
                  <a:lnTo>
                    <a:pt x="122" y="378"/>
                  </a:lnTo>
                  <a:lnTo>
                    <a:pt x="174" y="438"/>
                  </a:lnTo>
                  <a:lnTo>
                    <a:pt x="230" y="488"/>
                  </a:lnTo>
                  <a:lnTo>
                    <a:pt x="311" y="478"/>
                  </a:lnTo>
                  <a:lnTo>
                    <a:pt x="377" y="463"/>
                  </a:lnTo>
                  <a:lnTo>
                    <a:pt x="401" y="390"/>
                  </a:lnTo>
                  <a:lnTo>
                    <a:pt x="423" y="310"/>
                  </a:lnTo>
                  <a:lnTo>
                    <a:pt x="461" y="252"/>
                  </a:lnTo>
                  <a:lnTo>
                    <a:pt x="469" y="181"/>
                  </a:lnTo>
                  <a:lnTo>
                    <a:pt x="412" y="120"/>
                  </a:lnTo>
                  <a:lnTo>
                    <a:pt x="401" y="20"/>
                  </a:lnTo>
                  <a:lnTo>
                    <a:pt x="325" y="6"/>
                  </a:lnTo>
                  <a:lnTo>
                    <a:pt x="251" y="0"/>
                  </a:lnTo>
                  <a:lnTo>
                    <a:pt x="190" y="55"/>
                  </a:lnTo>
                  <a:lnTo>
                    <a:pt x="114" y="76"/>
                  </a:lnTo>
                  <a:lnTo>
                    <a:pt x="102" y="204"/>
                  </a:lnTo>
                  <a:lnTo>
                    <a:pt x="61" y="276"/>
                  </a:lnTo>
                  <a:lnTo>
                    <a:pt x="0" y="326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28" name="Freeform 80"/>
            <p:cNvSpPr>
              <a:spLocks/>
            </p:cNvSpPr>
            <p:nvPr/>
          </p:nvSpPr>
          <p:spPr bwMode="auto">
            <a:xfrm>
              <a:off x="2688" y="1781"/>
              <a:ext cx="93" cy="189"/>
            </a:xfrm>
            <a:custGeom>
              <a:avLst/>
              <a:gdLst/>
              <a:ahLst/>
              <a:cxnLst>
                <a:cxn ang="0">
                  <a:pos x="260" y="683"/>
                </a:cxn>
                <a:cxn ang="0">
                  <a:pos x="255" y="603"/>
                </a:cxn>
                <a:cxn ang="0">
                  <a:pos x="296" y="530"/>
                </a:cxn>
                <a:cxn ang="0">
                  <a:pos x="372" y="391"/>
                </a:cxn>
                <a:cxn ang="0">
                  <a:pos x="363" y="306"/>
                </a:cxn>
                <a:cxn ang="0">
                  <a:pos x="325" y="149"/>
                </a:cxn>
                <a:cxn ang="0">
                  <a:pos x="231" y="36"/>
                </a:cxn>
                <a:cxn ang="0">
                  <a:pos x="179" y="0"/>
                </a:cxn>
                <a:cxn ang="0">
                  <a:pos x="87" y="56"/>
                </a:cxn>
                <a:cxn ang="0">
                  <a:pos x="46" y="125"/>
                </a:cxn>
                <a:cxn ang="0">
                  <a:pos x="13" y="204"/>
                </a:cxn>
                <a:cxn ang="0">
                  <a:pos x="3" y="293"/>
                </a:cxn>
                <a:cxn ang="0">
                  <a:pos x="0" y="381"/>
                </a:cxn>
                <a:cxn ang="0">
                  <a:pos x="0" y="464"/>
                </a:cxn>
                <a:cxn ang="0">
                  <a:pos x="3" y="547"/>
                </a:cxn>
                <a:cxn ang="0">
                  <a:pos x="49" y="644"/>
                </a:cxn>
                <a:cxn ang="0">
                  <a:pos x="63" y="728"/>
                </a:cxn>
                <a:cxn ang="0">
                  <a:pos x="207" y="685"/>
                </a:cxn>
                <a:cxn ang="0">
                  <a:pos x="247" y="757"/>
                </a:cxn>
                <a:cxn ang="0">
                  <a:pos x="260" y="683"/>
                </a:cxn>
              </a:cxnLst>
              <a:rect l="0" t="0" r="r" b="b"/>
              <a:pathLst>
                <a:path w="372" h="757">
                  <a:moveTo>
                    <a:pt x="260" y="683"/>
                  </a:moveTo>
                  <a:lnTo>
                    <a:pt x="255" y="603"/>
                  </a:lnTo>
                  <a:lnTo>
                    <a:pt x="296" y="530"/>
                  </a:lnTo>
                  <a:lnTo>
                    <a:pt x="372" y="391"/>
                  </a:lnTo>
                  <a:lnTo>
                    <a:pt x="363" y="306"/>
                  </a:lnTo>
                  <a:lnTo>
                    <a:pt x="325" y="149"/>
                  </a:lnTo>
                  <a:lnTo>
                    <a:pt x="231" y="36"/>
                  </a:lnTo>
                  <a:lnTo>
                    <a:pt x="179" y="0"/>
                  </a:lnTo>
                  <a:lnTo>
                    <a:pt x="87" y="56"/>
                  </a:lnTo>
                  <a:lnTo>
                    <a:pt x="46" y="125"/>
                  </a:lnTo>
                  <a:lnTo>
                    <a:pt x="13" y="204"/>
                  </a:lnTo>
                  <a:lnTo>
                    <a:pt x="3" y="293"/>
                  </a:lnTo>
                  <a:lnTo>
                    <a:pt x="0" y="381"/>
                  </a:lnTo>
                  <a:lnTo>
                    <a:pt x="0" y="464"/>
                  </a:lnTo>
                  <a:lnTo>
                    <a:pt x="3" y="547"/>
                  </a:lnTo>
                  <a:lnTo>
                    <a:pt x="49" y="644"/>
                  </a:lnTo>
                  <a:lnTo>
                    <a:pt x="63" y="728"/>
                  </a:lnTo>
                  <a:lnTo>
                    <a:pt x="207" y="685"/>
                  </a:lnTo>
                  <a:lnTo>
                    <a:pt x="247" y="757"/>
                  </a:lnTo>
                  <a:lnTo>
                    <a:pt x="260" y="683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29" name="Freeform 81"/>
            <p:cNvSpPr>
              <a:spLocks/>
            </p:cNvSpPr>
            <p:nvPr/>
          </p:nvSpPr>
          <p:spPr bwMode="auto">
            <a:xfrm>
              <a:off x="2688" y="1781"/>
              <a:ext cx="93" cy="189"/>
            </a:xfrm>
            <a:custGeom>
              <a:avLst/>
              <a:gdLst/>
              <a:ahLst/>
              <a:cxnLst>
                <a:cxn ang="0">
                  <a:pos x="260" y="683"/>
                </a:cxn>
                <a:cxn ang="0">
                  <a:pos x="255" y="603"/>
                </a:cxn>
                <a:cxn ang="0">
                  <a:pos x="296" y="530"/>
                </a:cxn>
                <a:cxn ang="0">
                  <a:pos x="372" y="391"/>
                </a:cxn>
                <a:cxn ang="0">
                  <a:pos x="363" y="306"/>
                </a:cxn>
                <a:cxn ang="0">
                  <a:pos x="325" y="149"/>
                </a:cxn>
                <a:cxn ang="0">
                  <a:pos x="231" y="36"/>
                </a:cxn>
                <a:cxn ang="0">
                  <a:pos x="179" y="0"/>
                </a:cxn>
                <a:cxn ang="0">
                  <a:pos x="87" y="56"/>
                </a:cxn>
                <a:cxn ang="0">
                  <a:pos x="46" y="125"/>
                </a:cxn>
                <a:cxn ang="0">
                  <a:pos x="13" y="204"/>
                </a:cxn>
                <a:cxn ang="0">
                  <a:pos x="3" y="293"/>
                </a:cxn>
                <a:cxn ang="0">
                  <a:pos x="0" y="381"/>
                </a:cxn>
                <a:cxn ang="0">
                  <a:pos x="0" y="464"/>
                </a:cxn>
                <a:cxn ang="0">
                  <a:pos x="3" y="547"/>
                </a:cxn>
                <a:cxn ang="0">
                  <a:pos x="49" y="644"/>
                </a:cxn>
                <a:cxn ang="0">
                  <a:pos x="63" y="728"/>
                </a:cxn>
                <a:cxn ang="0">
                  <a:pos x="207" y="685"/>
                </a:cxn>
                <a:cxn ang="0">
                  <a:pos x="247" y="757"/>
                </a:cxn>
                <a:cxn ang="0">
                  <a:pos x="260" y="683"/>
                </a:cxn>
              </a:cxnLst>
              <a:rect l="0" t="0" r="r" b="b"/>
              <a:pathLst>
                <a:path w="372" h="757">
                  <a:moveTo>
                    <a:pt x="260" y="683"/>
                  </a:moveTo>
                  <a:lnTo>
                    <a:pt x="255" y="603"/>
                  </a:lnTo>
                  <a:lnTo>
                    <a:pt x="296" y="530"/>
                  </a:lnTo>
                  <a:lnTo>
                    <a:pt x="372" y="391"/>
                  </a:lnTo>
                  <a:lnTo>
                    <a:pt x="363" y="306"/>
                  </a:lnTo>
                  <a:lnTo>
                    <a:pt x="325" y="149"/>
                  </a:lnTo>
                  <a:lnTo>
                    <a:pt x="231" y="36"/>
                  </a:lnTo>
                  <a:lnTo>
                    <a:pt x="179" y="0"/>
                  </a:lnTo>
                  <a:lnTo>
                    <a:pt x="87" y="56"/>
                  </a:lnTo>
                  <a:lnTo>
                    <a:pt x="46" y="125"/>
                  </a:lnTo>
                  <a:lnTo>
                    <a:pt x="13" y="204"/>
                  </a:lnTo>
                  <a:lnTo>
                    <a:pt x="3" y="293"/>
                  </a:lnTo>
                  <a:lnTo>
                    <a:pt x="0" y="381"/>
                  </a:lnTo>
                  <a:lnTo>
                    <a:pt x="0" y="464"/>
                  </a:lnTo>
                  <a:lnTo>
                    <a:pt x="3" y="547"/>
                  </a:lnTo>
                  <a:lnTo>
                    <a:pt x="49" y="644"/>
                  </a:lnTo>
                  <a:lnTo>
                    <a:pt x="63" y="728"/>
                  </a:lnTo>
                  <a:lnTo>
                    <a:pt x="207" y="685"/>
                  </a:lnTo>
                  <a:lnTo>
                    <a:pt x="247" y="757"/>
                  </a:lnTo>
                  <a:lnTo>
                    <a:pt x="260" y="683"/>
                  </a:lnTo>
                </a:path>
              </a:pathLst>
            </a:custGeom>
            <a:solidFill>
              <a:srgbClr val="FF9966"/>
            </a:solidFill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30" name="Freeform 82"/>
            <p:cNvSpPr>
              <a:spLocks/>
            </p:cNvSpPr>
            <p:nvPr/>
          </p:nvSpPr>
          <p:spPr bwMode="auto">
            <a:xfrm>
              <a:off x="2533" y="1917"/>
              <a:ext cx="170" cy="166"/>
            </a:xfrm>
            <a:custGeom>
              <a:avLst/>
              <a:gdLst/>
              <a:ahLst/>
              <a:cxnLst>
                <a:cxn ang="0">
                  <a:pos x="324" y="81"/>
                </a:cxn>
                <a:cxn ang="0">
                  <a:pos x="402" y="73"/>
                </a:cxn>
                <a:cxn ang="0">
                  <a:pos x="481" y="56"/>
                </a:cxn>
                <a:cxn ang="0">
                  <a:pos x="544" y="24"/>
                </a:cxn>
                <a:cxn ang="0">
                  <a:pos x="620" y="0"/>
                </a:cxn>
                <a:cxn ang="0">
                  <a:pos x="666" y="101"/>
                </a:cxn>
                <a:cxn ang="0">
                  <a:pos x="680" y="185"/>
                </a:cxn>
                <a:cxn ang="0">
                  <a:pos x="606" y="133"/>
                </a:cxn>
                <a:cxn ang="0">
                  <a:pos x="587" y="218"/>
                </a:cxn>
                <a:cxn ang="0">
                  <a:pos x="557" y="299"/>
                </a:cxn>
                <a:cxn ang="0">
                  <a:pos x="551" y="386"/>
                </a:cxn>
                <a:cxn ang="0">
                  <a:pos x="509" y="445"/>
                </a:cxn>
                <a:cxn ang="0">
                  <a:pos x="437" y="483"/>
                </a:cxn>
                <a:cxn ang="0">
                  <a:pos x="377" y="505"/>
                </a:cxn>
                <a:cxn ang="0">
                  <a:pos x="339" y="476"/>
                </a:cxn>
                <a:cxn ang="0">
                  <a:pos x="287" y="538"/>
                </a:cxn>
                <a:cxn ang="0">
                  <a:pos x="260" y="590"/>
                </a:cxn>
                <a:cxn ang="0">
                  <a:pos x="238" y="667"/>
                </a:cxn>
                <a:cxn ang="0">
                  <a:pos x="179" y="645"/>
                </a:cxn>
                <a:cxn ang="0">
                  <a:pos x="149" y="611"/>
                </a:cxn>
                <a:cxn ang="0">
                  <a:pos x="78" y="573"/>
                </a:cxn>
                <a:cxn ang="0">
                  <a:pos x="24" y="533"/>
                </a:cxn>
                <a:cxn ang="0">
                  <a:pos x="0" y="369"/>
                </a:cxn>
                <a:cxn ang="0">
                  <a:pos x="59" y="335"/>
                </a:cxn>
                <a:cxn ang="0">
                  <a:pos x="79" y="259"/>
                </a:cxn>
                <a:cxn ang="0">
                  <a:pos x="147" y="251"/>
                </a:cxn>
                <a:cxn ang="0">
                  <a:pos x="210" y="274"/>
                </a:cxn>
                <a:cxn ang="0">
                  <a:pos x="279" y="304"/>
                </a:cxn>
                <a:cxn ang="0">
                  <a:pos x="240" y="234"/>
                </a:cxn>
                <a:cxn ang="0">
                  <a:pos x="219" y="171"/>
                </a:cxn>
                <a:cxn ang="0">
                  <a:pos x="200" y="126"/>
                </a:cxn>
                <a:cxn ang="0">
                  <a:pos x="264" y="88"/>
                </a:cxn>
                <a:cxn ang="0">
                  <a:pos x="324" y="81"/>
                </a:cxn>
              </a:cxnLst>
              <a:rect l="0" t="0" r="r" b="b"/>
              <a:pathLst>
                <a:path w="680" h="667">
                  <a:moveTo>
                    <a:pt x="324" y="81"/>
                  </a:moveTo>
                  <a:lnTo>
                    <a:pt x="402" y="73"/>
                  </a:lnTo>
                  <a:lnTo>
                    <a:pt x="481" y="56"/>
                  </a:lnTo>
                  <a:lnTo>
                    <a:pt x="544" y="24"/>
                  </a:lnTo>
                  <a:lnTo>
                    <a:pt x="620" y="0"/>
                  </a:lnTo>
                  <a:lnTo>
                    <a:pt x="666" y="101"/>
                  </a:lnTo>
                  <a:lnTo>
                    <a:pt x="680" y="185"/>
                  </a:lnTo>
                  <a:lnTo>
                    <a:pt x="606" y="133"/>
                  </a:lnTo>
                  <a:lnTo>
                    <a:pt x="587" y="218"/>
                  </a:lnTo>
                  <a:lnTo>
                    <a:pt x="557" y="299"/>
                  </a:lnTo>
                  <a:lnTo>
                    <a:pt x="551" y="386"/>
                  </a:lnTo>
                  <a:lnTo>
                    <a:pt x="509" y="445"/>
                  </a:lnTo>
                  <a:lnTo>
                    <a:pt x="437" y="483"/>
                  </a:lnTo>
                  <a:lnTo>
                    <a:pt x="377" y="505"/>
                  </a:lnTo>
                  <a:lnTo>
                    <a:pt x="339" y="476"/>
                  </a:lnTo>
                  <a:lnTo>
                    <a:pt x="287" y="538"/>
                  </a:lnTo>
                  <a:lnTo>
                    <a:pt x="260" y="590"/>
                  </a:lnTo>
                  <a:lnTo>
                    <a:pt x="238" y="667"/>
                  </a:lnTo>
                  <a:lnTo>
                    <a:pt x="179" y="645"/>
                  </a:lnTo>
                  <a:lnTo>
                    <a:pt x="149" y="611"/>
                  </a:lnTo>
                  <a:lnTo>
                    <a:pt x="78" y="573"/>
                  </a:lnTo>
                  <a:lnTo>
                    <a:pt x="24" y="533"/>
                  </a:lnTo>
                  <a:lnTo>
                    <a:pt x="0" y="369"/>
                  </a:lnTo>
                  <a:lnTo>
                    <a:pt x="59" y="335"/>
                  </a:lnTo>
                  <a:lnTo>
                    <a:pt x="79" y="259"/>
                  </a:lnTo>
                  <a:lnTo>
                    <a:pt x="147" y="251"/>
                  </a:lnTo>
                  <a:lnTo>
                    <a:pt x="210" y="274"/>
                  </a:lnTo>
                  <a:lnTo>
                    <a:pt x="279" y="304"/>
                  </a:lnTo>
                  <a:lnTo>
                    <a:pt x="240" y="234"/>
                  </a:lnTo>
                  <a:lnTo>
                    <a:pt x="219" y="171"/>
                  </a:lnTo>
                  <a:lnTo>
                    <a:pt x="200" y="126"/>
                  </a:lnTo>
                  <a:lnTo>
                    <a:pt x="264" y="88"/>
                  </a:lnTo>
                  <a:lnTo>
                    <a:pt x="324" y="81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31" name="Freeform 83"/>
            <p:cNvSpPr>
              <a:spLocks/>
            </p:cNvSpPr>
            <p:nvPr/>
          </p:nvSpPr>
          <p:spPr bwMode="auto">
            <a:xfrm>
              <a:off x="2751" y="1880"/>
              <a:ext cx="119" cy="118"/>
            </a:xfrm>
            <a:custGeom>
              <a:avLst/>
              <a:gdLst/>
              <a:ahLst/>
              <a:cxnLst>
                <a:cxn ang="0">
                  <a:pos x="473" y="439"/>
                </a:cxn>
                <a:cxn ang="0">
                  <a:pos x="435" y="383"/>
                </a:cxn>
                <a:cxn ang="0">
                  <a:pos x="371" y="338"/>
                </a:cxn>
                <a:cxn ang="0">
                  <a:pos x="341" y="294"/>
                </a:cxn>
                <a:cxn ang="0">
                  <a:pos x="310" y="216"/>
                </a:cxn>
                <a:cxn ang="0">
                  <a:pos x="304" y="139"/>
                </a:cxn>
                <a:cxn ang="0">
                  <a:pos x="250" y="135"/>
                </a:cxn>
                <a:cxn ang="0">
                  <a:pos x="191" y="87"/>
                </a:cxn>
                <a:cxn ang="0">
                  <a:pos x="121" y="0"/>
                </a:cxn>
                <a:cxn ang="0">
                  <a:pos x="41" y="135"/>
                </a:cxn>
                <a:cxn ang="0">
                  <a:pos x="0" y="208"/>
                </a:cxn>
                <a:cxn ang="0">
                  <a:pos x="5" y="288"/>
                </a:cxn>
                <a:cxn ang="0">
                  <a:pos x="70" y="299"/>
                </a:cxn>
                <a:cxn ang="0">
                  <a:pos x="123" y="357"/>
                </a:cxn>
                <a:cxn ang="0">
                  <a:pos x="166" y="431"/>
                </a:cxn>
                <a:cxn ang="0">
                  <a:pos x="239" y="462"/>
                </a:cxn>
                <a:cxn ang="0">
                  <a:pos x="341" y="472"/>
                </a:cxn>
                <a:cxn ang="0">
                  <a:pos x="473" y="439"/>
                </a:cxn>
              </a:cxnLst>
              <a:rect l="0" t="0" r="r" b="b"/>
              <a:pathLst>
                <a:path w="473" h="472">
                  <a:moveTo>
                    <a:pt x="473" y="439"/>
                  </a:moveTo>
                  <a:lnTo>
                    <a:pt x="435" y="383"/>
                  </a:lnTo>
                  <a:lnTo>
                    <a:pt x="371" y="338"/>
                  </a:lnTo>
                  <a:lnTo>
                    <a:pt x="341" y="294"/>
                  </a:lnTo>
                  <a:lnTo>
                    <a:pt x="310" y="216"/>
                  </a:lnTo>
                  <a:lnTo>
                    <a:pt x="304" y="139"/>
                  </a:lnTo>
                  <a:lnTo>
                    <a:pt x="250" y="135"/>
                  </a:lnTo>
                  <a:lnTo>
                    <a:pt x="191" y="87"/>
                  </a:lnTo>
                  <a:lnTo>
                    <a:pt x="121" y="0"/>
                  </a:lnTo>
                  <a:lnTo>
                    <a:pt x="41" y="135"/>
                  </a:lnTo>
                  <a:lnTo>
                    <a:pt x="0" y="208"/>
                  </a:lnTo>
                  <a:lnTo>
                    <a:pt x="5" y="288"/>
                  </a:lnTo>
                  <a:lnTo>
                    <a:pt x="70" y="299"/>
                  </a:lnTo>
                  <a:lnTo>
                    <a:pt x="123" y="357"/>
                  </a:lnTo>
                  <a:lnTo>
                    <a:pt x="166" y="431"/>
                  </a:lnTo>
                  <a:lnTo>
                    <a:pt x="239" y="462"/>
                  </a:lnTo>
                  <a:lnTo>
                    <a:pt x="341" y="472"/>
                  </a:lnTo>
                  <a:lnTo>
                    <a:pt x="473" y="439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32" name="Freeform 84"/>
            <p:cNvSpPr>
              <a:spLocks/>
            </p:cNvSpPr>
            <p:nvPr/>
          </p:nvSpPr>
          <p:spPr bwMode="auto">
            <a:xfrm>
              <a:off x="2564" y="1598"/>
              <a:ext cx="109" cy="134"/>
            </a:xfrm>
            <a:custGeom>
              <a:avLst/>
              <a:gdLst/>
              <a:ahLst/>
              <a:cxnLst>
                <a:cxn ang="0">
                  <a:pos x="28" y="91"/>
                </a:cxn>
                <a:cxn ang="0">
                  <a:pos x="0" y="171"/>
                </a:cxn>
                <a:cxn ang="0">
                  <a:pos x="13" y="250"/>
                </a:cxn>
                <a:cxn ang="0">
                  <a:pos x="14" y="323"/>
                </a:cxn>
                <a:cxn ang="0">
                  <a:pos x="42" y="401"/>
                </a:cxn>
                <a:cxn ang="0">
                  <a:pos x="91" y="413"/>
                </a:cxn>
                <a:cxn ang="0">
                  <a:pos x="97" y="468"/>
                </a:cxn>
                <a:cxn ang="0">
                  <a:pos x="66" y="538"/>
                </a:cxn>
                <a:cxn ang="0">
                  <a:pos x="142" y="517"/>
                </a:cxn>
                <a:cxn ang="0">
                  <a:pos x="203" y="462"/>
                </a:cxn>
                <a:cxn ang="0">
                  <a:pos x="277" y="468"/>
                </a:cxn>
                <a:cxn ang="0">
                  <a:pos x="353" y="482"/>
                </a:cxn>
                <a:cxn ang="0">
                  <a:pos x="344" y="397"/>
                </a:cxn>
                <a:cxn ang="0">
                  <a:pos x="357" y="319"/>
                </a:cxn>
                <a:cxn ang="0">
                  <a:pos x="436" y="239"/>
                </a:cxn>
                <a:cxn ang="0">
                  <a:pos x="365" y="195"/>
                </a:cxn>
                <a:cxn ang="0">
                  <a:pos x="300" y="183"/>
                </a:cxn>
                <a:cxn ang="0">
                  <a:pos x="277" y="115"/>
                </a:cxn>
                <a:cxn ang="0">
                  <a:pos x="228" y="53"/>
                </a:cxn>
                <a:cxn ang="0">
                  <a:pos x="154" y="18"/>
                </a:cxn>
                <a:cxn ang="0">
                  <a:pos x="82" y="0"/>
                </a:cxn>
                <a:cxn ang="0">
                  <a:pos x="73" y="21"/>
                </a:cxn>
                <a:cxn ang="0">
                  <a:pos x="28" y="91"/>
                </a:cxn>
              </a:cxnLst>
              <a:rect l="0" t="0" r="r" b="b"/>
              <a:pathLst>
                <a:path w="436" h="538">
                  <a:moveTo>
                    <a:pt x="28" y="91"/>
                  </a:moveTo>
                  <a:lnTo>
                    <a:pt x="0" y="171"/>
                  </a:lnTo>
                  <a:lnTo>
                    <a:pt x="13" y="250"/>
                  </a:lnTo>
                  <a:lnTo>
                    <a:pt x="14" y="323"/>
                  </a:lnTo>
                  <a:lnTo>
                    <a:pt x="42" y="401"/>
                  </a:lnTo>
                  <a:lnTo>
                    <a:pt x="91" y="413"/>
                  </a:lnTo>
                  <a:lnTo>
                    <a:pt x="97" y="468"/>
                  </a:lnTo>
                  <a:lnTo>
                    <a:pt x="66" y="538"/>
                  </a:lnTo>
                  <a:lnTo>
                    <a:pt x="142" y="517"/>
                  </a:lnTo>
                  <a:lnTo>
                    <a:pt x="203" y="462"/>
                  </a:lnTo>
                  <a:lnTo>
                    <a:pt x="277" y="468"/>
                  </a:lnTo>
                  <a:lnTo>
                    <a:pt x="353" y="482"/>
                  </a:lnTo>
                  <a:lnTo>
                    <a:pt x="344" y="397"/>
                  </a:lnTo>
                  <a:lnTo>
                    <a:pt x="357" y="319"/>
                  </a:lnTo>
                  <a:lnTo>
                    <a:pt x="436" y="239"/>
                  </a:lnTo>
                  <a:lnTo>
                    <a:pt x="365" y="195"/>
                  </a:lnTo>
                  <a:lnTo>
                    <a:pt x="300" y="183"/>
                  </a:lnTo>
                  <a:lnTo>
                    <a:pt x="277" y="115"/>
                  </a:lnTo>
                  <a:lnTo>
                    <a:pt x="228" y="53"/>
                  </a:lnTo>
                  <a:lnTo>
                    <a:pt x="154" y="18"/>
                  </a:lnTo>
                  <a:lnTo>
                    <a:pt x="82" y="0"/>
                  </a:lnTo>
                  <a:lnTo>
                    <a:pt x="73" y="21"/>
                  </a:lnTo>
                  <a:lnTo>
                    <a:pt x="28" y="91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33" name="Freeform 85"/>
            <p:cNvSpPr>
              <a:spLocks/>
            </p:cNvSpPr>
            <p:nvPr/>
          </p:nvSpPr>
          <p:spPr bwMode="auto">
            <a:xfrm>
              <a:off x="2564" y="1598"/>
              <a:ext cx="109" cy="134"/>
            </a:xfrm>
            <a:custGeom>
              <a:avLst/>
              <a:gdLst/>
              <a:ahLst/>
              <a:cxnLst>
                <a:cxn ang="0">
                  <a:pos x="28" y="91"/>
                </a:cxn>
                <a:cxn ang="0">
                  <a:pos x="0" y="171"/>
                </a:cxn>
                <a:cxn ang="0">
                  <a:pos x="13" y="250"/>
                </a:cxn>
                <a:cxn ang="0">
                  <a:pos x="14" y="323"/>
                </a:cxn>
                <a:cxn ang="0">
                  <a:pos x="42" y="401"/>
                </a:cxn>
                <a:cxn ang="0">
                  <a:pos x="91" y="413"/>
                </a:cxn>
                <a:cxn ang="0">
                  <a:pos x="97" y="468"/>
                </a:cxn>
                <a:cxn ang="0">
                  <a:pos x="66" y="538"/>
                </a:cxn>
                <a:cxn ang="0">
                  <a:pos x="142" y="517"/>
                </a:cxn>
                <a:cxn ang="0">
                  <a:pos x="203" y="462"/>
                </a:cxn>
                <a:cxn ang="0">
                  <a:pos x="277" y="468"/>
                </a:cxn>
                <a:cxn ang="0">
                  <a:pos x="353" y="482"/>
                </a:cxn>
                <a:cxn ang="0">
                  <a:pos x="344" y="397"/>
                </a:cxn>
                <a:cxn ang="0">
                  <a:pos x="357" y="319"/>
                </a:cxn>
                <a:cxn ang="0">
                  <a:pos x="436" y="239"/>
                </a:cxn>
                <a:cxn ang="0">
                  <a:pos x="365" y="195"/>
                </a:cxn>
                <a:cxn ang="0">
                  <a:pos x="300" y="183"/>
                </a:cxn>
                <a:cxn ang="0">
                  <a:pos x="277" y="115"/>
                </a:cxn>
                <a:cxn ang="0">
                  <a:pos x="228" y="53"/>
                </a:cxn>
                <a:cxn ang="0">
                  <a:pos x="154" y="18"/>
                </a:cxn>
                <a:cxn ang="0">
                  <a:pos x="82" y="0"/>
                </a:cxn>
                <a:cxn ang="0">
                  <a:pos x="73" y="21"/>
                </a:cxn>
                <a:cxn ang="0">
                  <a:pos x="28" y="91"/>
                </a:cxn>
              </a:cxnLst>
              <a:rect l="0" t="0" r="r" b="b"/>
              <a:pathLst>
                <a:path w="436" h="538">
                  <a:moveTo>
                    <a:pt x="28" y="91"/>
                  </a:moveTo>
                  <a:lnTo>
                    <a:pt x="0" y="171"/>
                  </a:lnTo>
                  <a:lnTo>
                    <a:pt x="13" y="250"/>
                  </a:lnTo>
                  <a:lnTo>
                    <a:pt x="14" y="323"/>
                  </a:lnTo>
                  <a:lnTo>
                    <a:pt x="42" y="401"/>
                  </a:lnTo>
                  <a:lnTo>
                    <a:pt x="91" y="413"/>
                  </a:lnTo>
                  <a:lnTo>
                    <a:pt x="97" y="468"/>
                  </a:lnTo>
                  <a:lnTo>
                    <a:pt x="66" y="538"/>
                  </a:lnTo>
                  <a:lnTo>
                    <a:pt x="142" y="517"/>
                  </a:lnTo>
                  <a:lnTo>
                    <a:pt x="203" y="462"/>
                  </a:lnTo>
                  <a:lnTo>
                    <a:pt x="277" y="468"/>
                  </a:lnTo>
                  <a:lnTo>
                    <a:pt x="353" y="482"/>
                  </a:lnTo>
                  <a:lnTo>
                    <a:pt x="344" y="397"/>
                  </a:lnTo>
                  <a:lnTo>
                    <a:pt x="357" y="319"/>
                  </a:lnTo>
                  <a:lnTo>
                    <a:pt x="436" y="239"/>
                  </a:lnTo>
                  <a:lnTo>
                    <a:pt x="365" y="195"/>
                  </a:lnTo>
                  <a:lnTo>
                    <a:pt x="300" y="183"/>
                  </a:lnTo>
                  <a:lnTo>
                    <a:pt x="277" y="115"/>
                  </a:lnTo>
                  <a:lnTo>
                    <a:pt x="228" y="53"/>
                  </a:lnTo>
                  <a:lnTo>
                    <a:pt x="154" y="18"/>
                  </a:lnTo>
                  <a:lnTo>
                    <a:pt x="82" y="0"/>
                  </a:lnTo>
                  <a:lnTo>
                    <a:pt x="73" y="21"/>
                  </a:lnTo>
                  <a:lnTo>
                    <a:pt x="28" y="91"/>
                  </a:lnTo>
                </a:path>
              </a:pathLst>
            </a:custGeom>
            <a:solidFill>
              <a:srgbClr val="FF9966"/>
            </a:solidFill>
            <a:ln w="4826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34" name="Freeform 86"/>
            <p:cNvSpPr>
              <a:spLocks/>
            </p:cNvSpPr>
            <p:nvPr/>
          </p:nvSpPr>
          <p:spPr bwMode="auto">
            <a:xfrm>
              <a:off x="2056" y="1614"/>
              <a:ext cx="330" cy="325"/>
            </a:xfrm>
            <a:custGeom>
              <a:avLst/>
              <a:gdLst/>
              <a:ahLst/>
              <a:cxnLst>
                <a:cxn ang="0">
                  <a:pos x="1278" y="480"/>
                </a:cxn>
                <a:cxn ang="0">
                  <a:pos x="1274" y="449"/>
                </a:cxn>
                <a:cxn ang="0">
                  <a:pos x="1190" y="420"/>
                </a:cxn>
                <a:cxn ang="0">
                  <a:pos x="1174" y="355"/>
                </a:cxn>
                <a:cxn ang="0">
                  <a:pos x="1136" y="282"/>
                </a:cxn>
                <a:cxn ang="0">
                  <a:pos x="1067" y="127"/>
                </a:cxn>
                <a:cxn ang="0">
                  <a:pos x="1015" y="61"/>
                </a:cxn>
                <a:cxn ang="0">
                  <a:pos x="947" y="92"/>
                </a:cxn>
                <a:cxn ang="0">
                  <a:pos x="866" y="96"/>
                </a:cxn>
                <a:cxn ang="0">
                  <a:pos x="791" y="81"/>
                </a:cxn>
                <a:cxn ang="0">
                  <a:pos x="697" y="0"/>
                </a:cxn>
                <a:cxn ang="0">
                  <a:pos x="592" y="54"/>
                </a:cxn>
                <a:cxn ang="0">
                  <a:pos x="576" y="137"/>
                </a:cxn>
                <a:cxn ang="0">
                  <a:pos x="561" y="220"/>
                </a:cxn>
                <a:cxn ang="0">
                  <a:pos x="495" y="207"/>
                </a:cxn>
                <a:cxn ang="0">
                  <a:pos x="455" y="129"/>
                </a:cxn>
                <a:cxn ang="0">
                  <a:pos x="377" y="125"/>
                </a:cxn>
                <a:cxn ang="0">
                  <a:pos x="297" y="133"/>
                </a:cxn>
                <a:cxn ang="0">
                  <a:pos x="217" y="120"/>
                </a:cxn>
                <a:cxn ang="0">
                  <a:pos x="140" y="93"/>
                </a:cxn>
                <a:cxn ang="0">
                  <a:pos x="59" y="175"/>
                </a:cxn>
                <a:cxn ang="0">
                  <a:pos x="32" y="258"/>
                </a:cxn>
                <a:cxn ang="0">
                  <a:pos x="0" y="338"/>
                </a:cxn>
                <a:cxn ang="0">
                  <a:pos x="63" y="359"/>
                </a:cxn>
                <a:cxn ang="0">
                  <a:pos x="116" y="380"/>
                </a:cxn>
                <a:cxn ang="0">
                  <a:pos x="111" y="466"/>
                </a:cxn>
                <a:cxn ang="0">
                  <a:pos x="87" y="546"/>
                </a:cxn>
                <a:cxn ang="0">
                  <a:pos x="96" y="653"/>
                </a:cxn>
                <a:cxn ang="0">
                  <a:pos x="131" y="727"/>
                </a:cxn>
                <a:cxn ang="0">
                  <a:pos x="149" y="811"/>
                </a:cxn>
                <a:cxn ang="0">
                  <a:pos x="159" y="897"/>
                </a:cxn>
                <a:cxn ang="0">
                  <a:pos x="217" y="912"/>
                </a:cxn>
                <a:cxn ang="0">
                  <a:pos x="273" y="879"/>
                </a:cxn>
                <a:cxn ang="0">
                  <a:pos x="343" y="923"/>
                </a:cxn>
                <a:cxn ang="0">
                  <a:pos x="416" y="960"/>
                </a:cxn>
                <a:cxn ang="0">
                  <a:pos x="539" y="1050"/>
                </a:cxn>
                <a:cxn ang="0">
                  <a:pos x="607" y="1033"/>
                </a:cxn>
                <a:cxn ang="0">
                  <a:pos x="640" y="1107"/>
                </a:cxn>
                <a:cxn ang="0">
                  <a:pos x="631" y="1166"/>
                </a:cxn>
                <a:cxn ang="0">
                  <a:pos x="627" y="1227"/>
                </a:cxn>
                <a:cxn ang="0">
                  <a:pos x="681" y="1279"/>
                </a:cxn>
                <a:cxn ang="0">
                  <a:pos x="737" y="1299"/>
                </a:cxn>
                <a:cxn ang="0">
                  <a:pos x="797" y="1254"/>
                </a:cxn>
                <a:cxn ang="0">
                  <a:pos x="854" y="1236"/>
                </a:cxn>
                <a:cxn ang="0">
                  <a:pos x="882" y="1173"/>
                </a:cxn>
                <a:cxn ang="0">
                  <a:pos x="952" y="1166"/>
                </a:cxn>
                <a:cxn ang="0">
                  <a:pos x="1033" y="1158"/>
                </a:cxn>
                <a:cxn ang="0">
                  <a:pos x="1072" y="1090"/>
                </a:cxn>
                <a:cxn ang="0">
                  <a:pos x="1102" y="1028"/>
                </a:cxn>
                <a:cxn ang="0">
                  <a:pos x="1121" y="953"/>
                </a:cxn>
                <a:cxn ang="0">
                  <a:pos x="1160" y="903"/>
                </a:cxn>
                <a:cxn ang="0">
                  <a:pos x="1172" y="806"/>
                </a:cxn>
                <a:cxn ang="0">
                  <a:pos x="1193" y="699"/>
                </a:cxn>
                <a:cxn ang="0">
                  <a:pos x="1274" y="707"/>
                </a:cxn>
                <a:cxn ang="0">
                  <a:pos x="1321" y="647"/>
                </a:cxn>
                <a:cxn ang="0">
                  <a:pos x="1273" y="593"/>
                </a:cxn>
                <a:cxn ang="0">
                  <a:pos x="1273" y="533"/>
                </a:cxn>
                <a:cxn ang="0">
                  <a:pos x="1278" y="480"/>
                </a:cxn>
              </a:cxnLst>
              <a:rect l="0" t="0" r="r" b="b"/>
              <a:pathLst>
                <a:path w="1321" h="1299">
                  <a:moveTo>
                    <a:pt x="1278" y="480"/>
                  </a:moveTo>
                  <a:lnTo>
                    <a:pt x="1274" y="449"/>
                  </a:lnTo>
                  <a:lnTo>
                    <a:pt x="1190" y="420"/>
                  </a:lnTo>
                  <a:lnTo>
                    <a:pt x="1174" y="355"/>
                  </a:lnTo>
                  <a:lnTo>
                    <a:pt x="1136" y="282"/>
                  </a:lnTo>
                  <a:lnTo>
                    <a:pt x="1067" y="127"/>
                  </a:lnTo>
                  <a:lnTo>
                    <a:pt x="1015" y="61"/>
                  </a:lnTo>
                  <a:lnTo>
                    <a:pt x="947" y="92"/>
                  </a:lnTo>
                  <a:lnTo>
                    <a:pt x="866" y="96"/>
                  </a:lnTo>
                  <a:lnTo>
                    <a:pt x="791" y="81"/>
                  </a:lnTo>
                  <a:lnTo>
                    <a:pt x="697" y="0"/>
                  </a:lnTo>
                  <a:lnTo>
                    <a:pt x="592" y="54"/>
                  </a:lnTo>
                  <a:lnTo>
                    <a:pt x="576" y="137"/>
                  </a:lnTo>
                  <a:lnTo>
                    <a:pt x="561" y="220"/>
                  </a:lnTo>
                  <a:lnTo>
                    <a:pt x="495" y="207"/>
                  </a:lnTo>
                  <a:lnTo>
                    <a:pt x="455" y="129"/>
                  </a:lnTo>
                  <a:lnTo>
                    <a:pt x="377" y="125"/>
                  </a:lnTo>
                  <a:lnTo>
                    <a:pt x="297" y="133"/>
                  </a:lnTo>
                  <a:lnTo>
                    <a:pt x="217" y="120"/>
                  </a:lnTo>
                  <a:lnTo>
                    <a:pt x="140" y="93"/>
                  </a:lnTo>
                  <a:lnTo>
                    <a:pt x="59" y="175"/>
                  </a:lnTo>
                  <a:lnTo>
                    <a:pt x="32" y="258"/>
                  </a:lnTo>
                  <a:lnTo>
                    <a:pt x="0" y="338"/>
                  </a:lnTo>
                  <a:lnTo>
                    <a:pt x="63" y="359"/>
                  </a:lnTo>
                  <a:lnTo>
                    <a:pt x="116" y="380"/>
                  </a:lnTo>
                  <a:lnTo>
                    <a:pt x="111" y="466"/>
                  </a:lnTo>
                  <a:lnTo>
                    <a:pt x="87" y="546"/>
                  </a:lnTo>
                  <a:lnTo>
                    <a:pt x="96" y="653"/>
                  </a:lnTo>
                  <a:lnTo>
                    <a:pt x="131" y="727"/>
                  </a:lnTo>
                  <a:lnTo>
                    <a:pt x="149" y="811"/>
                  </a:lnTo>
                  <a:lnTo>
                    <a:pt x="159" y="897"/>
                  </a:lnTo>
                  <a:lnTo>
                    <a:pt x="217" y="912"/>
                  </a:lnTo>
                  <a:lnTo>
                    <a:pt x="273" y="879"/>
                  </a:lnTo>
                  <a:lnTo>
                    <a:pt x="343" y="923"/>
                  </a:lnTo>
                  <a:lnTo>
                    <a:pt x="416" y="960"/>
                  </a:lnTo>
                  <a:lnTo>
                    <a:pt x="539" y="1050"/>
                  </a:lnTo>
                  <a:lnTo>
                    <a:pt x="607" y="1033"/>
                  </a:lnTo>
                  <a:lnTo>
                    <a:pt x="640" y="1107"/>
                  </a:lnTo>
                  <a:lnTo>
                    <a:pt x="631" y="1166"/>
                  </a:lnTo>
                  <a:lnTo>
                    <a:pt x="627" y="1227"/>
                  </a:lnTo>
                  <a:lnTo>
                    <a:pt x="681" y="1279"/>
                  </a:lnTo>
                  <a:lnTo>
                    <a:pt x="737" y="1299"/>
                  </a:lnTo>
                  <a:lnTo>
                    <a:pt x="797" y="1254"/>
                  </a:lnTo>
                  <a:lnTo>
                    <a:pt x="854" y="1236"/>
                  </a:lnTo>
                  <a:lnTo>
                    <a:pt x="882" y="1173"/>
                  </a:lnTo>
                  <a:lnTo>
                    <a:pt x="952" y="1166"/>
                  </a:lnTo>
                  <a:lnTo>
                    <a:pt x="1033" y="1158"/>
                  </a:lnTo>
                  <a:lnTo>
                    <a:pt x="1072" y="1090"/>
                  </a:lnTo>
                  <a:lnTo>
                    <a:pt x="1102" y="1028"/>
                  </a:lnTo>
                  <a:lnTo>
                    <a:pt x="1121" y="953"/>
                  </a:lnTo>
                  <a:lnTo>
                    <a:pt x="1160" y="903"/>
                  </a:lnTo>
                  <a:lnTo>
                    <a:pt x="1172" y="806"/>
                  </a:lnTo>
                  <a:lnTo>
                    <a:pt x="1193" y="699"/>
                  </a:lnTo>
                  <a:lnTo>
                    <a:pt x="1274" y="707"/>
                  </a:lnTo>
                  <a:lnTo>
                    <a:pt x="1321" y="647"/>
                  </a:lnTo>
                  <a:lnTo>
                    <a:pt x="1273" y="593"/>
                  </a:lnTo>
                  <a:lnTo>
                    <a:pt x="1273" y="533"/>
                  </a:lnTo>
                  <a:lnTo>
                    <a:pt x="1278" y="48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35" name="Freeform 87"/>
            <p:cNvSpPr>
              <a:spLocks/>
            </p:cNvSpPr>
            <p:nvPr/>
          </p:nvSpPr>
          <p:spPr bwMode="auto">
            <a:xfrm>
              <a:off x="2056" y="1614"/>
              <a:ext cx="330" cy="325"/>
            </a:xfrm>
            <a:custGeom>
              <a:avLst/>
              <a:gdLst/>
              <a:ahLst/>
              <a:cxnLst>
                <a:cxn ang="0">
                  <a:pos x="1278" y="480"/>
                </a:cxn>
                <a:cxn ang="0">
                  <a:pos x="1274" y="449"/>
                </a:cxn>
                <a:cxn ang="0">
                  <a:pos x="1190" y="420"/>
                </a:cxn>
                <a:cxn ang="0">
                  <a:pos x="1174" y="355"/>
                </a:cxn>
                <a:cxn ang="0">
                  <a:pos x="1136" y="282"/>
                </a:cxn>
                <a:cxn ang="0">
                  <a:pos x="1067" y="127"/>
                </a:cxn>
                <a:cxn ang="0">
                  <a:pos x="1015" y="61"/>
                </a:cxn>
                <a:cxn ang="0">
                  <a:pos x="947" y="92"/>
                </a:cxn>
                <a:cxn ang="0">
                  <a:pos x="866" y="96"/>
                </a:cxn>
                <a:cxn ang="0">
                  <a:pos x="791" y="81"/>
                </a:cxn>
                <a:cxn ang="0">
                  <a:pos x="697" y="0"/>
                </a:cxn>
                <a:cxn ang="0">
                  <a:pos x="592" y="54"/>
                </a:cxn>
                <a:cxn ang="0">
                  <a:pos x="576" y="137"/>
                </a:cxn>
                <a:cxn ang="0">
                  <a:pos x="561" y="220"/>
                </a:cxn>
                <a:cxn ang="0">
                  <a:pos x="495" y="207"/>
                </a:cxn>
                <a:cxn ang="0">
                  <a:pos x="455" y="129"/>
                </a:cxn>
                <a:cxn ang="0">
                  <a:pos x="377" y="125"/>
                </a:cxn>
                <a:cxn ang="0">
                  <a:pos x="297" y="133"/>
                </a:cxn>
                <a:cxn ang="0">
                  <a:pos x="217" y="120"/>
                </a:cxn>
                <a:cxn ang="0">
                  <a:pos x="140" y="93"/>
                </a:cxn>
                <a:cxn ang="0">
                  <a:pos x="59" y="175"/>
                </a:cxn>
                <a:cxn ang="0">
                  <a:pos x="32" y="258"/>
                </a:cxn>
                <a:cxn ang="0">
                  <a:pos x="0" y="338"/>
                </a:cxn>
                <a:cxn ang="0">
                  <a:pos x="63" y="359"/>
                </a:cxn>
                <a:cxn ang="0">
                  <a:pos x="116" y="380"/>
                </a:cxn>
                <a:cxn ang="0">
                  <a:pos x="111" y="466"/>
                </a:cxn>
                <a:cxn ang="0">
                  <a:pos x="87" y="546"/>
                </a:cxn>
                <a:cxn ang="0">
                  <a:pos x="96" y="653"/>
                </a:cxn>
                <a:cxn ang="0">
                  <a:pos x="131" y="727"/>
                </a:cxn>
                <a:cxn ang="0">
                  <a:pos x="149" y="811"/>
                </a:cxn>
                <a:cxn ang="0">
                  <a:pos x="159" y="897"/>
                </a:cxn>
                <a:cxn ang="0">
                  <a:pos x="217" y="912"/>
                </a:cxn>
                <a:cxn ang="0">
                  <a:pos x="273" y="879"/>
                </a:cxn>
                <a:cxn ang="0">
                  <a:pos x="343" y="923"/>
                </a:cxn>
                <a:cxn ang="0">
                  <a:pos x="416" y="960"/>
                </a:cxn>
                <a:cxn ang="0">
                  <a:pos x="539" y="1050"/>
                </a:cxn>
                <a:cxn ang="0">
                  <a:pos x="607" y="1033"/>
                </a:cxn>
                <a:cxn ang="0">
                  <a:pos x="640" y="1107"/>
                </a:cxn>
                <a:cxn ang="0">
                  <a:pos x="631" y="1166"/>
                </a:cxn>
                <a:cxn ang="0">
                  <a:pos x="627" y="1227"/>
                </a:cxn>
                <a:cxn ang="0">
                  <a:pos x="681" y="1279"/>
                </a:cxn>
                <a:cxn ang="0">
                  <a:pos x="737" y="1299"/>
                </a:cxn>
                <a:cxn ang="0">
                  <a:pos x="797" y="1254"/>
                </a:cxn>
                <a:cxn ang="0">
                  <a:pos x="854" y="1236"/>
                </a:cxn>
                <a:cxn ang="0">
                  <a:pos x="882" y="1173"/>
                </a:cxn>
                <a:cxn ang="0">
                  <a:pos x="952" y="1166"/>
                </a:cxn>
                <a:cxn ang="0">
                  <a:pos x="1033" y="1158"/>
                </a:cxn>
                <a:cxn ang="0">
                  <a:pos x="1072" y="1090"/>
                </a:cxn>
                <a:cxn ang="0">
                  <a:pos x="1102" y="1028"/>
                </a:cxn>
                <a:cxn ang="0">
                  <a:pos x="1121" y="953"/>
                </a:cxn>
                <a:cxn ang="0">
                  <a:pos x="1160" y="903"/>
                </a:cxn>
                <a:cxn ang="0">
                  <a:pos x="1172" y="806"/>
                </a:cxn>
                <a:cxn ang="0">
                  <a:pos x="1193" y="699"/>
                </a:cxn>
                <a:cxn ang="0">
                  <a:pos x="1274" y="707"/>
                </a:cxn>
                <a:cxn ang="0">
                  <a:pos x="1321" y="647"/>
                </a:cxn>
                <a:cxn ang="0">
                  <a:pos x="1273" y="593"/>
                </a:cxn>
                <a:cxn ang="0">
                  <a:pos x="1273" y="533"/>
                </a:cxn>
                <a:cxn ang="0">
                  <a:pos x="1278" y="480"/>
                </a:cxn>
              </a:cxnLst>
              <a:rect l="0" t="0" r="r" b="b"/>
              <a:pathLst>
                <a:path w="1321" h="1299">
                  <a:moveTo>
                    <a:pt x="1278" y="480"/>
                  </a:moveTo>
                  <a:lnTo>
                    <a:pt x="1274" y="449"/>
                  </a:lnTo>
                  <a:lnTo>
                    <a:pt x="1190" y="420"/>
                  </a:lnTo>
                  <a:lnTo>
                    <a:pt x="1174" y="355"/>
                  </a:lnTo>
                  <a:lnTo>
                    <a:pt x="1136" y="282"/>
                  </a:lnTo>
                  <a:lnTo>
                    <a:pt x="1067" y="127"/>
                  </a:lnTo>
                  <a:lnTo>
                    <a:pt x="1015" y="61"/>
                  </a:lnTo>
                  <a:lnTo>
                    <a:pt x="947" y="92"/>
                  </a:lnTo>
                  <a:lnTo>
                    <a:pt x="866" y="96"/>
                  </a:lnTo>
                  <a:lnTo>
                    <a:pt x="791" y="81"/>
                  </a:lnTo>
                  <a:lnTo>
                    <a:pt x="697" y="0"/>
                  </a:lnTo>
                  <a:lnTo>
                    <a:pt x="592" y="54"/>
                  </a:lnTo>
                  <a:lnTo>
                    <a:pt x="576" y="137"/>
                  </a:lnTo>
                  <a:lnTo>
                    <a:pt x="561" y="220"/>
                  </a:lnTo>
                  <a:lnTo>
                    <a:pt x="495" y="207"/>
                  </a:lnTo>
                  <a:lnTo>
                    <a:pt x="455" y="129"/>
                  </a:lnTo>
                  <a:lnTo>
                    <a:pt x="377" y="125"/>
                  </a:lnTo>
                  <a:lnTo>
                    <a:pt x="297" y="133"/>
                  </a:lnTo>
                  <a:lnTo>
                    <a:pt x="217" y="120"/>
                  </a:lnTo>
                  <a:lnTo>
                    <a:pt x="140" y="93"/>
                  </a:lnTo>
                  <a:lnTo>
                    <a:pt x="59" y="175"/>
                  </a:lnTo>
                  <a:lnTo>
                    <a:pt x="32" y="258"/>
                  </a:lnTo>
                  <a:lnTo>
                    <a:pt x="0" y="338"/>
                  </a:lnTo>
                  <a:lnTo>
                    <a:pt x="63" y="359"/>
                  </a:lnTo>
                  <a:lnTo>
                    <a:pt x="116" y="380"/>
                  </a:lnTo>
                  <a:lnTo>
                    <a:pt x="111" y="466"/>
                  </a:lnTo>
                  <a:lnTo>
                    <a:pt x="87" y="546"/>
                  </a:lnTo>
                  <a:lnTo>
                    <a:pt x="96" y="653"/>
                  </a:lnTo>
                  <a:lnTo>
                    <a:pt x="131" y="727"/>
                  </a:lnTo>
                  <a:lnTo>
                    <a:pt x="149" y="811"/>
                  </a:lnTo>
                  <a:lnTo>
                    <a:pt x="159" y="897"/>
                  </a:lnTo>
                  <a:lnTo>
                    <a:pt x="217" y="912"/>
                  </a:lnTo>
                  <a:lnTo>
                    <a:pt x="273" y="879"/>
                  </a:lnTo>
                  <a:lnTo>
                    <a:pt x="343" y="923"/>
                  </a:lnTo>
                  <a:lnTo>
                    <a:pt x="416" y="960"/>
                  </a:lnTo>
                  <a:lnTo>
                    <a:pt x="539" y="1050"/>
                  </a:lnTo>
                  <a:lnTo>
                    <a:pt x="607" y="1033"/>
                  </a:lnTo>
                  <a:lnTo>
                    <a:pt x="640" y="1107"/>
                  </a:lnTo>
                  <a:lnTo>
                    <a:pt x="631" y="1166"/>
                  </a:lnTo>
                  <a:lnTo>
                    <a:pt x="627" y="1227"/>
                  </a:lnTo>
                  <a:lnTo>
                    <a:pt x="681" y="1279"/>
                  </a:lnTo>
                  <a:lnTo>
                    <a:pt x="737" y="1299"/>
                  </a:lnTo>
                  <a:lnTo>
                    <a:pt x="797" y="1254"/>
                  </a:lnTo>
                  <a:lnTo>
                    <a:pt x="854" y="1236"/>
                  </a:lnTo>
                  <a:lnTo>
                    <a:pt x="882" y="1173"/>
                  </a:lnTo>
                  <a:lnTo>
                    <a:pt x="952" y="1166"/>
                  </a:lnTo>
                  <a:lnTo>
                    <a:pt x="1033" y="1158"/>
                  </a:lnTo>
                  <a:lnTo>
                    <a:pt x="1072" y="1090"/>
                  </a:lnTo>
                  <a:lnTo>
                    <a:pt x="1102" y="1028"/>
                  </a:lnTo>
                  <a:lnTo>
                    <a:pt x="1121" y="953"/>
                  </a:lnTo>
                  <a:lnTo>
                    <a:pt x="1160" y="903"/>
                  </a:lnTo>
                  <a:lnTo>
                    <a:pt x="1172" y="806"/>
                  </a:lnTo>
                  <a:lnTo>
                    <a:pt x="1193" y="699"/>
                  </a:lnTo>
                  <a:lnTo>
                    <a:pt x="1274" y="707"/>
                  </a:lnTo>
                  <a:lnTo>
                    <a:pt x="1321" y="647"/>
                  </a:lnTo>
                  <a:lnTo>
                    <a:pt x="1273" y="593"/>
                  </a:lnTo>
                  <a:lnTo>
                    <a:pt x="1273" y="533"/>
                  </a:lnTo>
                  <a:lnTo>
                    <a:pt x="1278" y="480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36" name="Freeform 88"/>
            <p:cNvSpPr>
              <a:spLocks/>
            </p:cNvSpPr>
            <p:nvPr/>
          </p:nvSpPr>
          <p:spPr bwMode="auto">
            <a:xfrm>
              <a:off x="2323" y="1536"/>
              <a:ext cx="212" cy="197"/>
            </a:xfrm>
            <a:custGeom>
              <a:avLst/>
              <a:gdLst/>
              <a:ahLst/>
              <a:cxnLst>
                <a:cxn ang="0">
                  <a:pos x="207" y="789"/>
                </a:cxn>
                <a:cxn ang="0">
                  <a:pos x="202" y="757"/>
                </a:cxn>
                <a:cxn ang="0">
                  <a:pos x="123" y="733"/>
                </a:cxn>
                <a:cxn ang="0">
                  <a:pos x="107" y="668"/>
                </a:cxn>
                <a:cxn ang="0">
                  <a:pos x="69" y="595"/>
                </a:cxn>
                <a:cxn ang="0">
                  <a:pos x="0" y="440"/>
                </a:cxn>
                <a:cxn ang="0">
                  <a:pos x="59" y="391"/>
                </a:cxn>
                <a:cxn ang="0">
                  <a:pos x="138" y="374"/>
                </a:cxn>
                <a:cxn ang="0">
                  <a:pos x="199" y="339"/>
                </a:cxn>
                <a:cxn ang="0">
                  <a:pos x="191" y="252"/>
                </a:cxn>
                <a:cxn ang="0">
                  <a:pos x="207" y="173"/>
                </a:cxn>
                <a:cxn ang="0">
                  <a:pos x="278" y="144"/>
                </a:cxn>
                <a:cxn ang="0">
                  <a:pos x="356" y="141"/>
                </a:cxn>
                <a:cxn ang="0">
                  <a:pos x="434" y="141"/>
                </a:cxn>
                <a:cxn ang="0">
                  <a:pos x="486" y="86"/>
                </a:cxn>
                <a:cxn ang="0">
                  <a:pos x="527" y="10"/>
                </a:cxn>
                <a:cxn ang="0">
                  <a:pos x="607" y="0"/>
                </a:cxn>
                <a:cxn ang="0">
                  <a:pos x="676" y="47"/>
                </a:cxn>
                <a:cxn ang="0">
                  <a:pos x="744" y="91"/>
                </a:cxn>
                <a:cxn ang="0">
                  <a:pos x="848" y="211"/>
                </a:cxn>
                <a:cxn ang="0">
                  <a:pos x="784" y="308"/>
                </a:cxn>
                <a:cxn ang="0">
                  <a:pos x="719" y="298"/>
                </a:cxn>
                <a:cxn ang="0">
                  <a:pos x="643" y="290"/>
                </a:cxn>
                <a:cxn ang="0">
                  <a:pos x="599" y="341"/>
                </a:cxn>
                <a:cxn ang="0">
                  <a:pos x="551" y="405"/>
                </a:cxn>
                <a:cxn ang="0">
                  <a:pos x="531" y="483"/>
                </a:cxn>
                <a:cxn ang="0">
                  <a:pos x="448" y="483"/>
                </a:cxn>
                <a:cxn ang="0">
                  <a:pos x="410" y="535"/>
                </a:cxn>
                <a:cxn ang="0">
                  <a:pos x="401" y="619"/>
                </a:cxn>
                <a:cxn ang="0">
                  <a:pos x="395" y="705"/>
                </a:cxn>
                <a:cxn ang="0">
                  <a:pos x="341" y="765"/>
                </a:cxn>
                <a:cxn ang="0">
                  <a:pos x="278" y="768"/>
                </a:cxn>
                <a:cxn ang="0">
                  <a:pos x="207" y="789"/>
                </a:cxn>
              </a:cxnLst>
              <a:rect l="0" t="0" r="r" b="b"/>
              <a:pathLst>
                <a:path w="848" h="789">
                  <a:moveTo>
                    <a:pt x="207" y="789"/>
                  </a:moveTo>
                  <a:lnTo>
                    <a:pt x="202" y="757"/>
                  </a:lnTo>
                  <a:lnTo>
                    <a:pt x="123" y="733"/>
                  </a:lnTo>
                  <a:lnTo>
                    <a:pt x="107" y="668"/>
                  </a:lnTo>
                  <a:lnTo>
                    <a:pt x="69" y="595"/>
                  </a:lnTo>
                  <a:lnTo>
                    <a:pt x="0" y="440"/>
                  </a:lnTo>
                  <a:lnTo>
                    <a:pt x="59" y="391"/>
                  </a:lnTo>
                  <a:lnTo>
                    <a:pt x="138" y="374"/>
                  </a:lnTo>
                  <a:lnTo>
                    <a:pt x="199" y="339"/>
                  </a:lnTo>
                  <a:lnTo>
                    <a:pt x="191" y="252"/>
                  </a:lnTo>
                  <a:lnTo>
                    <a:pt x="207" y="173"/>
                  </a:lnTo>
                  <a:lnTo>
                    <a:pt x="278" y="144"/>
                  </a:lnTo>
                  <a:lnTo>
                    <a:pt x="356" y="141"/>
                  </a:lnTo>
                  <a:lnTo>
                    <a:pt x="434" y="141"/>
                  </a:lnTo>
                  <a:lnTo>
                    <a:pt x="486" y="86"/>
                  </a:lnTo>
                  <a:lnTo>
                    <a:pt x="527" y="10"/>
                  </a:lnTo>
                  <a:lnTo>
                    <a:pt x="607" y="0"/>
                  </a:lnTo>
                  <a:lnTo>
                    <a:pt x="676" y="47"/>
                  </a:lnTo>
                  <a:lnTo>
                    <a:pt x="744" y="91"/>
                  </a:lnTo>
                  <a:lnTo>
                    <a:pt x="848" y="211"/>
                  </a:lnTo>
                  <a:lnTo>
                    <a:pt x="784" y="308"/>
                  </a:lnTo>
                  <a:lnTo>
                    <a:pt x="719" y="298"/>
                  </a:lnTo>
                  <a:lnTo>
                    <a:pt x="643" y="290"/>
                  </a:lnTo>
                  <a:lnTo>
                    <a:pt x="599" y="341"/>
                  </a:lnTo>
                  <a:lnTo>
                    <a:pt x="551" y="405"/>
                  </a:lnTo>
                  <a:lnTo>
                    <a:pt x="531" y="483"/>
                  </a:lnTo>
                  <a:lnTo>
                    <a:pt x="448" y="483"/>
                  </a:lnTo>
                  <a:lnTo>
                    <a:pt x="410" y="535"/>
                  </a:lnTo>
                  <a:lnTo>
                    <a:pt x="401" y="619"/>
                  </a:lnTo>
                  <a:lnTo>
                    <a:pt x="395" y="705"/>
                  </a:lnTo>
                  <a:lnTo>
                    <a:pt x="341" y="765"/>
                  </a:lnTo>
                  <a:lnTo>
                    <a:pt x="278" y="768"/>
                  </a:lnTo>
                  <a:lnTo>
                    <a:pt x="207" y="789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37" name="Freeform 89"/>
            <p:cNvSpPr>
              <a:spLocks/>
            </p:cNvSpPr>
            <p:nvPr/>
          </p:nvSpPr>
          <p:spPr bwMode="auto">
            <a:xfrm>
              <a:off x="2323" y="1536"/>
              <a:ext cx="212" cy="197"/>
            </a:xfrm>
            <a:custGeom>
              <a:avLst/>
              <a:gdLst/>
              <a:ahLst/>
              <a:cxnLst>
                <a:cxn ang="0">
                  <a:pos x="207" y="789"/>
                </a:cxn>
                <a:cxn ang="0">
                  <a:pos x="202" y="757"/>
                </a:cxn>
                <a:cxn ang="0">
                  <a:pos x="123" y="733"/>
                </a:cxn>
                <a:cxn ang="0">
                  <a:pos x="107" y="668"/>
                </a:cxn>
                <a:cxn ang="0">
                  <a:pos x="69" y="595"/>
                </a:cxn>
                <a:cxn ang="0">
                  <a:pos x="0" y="440"/>
                </a:cxn>
                <a:cxn ang="0">
                  <a:pos x="59" y="391"/>
                </a:cxn>
                <a:cxn ang="0">
                  <a:pos x="138" y="374"/>
                </a:cxn>
                <a:cxn ang="0">
                  <a:pos x="199" y="339"/>
                </a:cxn>
                <a:cxn ang="0">
                  <a:pos x="191" y="252"/>
                </a:cxn>
                <a:cxn ang="0">
                  <a:pos x="207" y="173"/>
                </a:cxn>
                <a:cxn ang="0">
                  <a:pos x="278" y="144"/>
                </a:cxn>
                <a:cxn ang="0">
                  <a:pos x="356" y="141"/>
                </a:cxn>
                <a:cxn ang="0">
                  <a:pos x="434" y="141"/>
                </a:cxn>
                <a:cxn ang="0">
                  <a:pos x="486" y="86"/>
                </a:cxn>
                <a:cxn ang="0">
                  <a:pos x="527" y="10"/>
                </a:cxn>
                <a:cxn ang="0">
                  <a:pos x="607" y="0"/>
                </a:cxn>
                <a:cxn ang="0">
                  <a:pos x="676" y="47"/>
                </a:cxn>
                <a:cxn ang="0">
                  <a:pos x="744" y="91"/>
                </a:cxn>
                <a:cxn ang="0">
                  <a:pos x="848" y="211"/>
                </a:cxn>
                <a:cxn ang="0">
                  <a:pos x="784" y="308"/>
                </a:cxn>
                <a:cxn ang="0">
                  <a:pos x="719" y="298"/>
                </a:cxn>
                <a:cxn ang="0">
                  <a:pos x="643" y="290"/>
                </a:cxn>
                <a:cxn ang="0">
                  <a:pos x="599" y="341"/>
                </a:cxn>
                <a:cxn ang="0">
                  <a:pos x="551" y="405"/>
                </a:cxn>
                <a:cxn ang="0">
                  <a:pos x="531" y="483"/>
                </a:cxn>
                <a:cxn ang="0">
                  <a:pos x="448" y="483"/>
                </a:cxn>
                <a:cxn ang="0">
                  <a:pos x="410" y="535"/>
                </a:cxn>
                <a:cxn ang="0">
                  <a:pos x="401" y="619"/>
                </a:cxn>
                <a:cxn ang="0">
                  <a:pos x="395" y="705"/>
                </a:cxn>
                <a:cxn ang="0">
                  <a:pos x="341" y="765"/>
                </a:cxn>
                <a:cxn ang="0">
                  <a:pos x="278" y="768"/>
                </a:cxn>
                <a:cxn ang="0">
                  <a:pos x="207" y="789"/>
                </a:cxn>
              </a:cxnLst>
              <a:rect l="0" t="0" r="r" b="b"/>
              <a:pathLst>
                <a:path w="848" h="789">
                  <a:moveTo>
                    <a:pt x="207" y="789"/>
                  </a:moveTo>
                  <a:lnTo>
                    <a:pt x="202" y="757"/>
                  </a:lnTo>
                  <a:lnTo>
                    <a:pt x="123" y="733"/>
                  </a:lnTo>
                  <a:lnTo>
                    <a:pt x="107" y="668"/>
                  </a:lnTo>
                  <a:lnTo>
                    <a:pt x="69" y="595"/>
                  </a:lnTo>
                  <a:lnTo>
                    <a:pt x="0" y="440"/>
                  </a:lnTo>
                  <a:lnTo>
                    <a:pt x="59" y="391"/>
                  </a:lnTo>
                  <a:lnTo>
                    <a:pt x="138" y="374"/>
                  </a:lnTo>
                  <a:lnTo>
                    <a:pt x="199" y="339"/>
                  </a:lnTo>
                  <a:lnTo>
                    <a:pt x="191" y="252"/>
                  </a:lnTo>
                  <a:lnTo>
                    <a:pt x="207" y="173"/>
                  </a:lnTo>
                  <a:lnTo>
                    <a:pt x="278" y="144"/>
                  </a:lnTo>
                  <a:lnTo>
                    <a:pt x="356" y="141"/>
                  </a:lnTo>
                  <a:lnTo>
                    <a:pt x="434" y="141"/>
                  </a:lnTo>
                  <a:lnTo>
                    <a:pt x="486" y="86"/>
                  </a:lnTo>
                  <a:lnTo>
                    <a:pt x="527" y="10"/>
                  </a:lnTo>
                  <a:lnTo>
                    <a:pt x="607" y="0"/>
                  </a:lnTo>
                  <a:lnTo>
                    <a:pt x="676" y="47"/>
                  </a:lnTo>
                  <a:lnTo>
                    <a:pt x="744" y="91"/>
                  </a:lnTo>
                  <a:lnTo>
                    <a:pt x="848" y="211"/>
                  </a:lnTo>
                  <a:lnTo>
                    <a:pt x="784" y="308"/>
                  </a:lnTo>
                  <a:lnTo>
                    <a:pt x="719" y="298"/>
                  </a:lnTo>
                  <a:lnTo>
                    <a:pt x="643" y="290"/>
                  </a:lnTo>
                  <a:lnTo>
                    <a:pt x="599" y="341"/>
                  </a:lnTo>
                  <a:lnTo>
                    <a:pt x="551" y="405"/>
                  </a:lnTo>
                  <a:lnTo>
                    <a:pt x="531" y="483"/>
                  </a:lnTo>
                  <a:lnTo>
                    <a:pt x="448" y="483"/>
                  </a:lnTo>
                  <a:lnTo>
                    <a:pt x="410" y="535"/>
                  </a:lnTo>
                  <a:lnTo>
                    <a:pt x="401" y="619"/>
                  </a:lnTo>
                  <a:lnTo>
                    <a:pt x="395" y="705"/>
                  </a:lnTo>
                  <a:lnTo>
                    <a:pt x="341" y="765"/>
                  </a:lnTo>
                  <a:lnTo>
                    <a:pt x="278" y="768"/>
                  </a:lnTo>
                  <a:lnTo>
                    <a:pt x="207" y="789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38" name="Freeform 90"/>
            <p:cNvSpPr>
              <a:spLocks/>
            </p:cNvSpPr>
            <p:nvPr/>
          </p:nvSpPr>
          <p:spPr bwMode="auto">
            <a:xfrm>
              <a:off x="2207" y="1324"/>
              <a:ext cx="247" cy="322"/>
            </a:xfrm>
            <a:custGeom>
              <a:avLst/>
              <a:gdLst/>
              <a:ahLst/>
              <a:cxnLst>
                <a:cxn ang="0">
                  <a:pos x="22" y="415"/>
                </a:cxn>
                <a:cxn ang="0">
                  <a:pos x="82" y="363"/>
                </a:cxn>
                <a:cxn ang="0">
                  <a:pos x="111" y="298"/>
                </a:cxn>
                <a:cxn ang="0">
                  <a:pos x="135" y="218"/>
                </a:cxn>
                <a:cxn ang="0">
                  <a:pos x="121" y="134"/>
                </a:cxn>
                <a:cxn ang="0">
                  <a:pos x="163" y="89"/>
                </a:cxn>
                <a:cxn ang="0">
                  <a:pos x="239" y="64"/>
                </a:cxn>
                <a:cxn ang="0">
                  <a:pos x="300" y="32"/>
                </a:cxn>
                <a:cxn ang="0">
                  <a:pos x="397" y="0"/>
                </a:cxn>
                <a:cxn ang="0">
                  <a:pos x="472" y="25"/>
                </a:cxn>
                <a:cxn ang="0">
                  <a:pos x="551" y="43"/>
                </a:cxn>
                <a:cxn ang="0">
                  <a:pos x="611" y="93"/>
                </a:cxn>
                <a:cxn ang="0">
                  <a:pos x="650" y="154"/>
                </a:cxn>
                <a:cxn ang="0">
                  <a:pos x="607" y="220"/>
                </a:cxn>
                <a:cxn ang="0">
                  <a:pos x="639" y="299"/>
                </a:cxn>
                <a:cxn ang="0">
                  <a:pos x="699" y="362"/>
                </a:cxn>
                <a:cxn ang="0">
                  <a:pos x="760" y="415"/>
                </a:cxn>
                <a:cxn ang="0">
                  <a:pos x="801" y="491"/>
                </a:cxn>
                <a:cxn ang="0">
                  <a:pos x="825" y="570"/>
                </a:cxn>
                <a:cxn ang="0">
                  <a:pos x="880" y="632"/>
                </a:cxn>
                <a:cxn ang="0">
                  <a:pos x="950" y="670"/>
                </a:cxn>
                <a:cxn ang="0">
                  <a:pos x="981" y="771"/>
                </a:cxn>
                <a:cxn ang="0">
                  <a:pos x="991" y="858"/>
                </a:cxn>
                <a:cxn ang="0">
                  <a:pos x="950" y="934"/>
                </a:cxn>
                <a:cxn ang="0">
                  <a:pos x="898" y="989"/>
                </a:cxn>
                <a:cxn ang="0">
                  <a:pos x="820" y="989"/>
                </a:cxn>
                <a:cxn ang="0">
                  <a:pos x="742" y="992"/>
                </a:cxn>
                <a:cxn ang="0">
                  <a:pos x="671" y="1021"/>
                </a:cxn>
                <a:cxn ang="0">
                  <a:pos x="655" y="1100"/>
                </a:cxn>
                <a:cxn ang="0">
                  <a:pos x="663" y="1187"/>
                </a:cxn>
                <a:cxn ang="0">
                  <a:pos x="602" y="1222"/>
                </a:cxn>
                <a:cxn ang="0">
                  <a:pos x="523" y="1239"/>
                </a:cxn>
                <a:cxn ang="0">
                  <a:pos x="464" y="1288"/>
                </a:cxn>
                <a:cxn ang="0">
                  <a:pos x="412" y="1222"/>
                </a:cxn>
                <a:cxn ang="0">
                  <a:pos x="344" y="1253"/>
                </a:cxn>
                <a:cxn ang="0">
                  <a:pos x="263" y="1257"/>
                </a:cxn>
                <a:cxn ang="0">
                  <a:pos x="188" y="1242"/>
                </a:cxn>
                <a:cxn ang="0">
                  <a:pos x="94" y="1161"/>
                </a:cxn>
                <a:cxn ang="0">
                  <a:pos x="151" y="1118"/>
                </a:cxn>
                <a:cxn ang="0">
                  <a:pos x="214" y="1072"/>
                </a:cxn>
                <a:cxn ang="0">
                  <a:pos x="179" y="1004"/>
                </a:cxn>
                <a:cxn ang="0">
                  <a:pos x="179" y="920"/>
                </a:cxn>
                <a:cxn ang="0">
                  <a:pos x="101" y="822"/>
                </a:cxn>
                <a:cxn ang="0">
                  <a:pos x="97" y="746"/>
                </a:cxn>
                <a:cxn ang="0">
                  <a:pos x="87" y="669"/>
                </a:cxn>
                <a:cxn ang="0">
                  <a:pos x="110" y="605"/>
                </a:cxn>
                <a:cxn ang="0">
                  <a:pos x="73" y="535"/>
                </a:cxn>
                <a:cxn ang="0">
                  <a:pos x="66" y="455"/>
                </a:cxn>
                <a:cxn ang="0">
                  <a:pos x="0" y="464"/>
                </a:cxn>
                <a:cxn ang="0">
                  <a:pos x="22" y="415"/>
                </a:cxn>
              </a:cxnLst>
              <a:rect l="0" t="0" r="r" b="b"/>
              <a:pathLst>
                <a:path w="991" h="1288">
                  <a:moveTo>
                    <a:pt x="22" y="415"/>
                  </a:moveTo>
                  <a:lnTo>
                    <a:pt x="82" y="363"/>
                  </a:lnTo>
                  <a:lnTo>
                    <a:pt x="111" y="298"/>
                  </a:lnTo>
                  <a:lnTo>
                    <a:pt x="135" y="218"/>
                  </a:lnTo>
                  <a:lnTo>
                    <a:pt x="121" y="134"/>
                  </a:lnTo>
                  <a:lnTo>
                    <a:pt x="163" y="89"/>
                  </a:lnTo>
                  <a:lnTo>
                    <a:pt x="239" y="64"/>
                  </a:lnTo>
                  <a:lnTo>
                    <a:pt x="300" y="32"/>
                  </a:lnTo>
                  <a:lnTo>
                    <a:pt x="397" y="0"/>
                  </a:lnTo>
                  <a:lnTo>
                    <a:pt x="472" y="25"/>
                  </a:lnTo>
                  <a:lnTo>
                    <a:pt x="551" y="43"/>
                  </a:lnTo>
                  <a:lnTo>
                    <a:pt x="611" y="93"/>
                  </a:lnTo>
                  <a:lnTo>
                    <a:pt x="650" y="154"/>
                  </a:lnTo>
                  <a:lnTo>
                    <a:pt x="607" y="220"/>
                  </a:lnTo>
                  <a:lnTo>
                    <a:pt x="639" y="299"/>
                  </a:lnTo>
                  <a:lnTo>
                    <a:pt x="699" y="362"/>
                  </a:lnTo>
                  <a:lnTo>
                    <a:pt x="760" y="415"/>
                  </a:lnTo>
                  <a:lnTo>
                    <a:pt x="801" y="491"/>
                  </a:lnTo>
                  <a:lnTo>
                    <a:pt x="825" y="570"/>
                  </a:lnTo>
                  <a:lnTo>
                    <a:pt x="880" y="632"/>
                  </a:lnTo>
                  <a:lnTo>
                    <a:pt x="950" y="670"/>
                  </a:lnTo>
                  <a:lnTo>
                    <a:pt x="981" y="771"/>
                  </a:lnTo>
                  <a:lnTo>
                    <a:pt x="991" y="858"/>
                  </a:lnTo>
                  <a:lnTo>
                    <a:pt x="950" y="934"/>
                  </a:lnTo>
                  <a:lnTo>
                    <a:pt x="898" y="989"/>
                  </a:lnTo>
                  <a:lnTo>
                    <a:pt x="820" y="989"/>
                  </a:lnTo>
                  <a:lnTo>
                    <a:pt x="742" y="992"/>
                  </a:lnTo>
                  <a:lnTo>
                    <a:pt x="671" y="1021"/>
                  </a:lnTo>
                  <a:lnTo>
                    <a:pt x="655" y="1100"/>
                  </a:lnTo>
                  <a:lnTo>
                    <a:pt x="663" y="1187"/>
                  </a:lnTo>
                  <a:lnTo>
                    <a:pt x="602" y="1222"/>
                  </a:lnTo>
                  <a:lnTo>
                    <a:pt x="523" y="1239"/>
                  </a:lnTo>
                  <a:lnTo>
                    <a:pt x="464" y="1288"/>
                  </a:lnTo>
                  <a:lnTo>
                    <a:pt x="412" y="1222"/>
                  </a:lnTo>
                  <a:lnTo>
                    <a:pt x="344" y="1253"/>
                  </a:lnTo>
                  <a:lnTo>
                    <a:pt x="263" y="1257"/>
                  </a:lnTo>
                  <a:lnTo>
                    <a:pt x="188" y="1242"/>
                  </a:lnTo>
                  <a:lnTo>
                    <a:pt x="94" y="1161"/>
                  </a:lnTo>
                  <a:lnTo>
                    <a:pt x="151" y="1118"/>
                  </a:lnTo>
                  <a:lnTo>
                    <a:pt x="214" y="1072"/>
                  </a:lnTo>
                  <a:lnTo>
                    <a:pt x="179" y="1004"/>
                  </a:lnTo>
                  <a:lnTo>
                    <a:pt x="179" y="920"/>
                  </a:lnTo>
                  <a:lnTo>
                    <a:pt x="101" y="822"/>
                  </a:lnTo>
                  <a:lnTo>
                    <a:pt x="97" y="746"/>
                  </a:lnTo>
                  <a:lnTo>
                    <a:pt x="87" y="669"/>
                  </a:lnTo>
                  <a:lnTo>
                    <a:pt x="110" y="605"/>
                  </a:lnTo>
                  <a:lnTo>
                    <a:pt x="73" y="535"/>
                  </a:lnTo>
                  <a:lnTo>
                    <a:pt x="66" y="455"/>
                  </a:lnTo>
                  <a:lnTo>
                    <a:pt x="0" y="464"/>
                  </a:lnTo>
                  <a:lnTo>
                    <a:pt x="22" y="41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39" name="Freeform 91"/>
            <p:cNvSpPr>
              <a:spLocks/>
            </p:cNvSpPr>
            <p:nvPr/>
          </p:nvSpPr>
          <p:spPr bwMode="auto">
            <a:xfrm>
              <a:off x="2207" y="1324"/>
              <a:ext cx="247" cy="322"/>
            </a:xfrm>
            <a:custGeom>
              <a:avLst/>
              <a:gdLst/>
              <a:ahLst/>
              <a:cxnLst>
                <a:cxn ang="0">
                  <a:pos x="22" y="415"/>
                </a:cxn>
                <a:cxn ang="0">
                  <a:pos x="82" y="363"/>
                </a:cxn>
                <a:cxn ang="0">
                  <a:pos x="111" y="298"/>
                </a:cxn>
                <a:cxn ang="0">
                  <a:pos x="135" y="218"/>
                </a:cxn>
                <a:cxn ang="0">
                  <a:pos x="121" y="134"/>
                </a:cxn>
                <a:cxn ang="0">
                  <a:pos x="163" y="89"/>
                </a:cxn>
                <a:cxn ang="0">
                  <a:pos x="239" y="64"/>
                </a:cxn>
                <a:cxn ang="0">
                  <a:pos x="300" y="32"/>
                </a:cxn>
                <a:cxn ang="0">
                  <a:pos x="397" y="0"/>
                </a:cxn>
                <a:cxn ang="0">
                  <a:pos x="472" y="25"/>
                </a:cxn>
                <a:cxn ang="0">
                  <a:pos x="551" y="43"/>
                </a:cxn>
                <a:cxn ang="0">
                  <a:pos x="611" y="93"/>
                </a:cxn>
                <a:cxn ang="0">
                  <a:pos x="650" y="154"/>
                </a:cxn>
                <a:cxn ang="0">
                  <a:pos x="607" y="220"/>
                </a:cxn>
                <a:cxn ang="0">
                  <a:pos x="639" y="299"/>
                </a:cxn>
                <a:cxn ang="0">
                  <a:pos x="699" y="362"/>
                </a:cxn>
                <a:cxn ang="0">
                  <a:pos x="760" y="415"/>
                </a:cxn>
                <a:cxn ang="0">
                  <a:pos x="801" y="491"/>
                </a:cxn>
                <a:cxn ang="0">
                  <a:pos x="825" y="570"/>
                </a:cxn>
                <a:cxn ang="0">
                  <a:pos x="880" y="632"/>
                </a:cxn>
                <a:cxn ang="0">
                  <a:pos x="950" y="670"/>
                </a:cxn>
                <a:cxn ang="0">
                  <a:pos x="981" y="771"/>
                </a:cxn>
                <a:cxn ang="0">
                  <a:pos x="991" y="858"/>
                </a:cxn>
                <a:cxn ang="0">
                  <a:pos x="950" y="934"/>
                </a:cxn>
                <a:cxn ang="0">
                  <a:pos x="898" y="989"/>
                </a:cxn>
                <a:cxn ang="0">
                  <a:pos x="820" y="989"/>
                </a:cxn>
                <a:cxn ang="0">
                  <a:pos x="742" y="992"/>
                </a:cxn>
                <a:cxn ang="0">
                  <a:pos x="671" y="1021"/>
                </a:cxn>
                <a:cxn ang="0">
                  <a:pos x="655" y="1100"/>
                </a:cxn>
                <a:cxn ang="0">
                  <a:pos x="663" y="1187"/>
                </a:cxn>
                <a:cxn ang="0">
                  <a:pos x="602" y="1222"/>
                </a:cxn>
                <a:cxn ang="0">
                  <a:pos x="523" y="1239"/>
                </a:cxn>
                <a:cxn ang="0">
                  <a:pos x="464" y="1288"/>
                </a:cxn>
                <a:cxn ang="0">
                  <a:pos x="412" y="1222"/>
                </a:cxn>
                <a:cxn ang="0">
                  <a:pos x="344" y="1253"/>
                </a:cxn>
                <a:cxn ang="0">
                  <a:pos x="263" y="1257"/>
                </a:cxn>
                <a:cxn ang="0">
                  <a:pos x="188" y="1242"/>
                </a:cxn>
                <a:cxn ang="0">
                  <a:pos x="94" y="1161"/>
                </a:cxn>
                <a:cxn ang="0">
                  <a:pos x="151" y="1118"/>
                </a:cxn>
                <a:cxn ang="0">
                  <a:pos x="214" y="1072"/>
                </a:cxn>
                <a:cxn ang="0">
                  <a:pos x="179" y="1004"/>
                </a:cxn>
                <a:cxn ang="0">
                  <a:pos x="179" y="920"/>
                </a:cxn>
                <a:cxn ang="0">
                  <a:pos x="101" y="822"/>
                </a:cxn>
                <a:cxn ang="0">
                  <a:pos x="97" y="746"/>
                </a:cxn>
                <a:cxn ang="0">
                  <a:pos x="87" y="669"/>
                </a:cxn>
                <a:cxn ang="0">
                  <a:pos x="110" y="605"/>
                </a:cxn>
                <a:cxn ang="0">
                  <a:pos x="73" y="535"/>
                </a:cxn>
                <a:cxn ang="0">
                  <a:pos x="66" y="455"/>
                </a:cxn>
                <a:cxn ang="0">
                  <a:pos x="0" y="464"/>
                </a:cxn>
                <a:cxn ang="0">
                  <a:pos x="22" y="415"/>
                </a:cxn>
              </a:cxnLst>
              <a:rect l="0" t="0" r="r" b="b"/>
              <a:pathLst>
                <a:path w="991" h="1288">
                  <a:moveTo>
                    <a:pt x="22" y="415"/>
                  </a:moveTo>
                  <a:lnTo>
                    <a:pt x="82" y="363"/>
                  </a:lnTo>
                  <a:lnTo>
                    <a:pt x="111" y="298"/>
                  </a:lnTo>
                  <a:lnTo>
                    <a:pt x="135" y="218"/>
                  </a:lnTo>
                  <a:lnTo>
                    <a:pt x="121" y="134"/>
                  </a:lnTo>
                  <a:lnTo>
                    <a:pt x="163" y="89"/>
                  </a:lnTo>
                  <a:lnTo>
                    <a:pt x="239" y="64"/>
                  </a:lnTo>
                  <a:lnTo>
                    <a:pt x="300" y="32"/>
                  </a:lnTo>
                  <a:lnTo>
                    <a:pt x="397" y="0"/>
                  </a:lnTo>
                  <a:lnTo>
                    <a:pt x="472" y="25"/>
                  </a:lnTo>
                  <a:lnTo>
                    <a:pt x="551" y="43"/>
                  </a:lnTo>
                  <a:lnTo>
                    <a:pt x="611" y="93"/>
                  </a:lnTo>
                  <a:lnTo>
                    <a:pt x="650" y="154"/>
                  </a:lnTo>
                  <a:lnTo>
                    <a:pt x="607" y="220"/>
                  </a:lnTo>
                  <a:lnTo>
                    <a:pt x="639" y="299"/>
                  </a:lnTo>
                  <a:lnTo>
                    <a:pt x="699" y="362"/>
                  </a:lnTo>
                  <a:lnTo>
                    <a:pt x="760" y="415"/>
                  </a:lnTo>
                  <a:lnTo>
                    <a:pt x="801" y="491"/>
                  </a:lnTo>
                  <a:lnTo>
                    <a:pt x="825" y="570"/>
                  </a:lnTo>
                  <a:lnTo>
                    <a:pt x="880" y="632"/>
                  </a:lnTo>
                  <a:lnTo>
                    <a:pt x="950" y="670"/>
                  </a:lnTo>
                  <a:lnTo>
                    <a:pt x="981" y="771"/>
                  </a:lnTo>
                  <a:lnTo>
                    <a:pt x="991" y="858"/>
                  </a:lnTo>
                  <a:lnTo>
                    <a:pt x="950" y="934"/>
                  </a:lnTo>
                  <a:lnTo>
                    <a:pt x="898" y="989"/>
                  </a:lnTo>
                  <a:lnTo>
                    <a:pt x="820" y="989"/>
                  </a:lnTo>
                  <a:lnTo>
                    <a:pt x="742" y="992"/>
                  </a:lnTo>
                  <a:lnTo>
                    <a:pt x="671" y="1021"/>
                  </a:lnTo>
                  <a:lnTo>
                    <a:pt x="655" y="1100"/>
                  </a:lnTo>
                  <a:lnTo>
                    <a:pt x="663" y="1187"/>
                  </a:lnTo>
                  <a:lnTo>
                    <a:pt x="602" y="1222"/>
                  </a:lnTo>
                  <a:lnTo>
                    <a:pt x="523" y="1239"/>
                  </a:lnTo>
                  <a:lnTo>
                    <a:pt x="464" y="1288"/>
                  </a:lnTo>
                  <a:lnTo>
                    <a:pt x="412" y="1222"/>
                  </a:lnTo>
                  <a:lnTo>
                    <a:pt x="344" y="1253"/>
                  </a:lnTo>
                  <a:lnTo>
                    <a:pt x="263" y="1257"/>
                  </a:lnTo>
                  <a:lnTo>
                    <a:pt x="188" y="1242"/>
                  </a:lnTo>
                  <a:lnTo>
                    <a:pt x="94" y="1161"/>
                  </a:lnTo>
                  <a:lnTo>
                    <a:pt x="151" y="1118"/>
                  </a:lnTo>
                  <a:lnTo>
                    <a:pt x="214" y="1072"/>
                  </a:lnTo>
                  <a:lnTo>
                    <a:pt x="179" y="1004"/>
                  </a:lnTo>
                  <a:lnTo>
                    <a:pt x="179" y="920"/>
                  </a:lnTo>
                  <a:lnTo>
                    <a:pt x="101" y="822"/>
                  </a:lnTo>
                  <a:lnTo>
                    <a:pt x="97" y="746"/>
                  </a:lnTo>
                  <a:lnTo>
                    <a:pt x="87" y="669"/>
                  </a:lnTo>
                  <a:lnTo>
                    <a:pt x="110" y="605"/>
                  </a:lnTo>
                  <a:lnTo>
                    <a:pt x="73" y="535"/>
                  </a:lnTo>
                  <a:lnTo>
                    <a:pt x="66" y="455"/>
                  </a:lnTo>
                  <a:lnTo>
                    <a:pt x="0" y="464"/>
                  </a:lnTo>
                  <a:lnTo>
                    <a:pt x="22" y="415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40" name="Freeform 92"/>
            <p:cNvSpPr>
              <a:spLocks/>
            </p:cNvSpPr>
            <p:nvPr/>
          </p:nvSpPr>
          <p:spPr bwMode="auto">
            <a:xfrm>
              <a:off x="2810" y="1493"/>
              <a:ext cx="191" cy="220"/>
            </a:xfrm>
            <a:custGeom>
              <a:avLst/>
              <a:gdLst/>
              <a:ahLst/>
              <a:cxnLst>
                <a:cxn ang="0">
                  <a:pos x="729" y="347"/>
                </a:cxn>
                <a:cxn ang="0">
                  <a:pos x="705" y="251"/>
                </a:cxn>
                <a:cxn ang="0">
                  <a:pos x="632" y="284"/>
                </a:cxn>
                <a:cxn ang="0">
                  <a:pos x="563" y="282"/>
                </a:cxn>
                <a:cxn ang="0">
                  <a:pos x="515" y="334"/>
                </a:cxn>
                <a:cxn ang="0">
                  <a:pos x="524" y="251"/>
                </a:cxn>
                <a:cxn ang="0">
                  <a:pos x="524" y="167"/>
                </a:cxn>
                <a:cxn ang="0">
                  <a:pos x="584" y="117"/>
                </a:cxn>
                <a:cxn ang="0">
                  <a:pos x="543" y="52"/>
                </a:cxn>
                <a:cxn ang="0">
                  <a:pos x="463" y="80"/>
                </a:cxn>
                <a:cxn ang="0">
                  <a:pos x="403" y="56"/>
                </a:cxn>
                <a:cxn ang="0">
                  <a:pos x="325" y="42"/>
                </a:cxn>
                <a:cxn ang="0">
                  <a:pos x="253" y="32"/>
                </a:cxn>
                <a:cxn ang="0">
                  <a:pos x="188" y="4"/>
                </a:cxn>
                <a:cxn ang="0">
                  <a:pos x="33" y="0"/>
                </a:cxn>
                <a:cxn ang="0">
                  <a:pos x="0" y="52"/>
                </a:cxn>
                <a:cxn ang="0">
                  <a:pos x="52" y="178"/>
                </a:cxn>
                <a:cxn ang="0">
                  <a:pos x="43" y="259"/>
                </a:cxn>
                <a:cxn ang="0">
                  <a:pos x="72" y="336"/>
                </a:cxn>
                <a:cxn ang="0">
                  <a:pos x="132" y="387"/>
                </a:cxn>
                <a:cxn ang="0">
                  <a:pos x="176" y="327"/>
                </a:cxn>
                <a:cxn ang="0">
                  <a:pos x="242" y="327"/>
                </a:cxn>
                <a:cxn ang="0">
                  <a:pos x="290" y="395"/>
                </a:cxn>
                <a:cxn ang="0">
                  <a:pos x="354" y="447"/>
                </a:cxn>
                <a:cxn ang="0">
                  <a:pos x="422" y="496"/>
                </a:cxn>
                <a:cxn ang="0">
                  <a:pos x="427" y="568"/>
                </a:cxn>
                <a:cxn ang="0">
                  <a:pos x="414" y="630"/>
                </a:cxn>
                <a:cxn ang="0">
                  <a:pos x="460" y="701"/>
                </a:cxn>
                <a:cxn ang="0">
                  <a:pos x="466" y="764"/>
                </a:cxn>
                <a:cxn ang="0">
                  <a:pos x="515" y="812"/>
                </a:cxn>
                <a:cxn ang="0">
                  <a:pos x="598" y="880"/>
                </a:cxn>
                <a:cxn ang="0">
                  <a:pos x="613" y="818"/>
                </a:cxn>
                <a:cxn ang="0">
                  <a:pos x="612" y="743"/>
                </a:cxn>
                <a:cxn ang="0">
                  <a:pos x="645" y="669"/>
                </a:cxn>
                <a:cxn ang="0">
                  <a:pos x="705" y="701"/>
                </a:cxn>
                <a:cxn ang="0">
                  <a:pos x="766" y="659"/>
                </a:cxn>
                <a:cxn ang="0">
                  <a:pos x="766" y="586"/>
                </a:cxn>
                <a:cxn ang="0">
                  <a:pos x="723" y="514"/>
                </a:cxn>
                <a:cxn ang="0">
                  <a:pos x="669" y="461"/>
                </a:cxn>
                <a:cxn ang="0">
                  <a:pos x="674" y="423"/>
                </a:cxn>
                <a:cxn ang="0">
                  <a:pos x="729" y="347"/>
                </a:cxn>
              </a:cxnLst>
              <a:rect l="0" t="0" r="r" b="b"/>
              <a:pathLst>
                <a:path w="766" h="880">
                  <a:moveTo>
                    <a:pt x="729" y="347"/>
                  </a:moveTo>
                  <a:lnTo>
                    <a:pt x="705" y="251"/>
                  </a:lnTo>
                  <a:lnTo>
                    <a:pt x="632" y="284"/>
                  </a:lnTo>
                  <a:lnTo>
                    <a:pt x="563" y="282"/>
                  </a:lnTo>
                  <a:lnTo>
                    <a:pt x="515" y="334"/>
                  </a:lnTo>
                  <a:lnTo>
                    <a:pt x="524" y="251"/>
                  </a:lnTo>
                  <a:lnTo>
                    <a:pt x="524" y="167"/>
                  </a:lnTo>
                  <a:lnTo>
                    <a:pt x="584" y="117"/>
                  </a:lnTo>
                  <a:lnTo>
                    <a:pt x="543" y="52"/>
                  </a:lnTo>
                  <a:lnTo>
                    <a:pt x="463" y="80"/>
                  </a:lnTo>
                  <a:lnTo>
                    <a:pt x="403" y="56"/>
                  </a:lnTo>
                  <a:lnTo>
                    <a:pt x="325" y="42"/>
                  </a:lnTo>
                  <a:lnTo>
                    <a:pt x="253" y="32"/>
                  </a:lnTo>
                  <a:lnTo>
                    <a:pt x="188" y="4"/>
                  </a:lnTo>
                  <a:lnTo>
                    <a:pt x="33" y="0"/>
                  </a:lnTo>
                  <a:lnTo>
                    <a:pt x="0" y="52"/>
                  </a:lnTo>
                  <a:lnTo>
                    <a:pt x="52" y="178"/>
                  </a:lnTo>
                  <a:lnTo>
                    <a:pt x="43" y="259"/>
                  </a:lnTo>
                  <a:lnTo>
                    <a:pt x="72" y="336"/>
                  </a:lnTo>
                  <a:lnTo>
                    <a:pt x="132" y="387"/>
                  </a:lnTo>
                  <a:lnTo>
                    <a:pt x="176" y="327"/>
                  </a:lnTo>
                  <a:lnTo>
                    <a:pt x="242" y="327"/>
                  </a:lnTo>
                  <a:lnTo>
                    <a:pt x="290" y="395"/>
                  </a:lnTo>
                  <a:lnTo>
                    <a:pt x="354" y="447"/>
                  </a:lnTo>
                  <a:lnTo>
                    <a:pt x="422" y="496"/>
                  </a:lnTo>
                  <a:lnTo>
                    <a:pt x="427" y="568"/>
                  </a:lnTo>
                  <a:lnTo>
                    <a:pt x="414" y="630"/>
                  </a:lnTo>
                  <a:lnTo>
                    <a:pt x="460" y="701"/>
                  </a:lnTo>
                  <a:lnTo>
                    <a:pt x="466" y="764"/>
                  </a:lnTo>
                  <a:lnTo>
                    <a:pt x="515" y="812"/>
                  </a:lnTo>
                  <a:lnTo>
                    <a:pt x="598" y="880"/>
                  </a:lnTo>
                  <a:lnTo>
                    <a:pt x="613" y="818"/>
                  </a:lnTo>
                  <a:lnTo>
                    <a:pt x="612" y="743"/>
                  </a:lnTo>
                  <a:lnTo>
                    <a:pt x="645" y="669"/>
                  </a:lnTo>
                  <a:lnTo>
                    <a:pt x="705" y="701"/>
                  </a:lnTo>
                  <a:lnTo>
                    <a:pt x="766" y="659"/>
                  </a:lnTo>
                  <a:lnTo>
                    <a:pt x="766" y="586"/>
                  </a:lnTo>
                  <a:lnTo>
                    <a:pt x="723" y="514"/>
                  </a:lnTo>
                  <a:lnTo>
                    <a:pt x="669" y="461"/>
                  </a:lnTo>
                  <a:lnTo>
                    <a:pt x="674" y="423"/>
                  </a:lnTo>
                  <a:lnTo>
                    <a:pt x="729" y="347"/>
                  </a:lnTo>
                </a:path>
              </a:pathLst>
            </a:custGeom>
            <a:solidFill>
              <a:srgbClr val="FF9966"/>
            </a:solidFill>
            <a:ln w="4826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41" name="Freeform 93"/>
            <p:cNvSpPr>
              <a:spLocks/>
            </p:cNvSpPr>
            <p:nvPr/>
          </p:nvSpPr>
          <p:spPr bwMode="auto">
            <a:xfrm>
              <a:off x="2713" y="1501"/>
              <a:ext cx="212" cy="224"/>
            </a:xfrm>
            <a:custGeom>
              <a:avLst/>
              <a:gdLst/>
              <a:ahLst/>
              <a:cxnLst>
                <a:cxn ang="0">
                  <a:pos x="518" y="877"/>
                </a:cxn>
                <a:cxn ang="0">
                  <a:pos x="520" y="807"/>
                </a:cxn>
                <a:cxn ang="0">
                  <a:pos x="455" y="775"/>
                </a:cxn>
                <a:cxn ang="0">
                  <a:pos x="427" y="723"/>
                </a:cxn>
                <a:cxn ang="0">
                  <a:pos x="360" y="751"/>
                </a:cxn>
                <a:cxn ang="0">
                  <a:pos x="300" y="710"/>
                </a:cxn>
                <a:cxn ang="0">
                  <a:pos x="251" y="645"/>
                </a:cxn>
                <a:cxn ang="0">
                  <a:pos x="194" y="581"/>
                </a:cxn>
                <a:cxn ang="0">
                  <a:pos x="129" y="529"/>
                </a:cxn>
                <a:cxn ang="0">
                  <a:pos x="82" y="464"/>
                </a:cxn>
                <a:cxn ang="0">
                  <a:pos x="8" y="359"/>
                </a:cxn>
                <a:cxn ang="0">
                  <a:pos x="72" y="307"/>
                </a:cxn>
                <a:cxn ang="0">
                  <a:pos x="19" y="251"/>
                </a:cxn>
                <a:cxn ang="0">
                  <a:pos x="0" y="173"/>
                </a:cxn>
                <a:cxn ang="0">
                  <a:pos x="92" y="113"/>
                </a:cxn>
                <a:cxn ang="0">
                  <a:pos x="185" y="139"/>
                </a:cxn>
                <a:cxn ang="0">
                  <a:pos x="213" y="70"/>
                </a:cxn>
                <a:cxn ang="0">
                  <a:pos x="282" y="33"/>
                </a:cxn>
                <a:cxn ang="0">
                  <a:pos x="310" y="0"/>
                </a:cxn>
                <a:cxn ang="0">
                  <a:pos x="388" y="20"/>
                </a:cxn>
                <a:cxn ang="0">
                  <a:pos x="440" y="146"/>
                </a:cxn>
                <a:cxn ang="0">
                  <a:pos x="431" y="227"/>
                </a:cxn>
                <a:cxn ang="0">
                  <a:pos x="460" y="304"/>
                </a:cxn>
                <a:cxn ang="0">
                  <a:pos x="520" y="355"/>
                </a:cxn>
                <a:cxn ang="0">
                  <a:pos x="564" y="295"/>
                </a:cxn>
                <a:cxn ang="0">
                  <a:pos x="630" y="295"/>
                </a:cxn>
                <a:cxn ang="0">
                  <a:pos x="678" y="363"/>
                </a:cxn>
                <a:cxn ang="0">
                  <a:pos x="742" y="415"/>
                </a:cxn>
                <a:cxn ang="0">
                  <a:pos x="810" y="464"/>
                </a:cxn>
                <a:cxn ang="0">
                  <a:pos x="815" y="536"/>
                </a:cxn>
                <a:cxn ang="0">
                  <a:pos x="802" y="598"/>
                </a:cxn>
                <a:cxn ang="0">
                  <a:pos x="848" y="669"/>
                </a:cxn>
                <a:cxn ang="0">
                  <a:pos x="778" y="746"/>
                </a:cxn>
                <a:cxn ang="0">
                  <a:pos x="713" y="790"/>
                </a:cxn>
                <a:cxn ang="0">
                  <a:pos x="645" y="839"/>
                </a:cxn>
                <a:cxn ang="0">
                  <a:pos x="590" y="897"/>
                </a:cxn>
                <a:cxn ang="0">
                  <a:pos x="518" y="877"/>
                </a:cxn>
              </a:cxnLst>
              <a:rect l="0" t="0" r="r" b="b"/>
              <a:pathLst>
                <a:path w="848" h="897">
                  <a:moveTo>
                    <a:pt x="518" y="877"/>
                  </a:moveTo>
                  <a:lnTo>
                    <a:pt x="520" y="807"/>
                  </a:lnTo>
                  <a:lnTo>
                    <a:pt x="455" y="775"/>
                  </a:lnTo>
                  <a:lnTo>
                    <a:pt x="427" y="723"/>
                  </a:lnTo>
                  <a:lnTo>
                    <a:pt x="360" y="751"/>
                  </a:lnTo>
                  <a:lnTo>
                    <a:pt x="300" y="710"/>
                  </a:lnTo>
                  <a:lnTo>
                    <a:pt x="251" y="645"/>
                  </a:lnTo>
                  <a:lnTo>
                    <a:pt x="194" y="581"/>
                  </a:lnTo>
                  <a:lnTo>
                    <a:pt x="129" y="529"/>
                  </a:lnTo>
                  <a:lnTo>
                    <a:pt x="82" y="464"/>
                  </a:lnTo>
                  <a:lnTo>
                    <a:pt x="8" y="359"/>
                  </a:lnTo>
                  <a:lnTo>
                    <a:pt x="72" y="307"/>
                  </a:lnTo>
                  <a:lnTo>
                    <a:pt x="19" y="251"/>
                  </a:lnTo>
                  <a:lnTo>
                    <a:pt x="0" y="173"/>
                  </a:lnTo>
                  <a:lnTo>
                    <a:pt x="92" y="113"/>
                  </a:lnTo>
                  <a:lnTo>
                    <a:pt x="185" y="139"/>
                  </a:lnTo>
                  <a:lnTo>
                    <a:pt x="213" y="70"/>
                  </a:lnTo>
                  <a:lnTo>
                    <a:pt x="282" y="33"/>
                  </a:lnTo>
                  <a:lnTo>
                    <a:pt x="310" y="0"/>
                  </a:lnTo>
                  <a:lnTo>
                    <a:pt x="388" y="20"/>
                  </a:lnTo>
                  <a:lnTo>
                    <a:pt x="440" y="146"/>
                  </a:lnTo>
                  <a:lnTo>
                    <a:pt x="431" y="227"/>
                  </a:lnTo>
                  <a:lnTo>
                    <a:pt x="460" y="304"/>
                  </a:lnTo>
                  <a:lnTo>
                    <a:pt x="520" y="355"/>
                  </a:lnTo>
                  <a:lnTo>
                    <a:pt x="564" y="295"/>
                  </a:lnTo>
                  <a:lnTo>
                    <a:pt x="630" y="295"/>
                  </a:lnTo>
                  <a:lnTo>
                    <a:pt x="678" y="363"/>
                  </a:lnTo>
                  <a:lnTo>
                    <a:pt x="742" y="415"/>
                  </a:lnTo>
                  <a:lnTo>
                    <a:pt x="810" y="464"/>
                  </a:lnTo>
                  <a:lnTo>
                    <a:pt x="815" y="536"/>
                  </a:lnTo>
                  <a:lnTo>
                    <a:pt x="802" y="598"/>
                  </a:lnTo>
                  <a:lnTo>
                    <a:pt x="848" y="669"/>
                  </a:lnTo>
                  <a:lnTo>
                    <a:pt x="778" y="746"/>
                  </a:lnTo>
                  <a:lnTo>
                    <a:pt x="713" y="790"/>
                  </a:lnTo>
                  <a:lnTo>
                    <a:pt x="645" y="839"/>
                  </a:lnTo>
                  <a:lnTo>
                    <a:pt x="590" y="897"/>
                  </a:lnTo>
                  <a:lnTo>
                    <a:pt x="518" y="877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42" name="Freeform 94"/>
            <p:cNvSpPr>
              <a:spLocks/>
            </p:cNvSpPr>
            <p:nvPr/>
          </p:nvSpPr>
          <p:spPr bwMode="auto">
            <a:xfrm>
              <a:off x="2713" y="1501"/>
              <a:ext cx="212" cy="224"/>
            </a:xfrm>
            <a:custGeom>
              <a:avLst/>
              <a:gdLst/>
              <a:ahLst/>
              <a:cxnLst>
                <a:cxn ang="0">
                  <a:pos x="518" y="877"/>
                </a:cxn>
                <a:cxn ang="0">
                  <a:pos x="520" y="807"/>
                </a:cxn>
                <a:cxn ang="0">
                  <a:pos x="455" y="775"/>
                </a:cxn>
                <a:cxn ang="0">
                  <a:pos x="427" y="723"/>
                </a:cxn>
                <a:cxn ang="0">
                  <a:pos x="360" y="751"/>
                </a:cxn>
                <a:cxn ang="0">
                  <a:pos x="300" y="710"/>
                </a:cxn>
                <a:cxn ang="0">
                  <a:pos x="251" y="645"/>
                </a:cxn>
                <a:cxn ang="0">
                  <a:pos x="194" y="581"/>
                </a:cxn>
                <a:cxn ang="0">
                  <a:pos x="129" y="529"/>
                </a:cxn>
                <a:cxn ang="0">
                  <a:pos x="82" y="464"/>
                </a:cxn>
                <a:cxn ang="0">
                  <a:pos x="8" y="359"/>
                </a:cxn>
                <a:cxn ang="0">
                  <a:pos x="72" y="307"/>
                </a:cxn>
                <a:cxn ang="0">
                  <a:pos x="19" y="251"/>
                </a:cxn>
                <a:cxn ang="0">
                  <a:pos x="0" y="173"/>
                </a:cxn>
                <a:cxn ang="0">
                  <a:pos x="92" y="113"/>
                </a:cxn>
                <a:cxn ang="0">
                  <a:pos x="185" y="139"/>
                </a:cxn>
                <a:cxn ang="0">
                  <a:pos x="213" y="70"/>
                </a:cxn>
                <a:cxn ang="0">
                  <a:pos x="282" y="33"/>
                </a:cxn>
                <a:cxn ang="0">
                  <a:pos x="310" y="0"/>
                </a:cxn>
                <a:cxn ang="0">
                  <a:pos x="388" y="20"/>
                </a:cxn>
                <a:cxn ang="0">
                  <a:pos x="440" y="146"/>
                </a:cxn>
                <a:cxn ang="0">
                  <a:pos x="431" y="227"/>
                </a:cxn>
                <a:cxn ang="0">
                  <a:pos x="460" y="304"/>
                </a:cxn>
                <a:cxn ang="0">
                  <a:pos x="520" y="355"/>
                </a:cxn>
                <a:cxn ang="0">
                  <a:pos x="564" y="295"/>
                </a:cxn>
                <a:cxn ang="0">
                  <a:pos x="630" y="295"/>
                </a:cxn>
                <a:cxn ang="0">
                  <a:pos x="678" y="363"/>
                </a:cxn>
                <a:cxn ang="0">
                  <a:pos x="742" y="415"/>
                </a:cxn>
                <a:cxn ang="0">
                  <a:pos x="810" y="464"/>
                </a:cxn>
                <a:cxn ang="0">
                  <a:pos x="815" y="536"/>
                </a:cxn>
                <a:cxn ang="0">
                  <a:pos x="802" y="598"/>
                </a:cxn>
                <a:cxn ang="0">
                  <a:pos x="848" y="669"/>
                </a:cxn>
                <a:cxn ang="0">
                  <a:pos x="778" y="746"/>
                </a:cxn>
                <a:cxn ang="0">
                  <a:pos x="713" y="790"/>
                </a:cxn>
                <a:cxn ang="0">
                  <a:pos x="645" y="839"/>
                </a:cxn>
                <a:cxn ang="0">
                  <a:pos x="590" y="897"/>
                </a:cxn>
                <a:cxn ang="0">
                  <a:pos x="518" y="877"/>
                </a:cxn>
              </a:cxnLst>
              <a:rect l="0" t="0" r="r" b="b"/>
              <a:pathLst>
                <a:path w="848" h="897">
                  <a:moveTo>
                    <a:pt x="518" y="877"/>
                  </a:moveTo>
                  <a:lnTo>
                    <a:pt x="520" y="807"/>
                  </a:lnTo>
                  <a:lnTo>
                    <a:pt x="455" y="775"/>
                  </a:lnTo>
                  <a:lnTo>
                    <a:pt x="427" y="723"/>
                  </a:lnTo>
                  <a:lnTo>
                    <a:pt x="360" y="751"/>
                  </a:lnTo>
                  <a:lnTo>
                    <a:pt x="300" y="710"/>
                  </a:lnTo>
                  <a:lnTo>
                    <a:pt x="251" y="645"/>
                  </a:lnTo>
                  <a:lnTo>
                    <a:pt x="194" y="581"/>
                  </a:lnTo>
                  <a:lnTo>
                    <a:pt x="129" y="529"/>
                  </a:lnTo>
                  <a:lnTo>
                    <a:pt x="82" y="464"/>
                  </a:lnTo>
                  <a:lnTo>
                    <a:pt x="8" y="359"/>
                  </a:lnTo>
                  <a:lnTo>
                    <a:pt x="72" y="307"/>
                  </a:lnTo>
                  <a:lnTo>
                    <a:pt x="19" y="251"/>
                  </a:lnTo>
                  <a:lnTo>
                    <a:pt x="0" y="173"/>
                  </a:lnTo>
                  <a:lnTo>
                    <a:pt x="92" y="113"/>
                  </a:lnTo>
                  <a:lnTo>
                    <a:pt x="185" y="139"/>
                  </a:lnTo>
                  <a:lnTo>
                    <a:pt x="213" y="70"/>
                  </a:lnTo>
                  <a:lnTo>
                    <a:pt x="282" y="33"/>
                  </a:lnTo>
                  <a:lnTo>
                    <a:pt x="310" y="0"/>
                  </a:lnTo>
                  <a:lnTo>
                    <a:pt x="388" y="20"/>
                  </a:lnTo>
                  <a:lnTo>
                    <a:pt x="440" y="146"/>
                  </a:lnTo>
                  <a:lnTo>
                    <a:pt x="431" y="227"/>
                  </a:lnTo>
                  <a:lnTo>
                    <a:pt x="460" y="304"/>
                  </a:lnTo>
                  <a:lnTo>
                    <a:pt x="520" y="355"/>
                  </a:lnTo>
                  <a:lnTo>
                    <a:pt x="564" y="295"/>
                  </a:lnTo>
                  <a:lnTo>
                    <a:pt x="630" y="295"/>
                  </a:lnTo>
                  <a:lnTo>
                    <a:pt x="678" y="363"/>
                  </a:lnTo>
                  <a:lnTo>
                    <a:pt x="742" y="415"/>
                  </a:lnTo>
                  <a:lnTo>
                    <a:pt x="810" y="464"/>
                  </a:lnTo>
                  <a:lnTo>
                    <a:pt x="815" y="536"/>
                  </a:lnTo>
                  <a:lnTo>
                    <a:pt x="802" y="598"/>
                  </a:lnTo>
                  <a:lnTo>
                    <a:pt x="848" y="669"/>
                  </a:lnTo>
                  <a:lnTo>
                    <a:pt x="778" y="746"/>
                  </a:lnTo>
                  <a:lnTo>
                    <a:pt x="713" y="790"/>
                  </a:lnTo>
                  <a:lnTo>
                    <a:pt x="645" y="839"/>
                  </a:lnTo>
                  <a:lnTo>
                    <a:pt x="590" y="897"/>
                  </a:lnTo>
                  <a:lnTo>
                    <a:pt x="518" y="877"/>
                  </a:lnTo>
                </a:path>
              </a:pathLst>
            </a:custGeom>
            <a:solidFill>
              <a:srgbClr val="FF9966"/>
            </a:solidFill>
            <a:ln w="4826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43" name="Freeform 95"/>
            <p:cNvSpPr>
              <a:spLocks/>
            </p:cNvSpPr>
            <p:nvPr/>
          </p:nvSpPr>
          <p:spPr bwMode="auto">
            <a:xfrm>
              <a:off x="2535" y="1406"/>
              <a:ext cx="213" cy="251"/>
            </a:xfrm>
            <a:custGeom>
              <a:avLst/>
              <a:gdLst/>
              <a:ahLst/>
              <a:cxnLst>
                <a:cxn ang="0">
                  <a:pos x="552" y="1005"/>
                </a:cxn>
                <a:cxn ang="0">
                  <a:pos x="481" y="961"/>
                </a:cxn>
                <a:cxn ang="0">
                  <a:pos x="416" y="949"/>
                </a:cxn>
                <a:cxn ang="0">
                  <a:pos x="393" y="881"/>
                </a:cxn>
                <a:cxn ang="0">
                  <a:pos x="344" y="819"/>
                </a:cxn>
                <a:cxn ang="0">
                  <a:pos x="270" y="784"/>
                </a:cxn>
                <a:cxn ang="0">
                  <a:pos x="198" y="766"/>
                </a:cxn>
                <a:cxn ang="0">
                  <a:pos x="189" y="787"/>
                </a:cxn>
                <a:cxn ang="0">
                  <a:pos x="144" y="857"/>
                </a:cxn>
                <a:cxn ang="0">
                  <a:pos x="82" y="798"/>
                </a:cxn>
                <a:cxn ang="0">
                  <a:pos x="0" y="727"/>
                </a:cxn>
                <a:cxn ang="0">
                  <a:pos x="24" y="641"/>
                </a:cxn>
                <a:cxn ang="0">
                  <a:pos x="68" y="581"/>
                </a:cxn>
                <a:cxn ang="0">
                  <a:pos x="144" y="580"/>
                </a:cxn>
                <a:cxn ang="0">
                  <a:pos x="213" y="537"/>
                </a:cxn>
                <a:cxn ang="0">
                  <a:pos x="227" y="455"/>
                </a:cxn>
                <a:cxn ang="0">
                  <a:pos x="185" y="385"/>
                </a:cxn>
                <a:cxn ang="0">
                  <a:pos x="213" y="316"/>
                </a:cxn>
                <a:cxn ang="0">
                  <a:pos x="233" y="246"/>
                </a:cxn>
                <a:cxn ang="0">
                  <a:pos x="233" y="167"/>
                </a:cxn>
                <a:cxn ang="0">
                  <a:pos x="279" y="98"/>
                </a:cxn>
                <a:cxn ang="0">
                  <a:pos x="250" y="20"/>
                </a:cxn>
                <a:cxn ang="0">
                  <a:pos x="306" y="0"/>
                </a:cxn>
                <a:cxn ang="0">
                  <a:pos x="355" y="36"/>
                </a:cxn>
                <a:cxn ang="0">
                  <a:pos x="488" y="56"/>
                </a:cxn>
                <a:cxn ang="0">
                  <a:pos x="552" y="88"/>
                </a:cxn>
                <a:cxn ang="0">
                  <a:pos x="597" y="158"/>
                </a:cxn>
                <a:cxn ang="0">
                  <a:pos x="650" y="223"/>
                </a:cxn>
                <a:cxn ang="0">
                  <a:pos x="678" y="306"/>
                </a:cxn>
                <a:cxn ang="0">
                  <a:pos x="746" y="312"/>
                </a:cxn>
                <a:cxn ang="0">
                  <a:pos x="824" y="295"/>
                </a:cxn>
                <a:cxn ang="0">
                  <a:pos x="854" y="351"/>
                </a:cxn>
                <a:cxn ang="0">
                  <a:pos x="854" y="431"/>
                </a:cxn>
                <a:cxn ang="0">
                  <a:pos x="806" y="492"/>
                </a:cxn>
                <a:cxn ang="0">
                  <a:pos x="714" y="552"/>
                </a:cxn>
                <a:cxn ang="0">
                  <a:pos x="733" y="630"/>
                </a:cxn>
                <a:cxn ang="0">
                  <a:pos x="786" y="686"/>
                </a:cxn>
                <a:cxn ang="0">
                  <a:pos x="722" y="738"/>
                </a:cxn>
                <a:cxn ang="0">
                  <a:pos x="621" y="857"/>
                </a:cxn>
                <a:cxn ang="0">
                  <a:pos x="582" y="927"/>
                </a:cxn>
                <a:cxn ang="0">
                  <a:pos x="552" y="1005"/>
                </a:cxn>
              </a:cxnLst>
              <a:rect l="0" t="0" r="r" b="b"/>
              <a:pathLst>
                <a:path w="854" h="1005">
                  <a:moveTo>
                    <a:pt x="552" y="1005"/>
                  </a:moveTo>
                  <a:lnTo>
                    <a:pt x="481" y="961"/>
                  </a:lnTo>
                  <a:lnTo>
                    <a:pt x="416" y="949"/>
                  </a:lnTo>
                  <a:lnTo>
                    <a:pt x="393" y="881"/>
                  </a:lnTo>
                  <a:lnTo>
                    <a:pt x="344" y="819"/>
                  </a:lnTo>
                  <a:lnTo>
                    <a:pt x="270" y="784"/>
                  </a:lnTo>
                  <a:lnTo>
                    <a:pt x="198" y="766"/>
                  </a:lnTo>
                  <a:lnTo>
                    <a:pt x="189" y="787"/>
                  </a:lnTo>
                  <a:lnTo>
                    <a:pt x="144" y="857"/>
                  </a:lnTo>
                  <a:lnTo>
                    <a:pt x="82" y="798"/>
                  </a:lnTo>
                  <a:lnTo>
                    <a:pt x="0" y="727"/>
                  </a:lnTo>
                  <a:lnTo>
                    <a:pt x="24" y="641"/>
                  </a:lnTo>
                  <a:lnTo>
                    <a:pt x="68" y="581"/>
                  </a:lnTo>
                  <a:lnTo>
                    <a:pt x="144" y="580"/>
                  </a:lnTo>
                  <a:lnTo>
                    <a:pt x="213" y="537"/>
                  </a:lnTo>
                  <a:lnTo>
                    <a:pt x="227" y="455"/>
                  </a:lnTo>
                  <a:lnTo>
                    <a:pt x="185" y="385"/>
                  </a:lnTo>
                  <a:lnTo>
                    <a:pt x="213" y="316"/>
                  </a:lnTo>
                  <a:lnTo>
                    <a:pt x="233" y="246"/>
                  </a:lnTo>
                  <a:lnTo>
                    <a:pt x="233" y="167"/>
                  </a:lnTo>
                  <a:lnTo>
                    <a:pt x="279" y="98"/>
                  </a:lnTo>
                  <a:lnTo>
                    <a:pt x="250" y="20"/>
                  </a:lnTo>
                  <a:lnTo>
                    <a:pt x="306" y="0"/>
                  </a:lnTo>
                  <a:lnTo>
                    <a:pt x="355" y="36"/>
                  </a:lnTo>
                  <a:lnTo>
                    <a:pt x="488" y="56"/>
                  </a:lnTo>
                  <a:lnTo>
                    <a:pt x="552" y="88"/>
                  </a:lnTo>
                  <a:lnTo>
                    <a:pt x="597" y="158"/>
                  </a:lnTo>
                  <a:lnTo>
                    <a:pt x="650" y="223"/>
                  </a:lnTo>
                  <a:lnTo>
                    <a:pt x="678" y="306"/>
                  </a:lnTo>
                  <a:lnTo>
                    <a:pt x="746" y="312"/>
                  </a:lnTo>
                  <a:lnTo>
                    <a:pt x="824" y="295"/>
                  </a:lnTo>
                  <a:lnTo>
                    <a:pt x="854" y="351"/>
                  </a:lnTo>
                  <a:lnTo>
                    <a:pt x="854" y="431"/>
                  </a:lnTo>
                  <a:lnTo>
                    <a:pt x="806" y="492"/>
                  </a:lnTo>
                  <a:lnTo>
                    <a:pt x="714" y="552"/>
                  </a:lnTo>
                  <a:lnTo>
                    <a:pt x="733" y="630"/>
                  </a:lnTo>
                  <a:lnTo>
                    <a:pt x="786" y="686"/>
                  </a:lnTo>
                  <a:lnTo>
                    <a:pt x="722" y="738"/>
                  </a:lnTo>
                  <a:lnTo>
                    <a:pt x="621" y="857"/>
                  </a:lnTo>
                  <a:lnTo>
                    <a:pt x="582" y="927"/>
                  </a:lnTo>
                  <a:lnTo>
                    <a:pt x="552" y="100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44" name="Freeform 96"/>
            <p:cNvSpPr>
              <a:spLocks/>
            </p:cNvSpPr>
            <p:nvPr/>
          </p:nvSpPr>
          <p:spPr bwMode="auto">
            <a:xfrm>
              <a:off x="2535" y="1406"/>
              <a:ext cx="213" cy="251"/>
            </a:xfrm>
            <a:custGeom>
              <a:avLst/>
              <a:gdLst/>
              <a:ahLst/>
              <a:cxnLst>
                <a:cxn ang="0">
                  <a:pos x="552" y="1005"/>
                </a:cxn>
                <a:cxn ang="0">
                  <a:pos x="481" y="961"/>
                </a:cxn>
                <a:cxn ang="0">
                  <a:pos x="416" y="949"/>
                </a:cxn>
                <a:cxn ang="0">
                  <a:pos x="393" y="881"/>
                </a:cxn>
                <a:cxn ang="0">
                  <a:pos x="344" y="819"/>
                </a:cxn>
                <a:cxn ang="0">
                  <a:pos x="270" y="784"/>
                </a:cxn>
                <a:cxn ang="0">
                  <a:pos x="198" y="766"/>
                </a:cxn>
                <a:cxn ang="0">
                  <a:pos x="189" y="787"/>
                </a:cxn>
                <a:cxn ang="0">
                  <a:pos x="144" y="857"/>
                </a:cxn>
                <a:cxn ang="0">
                  <a:pos x="82" y="798"/>
                </a:cxn>
                <a:cxn ang="0">
                  <a:pos x="0" y="727"/>
                </a:cxn>
                <a:cxn ang="0">
                  <a:pos x="24" y="641"/>
                </a:cxn>
                <a:cxn ang="0">
                  <a:pos x="68" y="581"/>
                </a:cxn>
                <a:cxn ang="0">
                  <a:pos x="144" y="580"/>
                </a:cxn>
                <a:cxn ang="0">
                  <a:pos x="213" y="537"/>
                </a:cxn>
                <a:cxn ang="0">
                  <a:pos x="227" y="455"/>
                </a:cxn>
                <a:cxn ang="0">
                  <a:pos x="185" y="385"/>
                </a:cxn>
                <a:cxn ang="0">
                  <a:pos x="213" y="316"/>
                </a:cxn>
                <a:cxn ang="0">
                  <a:pos x="233" y="246"/>
                </a:cxn>
                <a:cxn ang="0">
                  <a:pos x="233" y="167"/>
                </a:cxn>
                <a:cxn ang="0">
                  <a:pos x="279" y="98"/>
                </a:cxn>
                <a:cxn ang="0">
                  <a:pos x="250" y="20"/>
                </a:cxn>
                <a:cxn ang="0">
                  <a:pos x="306" y="0"/>
                </a:cxn>
                <a:cxn ang="0">
                  <a:pos x="355" y="36"/>
                </a:cxn>
                <a:cxn ang="0">
                  <a:pos x="488" y="56"/>
                </a:cxn>
                <a:cxn ang="0">
                  <a:pos x="552" y="88"/>
                </a:cxn>
                <a:cxn ang="0">
                  <a:pos x="597" y="158"/>
                </a:cxn>
                <a:cxn ang="0">
                  <a:pos x="650" y="223"/>
                </a:cxn>
                <a:cxn ang="0">
                  <a:pos x="678" y="306"/>
                </a:cxn>
                <a:cxn ang="0">
                  <a:pos x="746" y="312"/>
                </a:cxn>
                <a:cxn ang="0">
                  <a:pos x="824" y="295"/>
                </a:cxn>
                <a:cxn ang="0">
                  <a:pos x="854" y="351"/>
                </a:cxn>
                <a:cxn ang="0">
                  <a:pos x="854" y="431"/>
                </a:cxn>
                <a:cxn ang="0">
                  <a:pos x="806" y="492"/>
                </a:cxn>
                <a:cxn ang="0">
                  <a:pos x="714" y="552"/>
                </a:cxn>
                <a:cxn ang="0">
                  <a:pos x="733" y="630"/>
                </a:cxn>
                <a:cxn ang="0">
                  <a:pos x="786" y="686"/>
                </a:cxn>
                <a:cxn ang="0">
                  <a:pos x="722" y="738"/>
                </a:cxn>
                <a:cxn ang="0">
                  <a:pos x="621" y="857"/>
                </a:cxn>
                <a:cxn ang="0">
                  <a:pos x="582" y="927"/>
                </a:cxn>
                <a:cxn ang="0">
                  <a:pos x="552" y="1005"/>
                </a:cxn>
              </a:cxnLst>
              <a:rect l="0" t="0" r="r" b="b"/>
              <a:pathLst>
                <a:path w="854" h="1005">
                  <a:moveTo>
                    <a:pt x="552" y="1005"/>
                  </a:moveTo>
                  <a:lnTo>
                    <a:pt x="481" y="961"/>
                  </a:lnTo>
                  <a:lnTo>
                    <a:pt x="416" y="949"/>
                  </a:lnTo>
                  <a:lnTo>
                    <a:pt x="393" y="881"/>
                  </a:lnTo>
                  <a:lnTo>
                    <a:pt x="344" y="819"/>
                  </a:lnTo>
                  <a:lnTo>
                    <a:pt x="270" y="784"/>
                  </a:lnTo>
                  <a:lnTo>
                    <a:pt x="198" y="766"/>
                  </a:lnTo>
                  <a:lnTo>
                    <a:pt x="189" y="787"/>
                  </a:lnTo>
                  <a:lnTo>
                    <a:pt x="144" y="857"/>
                  </a:lnTo>
                  <a:lnTo>
                    <a:pt x="82" y="798"/>
                  </a:lnTo>
                  <a:lnTo>
                    <a:pt x="0" y="727"/>
                  </a:lnTo>
                  <a:lnTo>
                    <a:pt x="24" y="641"/>
                  </a:lnTo>
                  <a:lnTo>
                    <a:pt x="68" y="581"/>
                  </a:lnTo>
                  <a:lnTo>
                    <a:pt x="144" y="580"/>
                  </a:lnTo>
                  <a:lnTo>
                    <a:pt x="213" y="537"/>
                  </a:lnTo>
                  <a:lnTo>
                    <a:pt x="227" y="455"/>
                  </a:lnTo>
                  <a:lnTo>
                    <a:pt x="185" y="385"/>
                  </a:lnTo>
                  <a:lnTo>
                    <a:pt x="213" y="316"/>
                  </a:lnTo>
                  <a:lnTo>
                    <a:pt x="233" y="246"/>
                  </a:lnTo>
                  <a:lnTo>
                    <a:pt x="233" y="167"/>
                  </a:lnTo>
                  <a:lnTo>
                    <a:pt x="279" y="98"/>
                  </a:lnTo>
                  <a:lnTo>
                    <a:pt x="250" y="20"/>
                  </a:lnTo>
                  <a:lnTo>
                    <a:pt x="306" y="0"/>
                  </a:lnTo>
                  <a:lnTo>
                    <a:pt x="355" y="36"/>
                  </a:lnTo>
                  <a:lnTo>
                    <a:pt x="488" y="56"/>
                  </a:lnTo>
                  <a:lnTo>
                    <a:pt x="552" y="88"/>
                  </a:lnTo>
                  <a:lnTo>
                    <a:pt x="597" y="158"/>
                  </a:lnTo>
                  <a:lnTo>
                    <a:pt x="650" y="223"/>
                  </a:lnTo>
                  <a:lnTo>
                    <a:pt x="678" y="306"/>
                  </a:lnTo>
                  <a:lnTo>
                    <a:pt x="746" y="312"/>
                  </a:lnTo>
                  <a:lnTo>
                    <a:pt x="824" y="295"/>
                  </a:lnTo>
                  <a:lnTo>
                    <a:pt x="854" y="351"/>
                  </a:lnTo>
                  <a:lnTo>
                    <a:pt x="854" y="431"/>
                  </a:lnTo>
                  <a:lnTo>
                    <a:pt x="806" y="492"/>
                  </a:lnTo>
                  <a:lnTo>
                    <a:pt x="714" y="552"/>
                  </a:lnTo>
                  <a:lnTo>
                    <a:pt x="733" y="630"/>
                  </a:lnTo>
                  <a:lnTo>
                    <a:pt x="786" y="686"/>
                  </a:lnTo>
                  <a:lnTo>
                    <a:pt x="722" y="738"/>
                  </a:lnTo>
                  <a:lnTo>
                    <a:pt x="621" y="857"/>
                  </a:lnTo>
                  <a:lnTo>
                    <a:pt x="582" y="927"/>
                  </a:lnTo>
                  <a:lnTo>
                    <a:pt x="552" y="1005"/>
                  </a:lnTo>
                </a:path>
              </a:pathLst>
            </a:custGeom>
            <a:solidFill>
              <a:srgbClr val="FF9966"/>
            </a:solidFill>
            <a:ln w="4826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 dirty="0"/>
            </a:p>
          </p:txBody>
        </p:sp>
        <p:sp>
          <p:nvSpPr>
            <p:cNvPr id="2145" name="Freeform 97"/>
            <p:cNvSpPr>
              <a:spLocks/>
            </p:cNvSpPr>
            <p:nvPr/>
          </p:nvSpPr>
          <p:spPr bwMode="auto">
            <a:xfrm>
              <a:off x="2216" y="1135"/>
              <a:ext cx="213" cy="193"/>
            </a:xfrm>
            <a:custGeom>
              <a:avLst/>
              <a:gdLst/>
              <a:ahLst/>
              <a:cxnLst>
                <a:cxn ang="0">
                  <a:pos x="783" y="56"/>
                </a:cxn>
                <a:cxn ang="0">
                  <a:pos x="681" y="0"/>
                </a:cxn>
                <a:cxn ang="0">
                  <a:pos x="610" y="26"/>
                </a:cxn>
                <a:cxn ang="0">
                  <a:pos x="574" y="105"/>
                </a:cxn>
                <a:cxn ang="0">
                  <a:pos x="532" y="147"/>
                </a:cxn>
                <a:cxn ang="0">
                  <a:pos x="483" y="94"/>
                </a:cxn>
                <a:cxn ang="0">
                  <a:pos x="413" y="145"/>
                </a:cxn>
                <a:cxn ang="0">
                  <a:pos x="344" y="170"/>
                </a:cxn>
                <a:cxn ang="0">
                  <a:pos x="282" y="129"/>
                </a:cxn>
                <a:cxn ang="0">
                  <a:pos x="210" y="154"/>
                </a:cxn>
                <a:cxn ang="0">
                  <a:pos x="161" y="222"/>
                </a:cxn>
                <a:cxn ang="0">
                  <a:pos x="82" y="226"/>
                </a:cxn>
                <a:cxn ang="0">
                  <a:pos x="5" y="214"/>
                </a:cxn>
                <a:cxn ang="0">
                  <a:pos x="0" y="369"/>
                </a:cxn>
                <a:cxn ang="0">
                  <a:pos x="26" y="449"/>
                </a:cxn>
                <a:cxn ang="0">
                  <a:pos x="5" y="520"/>
                </a:cxn>
                <a:cxn ang="0">
                  <a:pos x="69" y="565"/>
                </a:cxn>
                <a:cxn ang="0">
                  <a:pos x="57" y="643"/>
                </a:cxn>
                <a:cxn ang="0">
                  <a:pos x="29" y="723"/>
                </a:cxn>
                <a:cxn ang="0">
                  <a:pos x="74" y="771"/>
                </a:cxn>
                <a:cxn ang="0">
                  <a:pos x="123" y="706"/>
                </a:cxn>
                <a:cxn ang="0">
                  <a:pos x="185" y="646"/>
                </a:cxn>
                <a:cxn ang="0">
                  <a:pos x="233" y="578"/>
                </a:cxn>
                <a:cxn ang="0">
                  <a:pos x="272" y="504"/>
                </a:cxn>
                <a:cxn ang="0">
                  <a:pos x="311" y="427"/>
                </a:cxn>
                <a:cxn ang="0">
                  <a:pos x="355" y="355"/>
                </a:cxn>
                <a:cxn ang="0">
                  <a:pos x="393" y="287"/>
                </a:cxn>
                <a:cxn ang="0">
                  <a:pos x="453" y="298"/>
                </a:cxn>
                <a:cxn ang="0">
                  <a:pos x="481" y="380"/>
                </a:cxn>
                <a:cxn ang="0">
                  <a:pos x="538" y="436"/>
                </a:cxn>
                <a:cxn ang="0">
                  <a:pos x="556" y="492"/>
                </a:cxn>
                <a:cxn ang="0">
                  <a:pos x="589" y="561"/>
                </a:cxn>
                <a:cxn ang="0">
                  <a:pos x="647" y="500"/>
                </a:cxn>
                <a:cxn ang="0">
                  <a:pos x="731" y="416"/>
                </a:cxn>
                <a:cxn ang="0">
                  <a:pos x="763" y="270"/>
                </a:cxn>
                <a:cxn ang="0">
                  <a:pos x="778" y="186"/>
                </a:cxn>
                <a:cxn ang="0">
                  <a:pos x="740" y="112"/>
                </a:cxn>
                <a:cxn ang="0">
                  <a:pos x="792" y="78"/>
                </a:cxn>
                <a:cxn ang="0">
                  <a:pos x="852" y="41"/>
                </a:cxn>
                <a:cxn ang="0">
                  <a:pos x="783" y="56"/>
                </a:cxn>
              </a:cxnLst>
              <a:rect l="0" t="0" r="r" b="b"/>
              <a:pathLst>
                <a:path w="852" h="771">
                  <a:moveTo>
                    <a:pt x="783" y="56"/>
                  </a:moveTo>
                  <a:lnTo>
                    <a:pt x="681" y="0"/>
                  </a:lnTo>
                  <a:lnTo>
                    <a:pt x="610" y="26"/>
                  </a:lnTo>
                  <a:lnTo>
                    <a:pt x="574" y="105"/>
                  </a:lnTo>
                  <a:lnTo>
                    <a:pt x="532" y="147"/>
                  </a:lnTo>
                  <a:lnTo>
                    <a:pt x="483" y="94"/>
                  </a:lnTo>
                  <a:lnTo>
                    <a:pt x="413" y="145"/>
                  </a:lnTo>
                  <a:lnTo>
                    <a:pt x="344" y="170"/>
                  </a:lnTo>
                  <a:lnTo>
                    <a:pt x="282" y="129"/>
                  </a:lnTo>
                  <a:lnTo>
                    <a:pt x="210" y="154"/>
                  </a:lnTo>
                  <a:lnTo>
                    <a:pt x="161" y="222"/>
                  </a:lnTo>
                  <a:lnTo>
                    <a:pt x="82" y="226"/>
                  </a:lnTo>
                  <a:lnTo>
                    <a:pt x="5" y="214"/>
                  </a:lnTo>
                  <a:lnTo>
                    <a:pt x="0" y="369"/>
                  </a:lnTo>
                  <a:lnTo>
                    <a:pt x="26" y="449"/>
                  </a:lnTo>
                  <a:lnTo>
                    <a:pt x="5" y="520"/>
                  </a:lnTo>
                  <a:lnTo>
                    <a:pt x="69" y="565"/>
                  </a:lnTo>
                  <a:lnTo>
                    <a:pt x="57" y="643"/>
                  </a:lnTo>
                  <a:lnTo>
                    <a:pt x="29" y="723"/>
                  </a:lnTo>
                  <a:lnTo>
                    <a:pt x="74" y="771"/>
                  </a:lnTo>
                  <a:lnTo>
                    <a:pt x="123" y="706"/>
                  </a:lnTo>
                  <a:lnTo>
                    <a:pt x="185" y="646"/>
                  </a:lnTo>
                  <a:lnTo>
                    <a:pt x="233" y="578"/>
                  </a:lnTo>
                  <a:lnTo>
                    <a:pt x="272" y="504"/>
                  </a:lnTo>
                  <a:lnTo>
                    <a:pt x="311" y="427"/>
                  </a:lnTo>
                  <a:lnTo>
                    <a:pt x="355" y="355"/>
                  </a:lnTo>
                  <a:lnTo>
                    <a:pt x="393" y="287"/>
                  </a:lnTo>
                  <a:lnTo>
                    <a:pt x="453" y="298"/>
                  </a:lnTo>
                  <a:lnTo>
                    <a:pt x="481" y="380"/>
                  </a:lnTo>
                  <a:lnTo>
                    <a:pt x="538" y="436"/>
                  </a:lnTo>
                  <a:lnTo>
                    <a:pt x="556" y="492"/>
                  </a:lnTo>
                  <a:lnTo>
                    <a:pt x="589" y="561"/>
                  </a:lnTo>
                  <a:lnTo>
                    <a:pt x="647" y="500"/>
                  </a:lnTo>
                  <a:lnTo>
                    <a:pt x="731" y="416"/>
                  </a:lnTo>
                  <a:lnTo>
                    <a:pt x="763" y="270"/>
                  </a:lnTo>
                  <a:lnTo>
                    <a:pt x="778" y="186"/>
                  </a:lnTo>
                  <a:lnTo>
                    <a:pt x="740" y="112"/>
                  </a:lnTo>
                  <a:lnTo>
                    <a:pt x="792" y="78"/>
                  </a:lnTo>
                  <a:lnTo>
                    <a:pt x="852" y="41"/>
                  </a:lnTo>
                  <a:lnTo>
                    <a:pt x="783" y="56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46" name="Freeform 98"/>
            <p:cNvSpPr>
              <a:spLocks/>
            </p:cNvSpPr>
            <p:nvPr/>
          </p:nvSpPr>
          <p:spPr bwMode="auto">
            <a:xfrm>
              <a:off x="2096" y="1175"/>
              <a:ext cx="267" cy="253"/>
            </a:xfrm>
            <a:custGeom>
              <a:avLst/>
              <a:gdLst/>
              <a:ahLst/>
              <a:cxnLst>
                <a:cxn ang="0">
                  <a:pos x="130" y="762"/>
                </a:cxn>
                <a:cxn ang="0">
                  <a:pos x="78" y="691"/>
                </a:cxn>
                <a:cxn ang="0">
                  <a:pos x="108" y="617"/>
                </a:cxn>
                <a:cxn ang="0">
                  <a:pos x="147" y="549"/>
                </a:cxn>
                <a:cxn ang="0">
                  <a:pos x="147" y="461"/>
                </a:cxn>
                <a:cxn ang="0">
                  <a:pos x="97" y="409"/>
                </a:cxn>
                <a:cxn ang="0">
                  <a:pos x="49" y="355"/>
                </a:cxn>
                <a:cxn ang="0">
                  <a:pos x="11" y="279"/>
                </a:cxn>
                <a:cxn ang="0">
                  <a:pos x="0" y="179"/>
                </a:cxn>
                <a:cxn ang="0">
                  <a:pos x="59" y="127"/>
                </a:cxn>
                <a:cxn ang="0">
                  <a:pos x="170" y="18"/>
                </a:cxn>
                <a:cxn ang="0">
                  <a:pos x="275" y="0"/>
                </a:cxn>
                <a:cxn ang="0">
                  <a:pos x="329" y="44"/>
                </a:cxn>
                <a:cxn ang="0">
                  <a:pos x="405" y="44"/>
                </a:cxn>
                <a:cxn ang="0">
                  <a:pos x="486" y="53"/>
                </a:cxn>
                <a:cxn ang="0">
                  <a:pos x="481" y="208"/>
                </a:cxn>
                <a:cxn ang="0">
                  <a:pos x="507" y="288"/>
                </a:cxn>
                <a:cxn ang="0">
                  <a:pos x="486" y="359"/>
                </a:cxn>
                <a:cxn ang="0">
                  <a:pos x="550" y="404"/>
                </a:cxn>
                <a:cxn ang="0">
                  <a:pos x="538" y="482"/>
                </a:cxn>
                <a:cxn ang="0">
                  <a:pos x="510" y="562"/>
                </a:cxn>
                <a:cxn ang="0">
                  <a:pos x="555" y="610"/>
                </a:cxn>
                <a:cxn ang="0">
                  <a:pos x="604" y="545"/>
                </a:cxn>
                <a:cxn ang="0">
                  <a:pos x="666" y="485"/>
                </a:cxn>
                <a:cxn ang="0">
                  <a:pos x="714" y="417"/>
                </a:cxn>
                <a:cxn ang="0">
                  <a:pos x="753" y="343"/>
                </a:cxn>
                <a:cxn ang="0">
                  <a:pos x="792" y="266"/>
                </a:cxn>
                <a:cxn ang="0">
                  <a:pos x="836" y="194"/>
                </a:cxn>
                <a:cxn ang="0">
                  <a:pos x="874" y="126"/>
                </a:cxn>
                <a:cxn ang="0">
                  <a:pos x="934" y="137"/>
                </a:cxn>
                <a:cxn ang="0">
                  <a:pos x="962" y="219"/>
                </a:cxn>
                <a:cxn ang="0">
                  <a:pos x="1019" y="275"/>
                </a:cxn>
                <a:cxn ang="0">
                  <a:pos x="1037" y="331"/>
                </a:cxn>
                <a:cxn ang="0">
                  <a:pos x="1070" y="400"/>
                </a:cxn>
                <a:cxn ang="0">
                  <a:pos x="964" y="485"/>
                </a:cxn>
                <a:cxn ang="0">
                  <a:pos x="904" y="544"/>
                </a:cxn>
                <a:cxn ang="0">
                  <a:pos x="841" y="594"/>
                </a:cxn>
                <a:cxn ang="0">
                  <a:pos x="744" y="626"/>
                </a:cxn>
                <a:cxn ang="0">
                  <a:pos x="683" y="658"/>
                </a:cxn>
                <a:cxn ang="0">
                  <a:pos x="607" y="683"/>
                </a:cxn>
                <a:cxn ang="0">
                  <a:pos x="565" y="728"/>
                </a:cxn>
                <a:cxn ang="0">
                  <a:pos x="579" y="812"/>
                </a:cxn>
                <a:cxn ang="0">
                  <a:pos x="555" y="892"/>
                </a:cxn>
                <a:cxn ang="0">
                  <a:pos x="526" y="957"/>
                </a:cxn>
                <a:cxn ang="0">
                  <a:pos x="466" y="1009"/>
                </a:cxn>
                <a:cxn ang="0">
                  <a:pos x="405" y="961"/>
                </a:cxn>
                <a:cxn ang="0">
                  <a:pos x="420" y="873"/>
                </a:cxn>
                <a:cxn ang="0">
                  <a:pos x="354" y="873"/>
                </a:cxn>
                <a:cxn ang="0">
                  <a:pos x="356" y="825"/>
                </a:cxn>
                <a:cxn ang="0">
                  <a:pos x="345" y="776"/>
                </a:cxn>
                <a:cxn ang="0">
                  <a:pos x="291" y="816"/>
                </a:cxn>
                <a:cxn ang="0">
                  <a:pos x="229" y="791"/>
                </a:cxn>
                <a:cxn ang="0">
                  <a:pos x="130" y="762"/>
                </a:cxn>
              </a:cxnLst>
              <a:rect l="0" t="0" r="r" b="b"/>
              <a:pathLst>
                <a:path w="1070" h="1009">
                  <a:moveTo>
                    <a:pt x="130" y="762"/>
                  </a:moveTo>
                  <a:lnTo>
                    <a:pt x="78" y="691"/>
                  </a:lnTo>
                  <a:lnTo>
                    <a:pt x="108" y="617"/>
                  </a:lnTo>
                  <a:lnTo>
                    <a:pt x="147" y="549"/>
                  </a:lnTo>
                  <a:lnTo>
                    <a:pt x="147" y="461"/>
                  </a:lnTo>
                  <a:lnTo>
                    <a:pt x="97" y="409"/>
                  </a:lnTo>
                  <a:lnTo>
                    <a:pt x="49" y="355"/>
                  </a:lnTo>
                  <a:lnTo>
                    <a:pt x="11" y="279"/>
                  </a:lnTo>
                  <a:lnTo>
                    <a:pt x="0" y="179"/>
                  </a:lnTo>
                  <a:lnTo>
                    <a:pt x="59" y="127"/>
                  </a:lnTo>
                  <a:lnTo>
                    <a:pt x="170" y="18"/>
                  </a:lnTo>
                  <a:lnTo>
                    <a:pt x="275" y="0"/>
                  </a:lnTo>
                  <a:lnTo>
                    <a:pt x="329" y="44"/>
                  </a:lnTo>
                  <a:lnTo>
                    <a:pt x="405" y="44"/>
                  </a:lnTo>
                  <a:lnTo>
                    <a:pt x="486" y="53"/>
                  </a:lnTo>
                  <a:lnTo>
                    <a:pt x="481" y="208"/>
                  </a:lnTo>
                  <a:lnTo>
                    <a:pt x="507" y="288"/>
                  </a:lnTo>
                  <a:lnTo>
                    <a:pt x="486" y="359"/>
                  </a:lnTo>
                  <a:lnTo>
                    <a:pt x="550" y="404"/>
                  </a:lnTo>
                  <a:lnTo>
                    <a:pt x="538" y="482"/>
                  </a:lnTo>
                  <a:lnTo>
                    <a:pt x="510" y="562"/>
                  </a:lnTo>
                  <a:lnTo>
                    <a:pt x="555" y="610"/>
                  </a:lnTo>
                  <a:lnTo>
                    <a:pt x="604" y="545"/>
                  </a:lnTo>
                  <a:lnTo>
                    <a:pt x="666" y="485"/>
                  </a:lnTo>
                  <a:lnTo>
                    <a:pt x="714" y="417"/>
                  </a:lnTo>
                  <a:lnTo>
                    <a:pt x="753" y="343"/>
                  </a:lnTo>
                  <a:lnTo>
                    <a:pt x="792" y="266"/>
                  </a:lnTo>
                  <a:lnTo>
                    <a:pt x="836" y="194"/>
                  </a:lnTo>
                  <a:lnTo>
                    <a:pt x="874" y="126"/>
                  </a:lnTo>
                  <a:lnTo>
                    <a:pt x="934" y="137"/>
                  </a:lnTo>
                  <a:lnTo>
                    <a:pt x="962" y="219"/>
                  </a:lnTo>
                  <a:lnTo>
                    <a:pt x="1019" y="275"/>
                  </a:lnTo>
                  <a:lnTo>
                    <a:pt x="1037" y="331"/>
                  </a:lnTo>
                  <a:lnTo>
                    <a:pt x="1070" y="400"/>
                  </a:lnTo>
                  <a:lnTo>
                    <a:pt x="964" y="485"/>
                  </a:lnTo>
                  <a:lnTo>
                    <a:pt x="904" y="544"/>
                  </a:lnTo>
                  <a:lnTo>
                    <a:pt x="841" y="594"/>
                  </a:lnTo>
                  <a:lnTo>
                    <a:pt x="744" y="626"/>
                  </a:lnTo>
                  <a:lnTo>
                    <a:pt x="683" y="658"/>
                  </a:lnTo>
                  <a:lnTo>
                    <a:pt x="607" y="683"/>
                  </a:lnTo>
                  <a:lnTo>
                    <a:pt x="565" y="728"/>
                  </a:lnTo>
                  <a:lnTo>
                    <a:pt x="579" y="812"/>
                  </a:lnTo>
                  <a:lnTo>
                    <a:pt x="555" y="892"/>
                  </a:lnTo>
                  <a:lnTo>
                    <a:pt x="526" y="957"/>
                  </a:lnTo>
                  <a:lnTo>
                    <a:pt x="466" y="1009"/>
                  </a:lnTo>
                  <a:lnTo>
                    <a:pt x="405" y="961"/>
                  </a:lnTo>
                  <a:lnTo>
                    <a:pt x="420" y="873"/>
                  </a:lnTo>
                  <a:lnTo>
                    <a:pt x="354" y="873"/>
                  </a:lnTo>
                  <a:lnTo>
                    <a:pt x="356" y="825"/>
                  </a:lnTo>
                  <a:lnTo>
                    <a:pt x="345" y="776"/>
                  </a:lnTo>
                  <a:lnTo>
                    <a:pt x="291" y="816"/>
                  </a:lnTo>
                  <a:lnTo>
                    <a:pt x="229" y="791"/>
                  </a:lnTo>
                  <a:lnTo>
                    <a:pt x="130" y="762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47" name="Freeform 99"/>
            <p:cNvSpPr>
              <a:spLocks/>
            </p:cNvSpPr>
            <p:nvPr/>
          </p:nvSpPr>
          <p:spPr bwMode="auto">
            <a:xfrm>
              <a:off x="2017" y="1366"/>
              <a:ext cx="217" cy="186"/>
            </a:xfrm>
            <a:custGeom>
              <a:avLst/>
              <a:gdLst/>
              <a:ahLst/>
              <a:cxnLst>
                <a:cxn ang="0">
                  <a:pos x="782" y="247"/>
                </a:cxn>
                <a:cxn ang="0">
                  <a:pos x="760" y="296"/>
                </a:cxn>
                <a:cxn ang="0">
                  <a:pos x="826" y="287"/>
                </a:cxn>
                <a:cxn ang="0">
                  <a:pos x="833" y="367"/>
                </a:cxn>
                <a:cxn ang="0">
                  <a:pos x="870" y="437"/>
                </a:cxn>
                <a:cxn ang="0">
                  <a:pos x="847" y="501"/>
                </a:cxn>
                <a:cxn ang="0">
                  <a:pos x="857" y="578"/>
                </a:cxn>
                <a:cxn ang="0">
                  <a:pos x="861" y="654"/>
                </a:cxn>
                <a:cxn ang="0">
                  <a:pos x="782" y="648"/>
                </a:cxn>
                <a:cxn ang="0">
                  <a:pos x="750" y="694"/>
                </a:cxn>
                <a:cxn ang="0">
                  <a:pos x="701" y="719"/>
                </a:cxn>
                <a:cxn ang="0">
                  <a:pos x="636" y="682"/>
                </a:cxn>
                <a:cxn ang="0">
                  <a:pos x="579" y="621"/>
                </a:cxn>
                <a:cxn ang="0">
                  <a:pos x="520" y="682"/>
                </a:cxn>
                <a:cxn ang="0">
                  <a:pos x="446" y="712"/>
                </a:cxn>
                <a:cxn ang="0">
                  <a:pos x="374" y="743"/>
                </a:cxn>
                <a:cxn ang="0">
                  <a:pos x="302" y="720"/>
                </a:cxn>
                <a:cxn ang="0">
                  <a:pos x="228" y="687"/>
                </a:cxn>
                <a:cxn ang="0">
                  <a:pos x="167" y="643"/>
                </a:cxn>
                <a:cxn ang="0">
                  <a:pos x="107" y="587"/>
                </a:cxn>
                <a:cxn ang="0">
                  <a:pos x="0" y="631"/>
                </a:cxn>
                <a:cxn ang="0">
                  <a:pos x="31" y="578"/>
                </a:cxn>
                <a:cxn ang="0">
                  <a:pos x="31" y="499"/>
                </a:cxn>
                <a:cxn ang="0">
                  <a:pos x="24" y="437"/>
                </a:cxn>
                <a:cxn ang="0">
                  <a:pos x="53" y="325"/>
                </a:cxn>
                <a:cxn ang="0">
                  <a:pos x="132" y="328"/>
                </a:cxn>
                <a:cxn ang="0">
                  <a:pos x="204" y="343"/>
                </a:cxn>
                <a:cxn ang="0">
                  <a:pos x="254" y="388"/>
                </a:cxn>
                <a:cxn ang="0">
                  <a:pos x="306" y="445"/>
                </a:cxn>
                <a:cxn ang="0">
                  <a:pos x="374" y="400"/>
                </a:cxn>
                <a:cxn ang="0">
                  <a:pos x="434" y="352"/>
                </a:cxn>
                <a:cxn ang="0">
                  <a:pos x="486" y="312"/>
                </a:cxn>
                <a:cxn ang="0">
                  <a:pos x="418" y="263"/>
                </a:cxn>
                <a:cxn ang="0">
                  <a:pos x="462" y="190"/>
                </a:cxn>
                <a:cxn ang="0">
                  <a:pos x="486" y="107"/>
                </a:cxn>
                <a:cxn ang="0">
                  <a:pos x="446" y="0"/>
                </a:cxn>
                <a:cxn ang="0">
                  <a:pos x="545" y="29"/>
                </a:cxn>
                <a:cxn ang="0">
                  <a:pos x="607" y="54"/>
                </a:cxn>
                <a:cxn ang="0">
                  <a:pos x="661" y="14"/>
                </a:cxn>
                <a:cxn ang="0">
                  <a:pos x="672" y="63"/>
                </a:cxn>
                <a:cxn ang="0">
                  <a:pos x="670" y="111"/>
                </a:cxn>
                <a:cxn ang="0">
                  <a:pos x="736" y="111"/>
                </a:cxn>
                <a:cxn ang="0">
                  <a:pos x="721" y="199"/>
                </a:cxn>
                <a:cxn ang="0">
                  <a:pos x="782" y="247"/>
                </a:cxn>
              </a:cxnLst>
              <a:rect l="0" t="0" r="r" b="b"/>
              <a:pathLst>
                <a:path w="870" h="743">
                  <a:moveTo>
                    <a:pt x="782" y="247"/>
                  </a:moveTo>
                  <a:lnTo>
                    <a:pt x="760" y="296"/>
                  </a:lnTo>
                  <a:lnTo>
                    <a:pt x="826" y="287"/>
                  </a:lnTo>
                  <a:lnTo>
                    <a:pt x="833" y="367"/>
                  </a:lnTo>
                  <a:lnTo>
                    <a:pt x="870" y="437"/>
                  </a:lnTo>
                  <a:lnTo>
                    <a:pt x="847" y="501"/>
                  </a:lnTo>
                  <a:lnTo>
                    <a:pt x="857" y="578"/>
                  </a:lnTo>
                  <a:lnTo>
                    <a:pt x="861" y="654"/>
                  </a:lnTo>
                  <a:lnTo>
                    <a:pt x="782" y="648"/>
                  </a:lnTo>
                  <a:lnTo>
                    <a:pt x="750" y="694"/>
                  </a:lnTo>
                  <a:lnTo>
                    <a:pt x="701" y="719"/>
                  </a:lnTo>
                  <a:lnTo>
                    <a:pt x="636" y="682"/>
                  </a:lnTo>
                  <a:lnTo>
                    <a:pt x="579" y="621"/>
                  </a:lnTo>
                  <a:lnTo>
                    <a:pt x="520" y="682"/>
                  </a:lnTo>
                  <a:lnTo>
                    <a:pt x="446" y="712"/>
                  </a:lnTo>
                  <a:lnTo>
                    <a:pt x="374" y="743"/>
                  </a:lnTo>
                  <a:lnTo>
                    <a:pt x="302" y="720"/>
                  </a:lnTo>
                  <a:lnTo>
                    <a:pt x="228" y="687"/>
                  </a:lnTo>
                  <a:lnTo>
                    <a:pt x="167" y="643"/>
                  </a:lnTo>
                  <a:lnTo>
                    <a:pt x="107" y="587"/>
                  </a:lnTo>
                  <a:lnTo>
                    <a:pt x="0" y="631"/>
                  </a:lnTo>
                  <a:lnTo>
                    <a:pt x="31" y="578"/>
                  </a:lnTo>
                  <a:lnTo>
                    <a:pt x="31" y="499"/>
                  </a:lnTo>
                  <a:lnTo>
                    <a:pt x="24" y="437"/>
                  </a:lnTo>
                  <a:lnTo>
                    <a:pt x="53" y="325"/>
                  </a:lnTo>
                  <a:lnTo>
                    <a:pt x="132" y="328"/>
                  </a:lnTo>
                  <a:lnTo>
                    <a:pt x="204" y="343"/>
                  </a:lnTo>
                  <a:lnTo>
                    <a:pt x="254" y="388"/>
                  </a:lnTo>
                  <a:lnTo>
                    <a:pt x="306" y="445"/>
                  </a:lnTo>
                  <a:lnTo>
                    <a:pt x="374" y="400"/>
                  </a:lnTo>
                  <a:lnTo>
                    <a:pt x="434" y="352"/>
                  </a:lnTo>
                  <a:lnTo>
                    <a:pt x="486" y="312"/>
                  </a:lnTo>
                  <a:lnTo>
                    <a:pt x="418" y="263"/>
                  </a:lnTo>
                  <a:lnTo>
                    <a:pt x="462" y="190"/>
                  </a:lnTo>
                  <a:lnTo>
                    <a:pt x="486" y="107"/>
                  </a:lnTo>
                  <a:lnTo>
                    <a:pt x="446" y="0"/>
                  </a:lnTo>
                  <a:lnTo>
                    <a:pt x="545" y="29"/>
                  </a:lnTo>
                  <a:lnTo>
                    <a:pt x="607" y="54"/>
                  </a:lnTo>
                  <a:lnTo>
                    <a:pt x="661" y="14"/>
                  </a:lnTo>
                  <a:lnTo>
                    <a:pt x="672" y="63"/>
                  </a:lnTo>
                  <a:lnTo>
                    <a:pt x="670" y="111"/>
                  </a:lnTo>
                  <a:lnTo>
                    <a:pt x="736" y="111"/>
                  </a:lnTo>
                  <a:lnTo>
                    <a:pt x="721" y="199"/>
                  </a:lnTo>
                  <a:lnTo>
                    <a:pt x="782" y="247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48" name="Freeform 100"/>
            <p:cNvSpPr>
              <a:spLocks/>
            </p:cNvSpPr>
            <p:nvPr/>
          </p:nvSpPr>
          <p:spPr bwMode="auto">
            <a:xfrm>
              <a:off x="1901" y="1041"/>
              <a:ext cx="237" cy="193"/>
            </a:xfrm>
            <a:custGeom>
              <a:avLst/>
              <a:gdLst/>
              <a:ahLst/>
              <a:cxnLst>
                <a:cxn ang="0">
                  <a:pos x="158" y="34"/>
                </a:cxn>
                <a:cxn ang="0">
                  <a:pos x="311" y="2"/>
                </a:cxn>
                <a:cxn ang="0">
                  <a:pos x="392" y="0"/>
                </a:cxn>
                <a:cxn ang="0">
                  <a:pos x="441" y="55"/>
                </a:cxn>
                <a:cxn ang="0">
                  <a:pos x="516" y="74"/>
                </a:cxn>
                <a:cxn ang="0">
                  <a:pos x="584" y="43"/>
                </a:cxn>
                <a:cxn ang="0">
                  <a:pos x="652" y="10"/>
                </a:cxn>
                <a:cxn ang="0">
                  <a:pos x="725" y="21"/>
                </a:cxn>
                <a:cxn ang="0">
                  <a:pos x="803" y="4"/>
                </a:cxn>
                <a:cxn ang="0">
                  <a:pos x="846" y="74"/>
                </a:cxn>
                <a:cxn ang="0">
                  <a:pos x="871" y="144"/>
                </a:cxn>
                <a:cxn ang="0">
                  <a:pos x="867" y="216"/>
                </a:cxn>
                <a:cxn ang="0">
                  <a:pos x="842" y="301"/>
                </a:cxn>
                <a:cxn ang="0">
                  <a:pos x="835" y="381"/>
                </a:cxn>
                <a:cxn ang="0">
                  <a:pos x="900" y="409"/>
                </a:cxn>
                <a:cxn ang="0">
                  <a:pos x="948" y="479"/>
                </a:cxn>
                <a:cxn ang="0">
                  <a:pos x="947" y="556"/>
                </a:cxn>
                <a:cxn ang="0">
                  <a:pos x="836" y="665"/>
                </a:cxn>
                <a:cxn ang="0">
                  <a:pos x="777" y="717"/>
                </a:cxn>
                <a:cxn ang="0">
                  <a:pos x="710" y="746"/>
                </a:cxn>
                <a:cxn ang="0">
                  <a:pos x="633" y="772"/>
                </a:cxn>
                <a:cxn ang="0">
                  <a:pos x="559" y="740"/>
                </a:cxn>
                <a:cxn ang="0">
                  <a:pos x="529" y="668"/>
                </a:cxn>
                <a:cxn ang="0">
                  <a:pos x="452" y="664"/>
                </a:cxn>
                <a:cxn ang="0">
                  <a:pos x="399" y="721"/>
                </a:cxn>
                <a:cxn ang="0">
                  <a:pos x="331" y="683"/>
                </a:cxn>
                <a:cxn ang="0">
                  <a:pos x="274" y="651"/>
                </a:cxn>
                <a:cxn ang="0">
                  <a:pos x="223" y="593"/>
                </a:cxn>
                <a:cxn ang="0">
                  <a:pos x="162" y="538"/>
                </a:cxn>
                <a:cxn ang="0">
                  <a:pos x="108" y="584"/>
                </a:cxn>
                <a:cxn ang="0">
                  <a:pos x="72" y="519"/>
                </a:cxn>
                <a:cxn ang="0">
                  <a:pos x="106" y="442"/>
                </a:cxn>
                <a:cxn ang="0">
                  <a:pos x="106" y="362"/>
                </a:cxn>
                <a:cxn ang="0">
                  <a:pos x="77" y="284"/>
                </a:cxn>
                <a:cxn ang="0">
                  <a:pos x="0" y="195"/>
                </a:cxn>
                <a:cxn ang="0">
                  <a:pos x="63" y="139"/>
                </a:cxn>
                <a:cxn ang="0">
                  <a:pos x="136" y="171"/>
                </a:cxn>
                <a:cxn ang="0">
                  <a:pos x="181" y="114"/>
                </a:cxn>
                <a:cxn ang="0">
                  <a:pos x="158" y="34"/>
                </a:cxn>
              </a:cxnLst>
              <a:rect l="0" t="0" r="r" b="b"/>
              <a:pathLst>
                <a:path w="948" h="772">
                  <a:moveTo>
                    <a:pt x="158" y="34"/>
                  </a:moveTo>
                  <a:lnTo>
                    <a:pt x="311" y="2"/>
                  </a:lnTo>
                  <a:lnTo>
                    <a:pt x="392" y="0"/>
                  </a:lnTo>
                  <a:lnTo>
                    <a:pt x="441" y="55"/>
                  </a:lnTo>
                  <a:lnTo>
                    <a:pt x="516" y="74"/>
                  </a:lnTo>
                  <a:lnTo>
                    <a:pt x="584" y="43"/>
                  </a:lnTo>
                  <a:lnTo>
                    <a:pt x="652" y="10"/>
                  </a:lnTo>
                  <a:lnTo>
                    <a:pt x="725" y="21"/>
                  </a:lnTo>
                  <a:lnTo>
                    <a:pt x="803" y="4"/>
                  </a:lnTo>
                  <a:lnTo>
                    <a:pt x="846" y="74"/>
                  </a:lnTo>
                  <a:lnTo>
                    <a:pt x="871" y="144"/>
                  </a:lnTo>
                  <a:lnTo>
                    <a:pt x="867" y="216"/>
                  </a:lnTo>
                  <a:lnTo>
                    <a:pt x="842" y="301"/>
                  </a:lnTo>
                  <a:lnTo>
                    <a:pt x="835" y="381"/>
                  </a:lnTo>
                  <a:lnTo>
                    <a:pt x="900" y="409"/>
                  </a:lnTo>
                  <a:lnTo>
                    <a:pt x="948" y="479"/>
                  </a:lnTo>
                  <a:lnTo>
                    <a:pt x="947" y="556"/>
                  </a:lnTo>
                  <a:lnTo>
                    <a:pt x="836" y="665"/>
                  </a:lnTo>
                  <a:lnTo>
                    <a:pt x="777" y="717"/>
                  </a:lnTo>
                  <a:lnTo>
                    <a:pt x="710" y="746"/>
                  </a:lnTo>
                  <a:lnTo>
                    <a:pt x="633" y="772"/>
                  </a:lnTo>
                  <a:lnTo>
                    <a:pt x="559" y="740"/>
                  </a:lnTo>
                  <a:lnTo>
                    <a:pt x="529" y="668"/>
                  </a:lnTo>
                  <a:lnTo>
                    <a:pt x="452" y="664"/>
                  </a:lnTo>
                  <a:lnTo>
                    <a:pt x="399" y="721"/>
                  </a:lnTo>
                  <a:lnTo>
                    <a:pt x="331" y="683"/>
                  </a:lnTo>
                  <a:lnTo>
                    <a:pt x="274" y="651"/>
                  </a:lnTo>
                  <a:lnTo>
                    <a:pt x="223" y="593"/>
                  </a:lnTo>
                  <a:lnTo>
                    <a:pt x="162" y="538"/>
                  </a:lnTo>
                  <a:lnTo>
                    <a:pt x="108" y="584"/>
                  </a:lnTo>
                  <a:lnTo>
                    <a:pt x="72" y="519"/>
                  </a:lnTo>
                  <a:lnTo>
                    <a:pt x="106" y="442"/>
                  </a:lnTo>
                  <a:lnTo>
                    <a:pt x="106" y="362"/>
                  </a:lnTo>
                  <a:lnTo>
                    <a:pt x="77" y="284"/>
                  </a:lnTo>
                  <a:lnTo>
                    <a:pt x="0" y="195"/>
                  </a:lnTo>
                  <a:lnTo>
                    <a:pt x="63" y="139"/>
                  </a:lnTo>
                  <a:lnTo>
                    <a:pt x="136" y="171"/>
                  </a:lnTo>
                  <a:lnTo>
                    <a:pt x="181" y="114"/>
                  </a:lnTo>
                  <a:lnTo>
                    <a:pt x="158" y="34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49" name="Freeform 101"/>
            <p:cNvSpPr>
              <a:spLocks/>
            </p:cNvSpPr>
            <p:nvPr/>
          </p:nvSpPr>
          <p:spPr bwMode="auto">
            <a:xfrm>
              <a:off x="1901" y="1041"/>
              <a:ext cx="237" cy="193"/>
            </a:xfrm>
            <a:custGeom>
              <a:avLst/>
              <a:gdLst/>
              <a:ahLst/>
              <a:cxnLst>
                <a:cxn ang="0">
                  <a:pos x="158" y="34"/>
                </a:cxn>
                <a:cxn ang="0">
                  <a:pos x="311" y="2"/>
                </a:cxn>
                <a:cxn ang="0">
                  <a:pos x="392" y="0"/>
                </a:cxn>
                <a:cxn ang="0">
                  <a:pos x="441" y="55"/>
                </a:cxn>
                <a:cxn ang="0">
                  <a:pos x="516" y="74"/>
                </a:cxn>
                <a:cxn ang="0">
                  <a:pos x="584" y="43"/>
                </a:cxn>
                <a:cxn ang="0">
                  <a:pos x="652" y="10"/>
                </a:cxn>
                <a:cxn ang="0">
                  <a:pos x="725" y="21"/>
                </a:cxn>
                <a:cxn ang="0">
                  <a:pos x="803" y="4"/>
                </a:cxn>
                <a:cxn ang="0">
                  <a:pos x="846" y="74"/>
                </a:cxn>
                <a:cxn ang="0">
                  <a:pos x="871" y="144"/>
                </a:cxn>
                <a:cxn ang="0">
                  <a:pos x="867" y="216"/>
                </a:cxn>
                <a:cxn ang="0">
                  <a:pos x="842" y="301"/>
                </a:cxn>
                <a:cxn ang="0">
                  <a:pos x="835" y="381"/>
                </a:cxn>
                <a:cxn ang="0">
                  <a:pos x="900" y="409"/>
                </a:cxn>
                <a:cxn ang="0">
                  <a:pos x="948" y="479"/>
                </a:cxn>
                <a:cxn ang="0">
                  <a:pos x="947" y="556"/>
                </a:cxn>
                <a:cxn ang="0">
                  <a:pos x="836" y="665"/>
                </a:cxn>
                <a:cxn ang="0">
                  <a:pos x="777" y="717"/>
                </a:cxn>
                <a:cxn ang="0">
                  <a:pos x="710" y="746"/>
                </a:cxn>
                <a:cxn ang="0">
                  <a:pos x="633" y="772"/>
                </a:cxn>
                <a:cxn ang="0">
                  <a:pos x="559" y="740"/>
                </a:cxn>
                <a:cxn ang="0">
                  <a:pos x="529" y="668"/>
                </a:cxn>
                <a:cxn ang="0">
                  <a:pos x="452" y="664"/>
                </a:cxn>
                <a:cxn ang="0">
                  <a:pos x="399" y="721"/>
                </a:cxn>
                <a:cxn ang="0">
                  <a:pos x="331" y="683"/>
                </a:cxn>
                <a:cxn ang="0">
                  <a:pos x="274" y="651"/>
                </a:cxn>
                <a:cxn ang="0">
                  <a:pos x="223" y="593"/>
                </a:cxn>
                <a:cxn ang="0">
                  <a:pos x="162" y="538"/>
                </a:cxn>
                <a:cxn ang="0">
                  <a:pos x="108" y="584"/>
                </a:cxn>
                <a:cxn ang="0">
                  <a:pos x="72" y="519"/>
                </a:cxn>
                <a:cxn ang="0">
                  <a:pos x="106" y="442"/>
                </a:cxn>
                <a:cxn ang="0">
                  <a:pos x="106" y="362"/>
                </a:cxn>
                <a:cxn ang="0">
                  <a:pos x="77" y="284"/>
                </a:cxn>
                <a:cxn ang="0">
                  <a:pos x="0" y="195"/>
                </a:cxn>
                <a:cxn ang="0">
                  <a:pos x="63" y="139"/>
                </a:cxn>
                <a:cxn ang="0">
                  <a:pos x="136" y="171"/>
                </a:cxn>
                <a:cxn ang="0">
                  <a:pos x="181" y="114"/>
                </a:cxn>
                <a:cxn ang="0">
                  <a:pos x="158" y="34"/>
                </a:cxn>
              </a:cxnLst>
              <a:rect l="0" t="0" r="r" b="b"/>
              <a:pathLst>
                <a:path w="948" h="772">
                  <a:moveTo>
                    <a:pt x="158" y="34"/>
                  </a:moveTo>
                  <a:lnTo>
                    <a:pt x="311" y="2"/>
                  </a:lnTo>
                  <a:lnTo>
                    <a:pt x="392" y="0"/>
                  </a:lnTo>
                  <a:lnTo>
                    <a:pt x="441" y="55"/>
                  </a:lnTo>
                  <a:lnTo>
                    <a:pt x="516" y="74"/>
                  </a:lnTo>
                  <a:lnTo>
                    <a:pt x="584" y="43"/>
                  </a:lnTo>
                  <a:lnTo>
                    <a:pt x="652" y="10"/>
                  </a:lnTo>
                  <a:lnTo>
                    <a:pt x="725" y="21"/>
                  </a:lnTo>
                  <a:lnTo>
                    <a:pt x="803" y="4"/>
                  </a:lnTo>
                  <a:lnTo>
                    <a:pt x="846" y="74"/>
                  </a:lnTo>
                  <a:lnTo>
                    <a:pt x="871" y="144"/>
                  </a:lnTo>
                  <a:lnTo>
                    <a:pt x="867" y="216"/>
                  </a:lnTo>
                  <a:lnTo>
                    <a:pt x="842" y="301"/>
                  </a:lnTo>
                  <a:lnTo>
                    <a:pt x="835" y="381"/>
                  </a:lnTo>
                  <a:lnTo>
                    <a:pt x="900" y="409"/>
                  </a:lnTo>
                  <a:lnTo>
                    <a:pt x="948" y="479"/>
                  </a:lnTo>
                  <a:lnTo>
                    <a:pt x="947" y="556"/>
                  </a:lnTo>
                  <a:lnTo>
                    <a:pt x="836" y="665"/>
                  </a:lnTo>
                  <a:lnTo>
                    <a:pt x="777" y="717"/>
                  </a:lnTo>
                  <a:lnTo>
                    <a:pt x="710" y="746"/>
                  </a:lnTo>
                  <a:lnTo>
                    <a:pt x="633" y="772"/>
                  </a:lnTo>
                  <a:lnTo>
                    <a:pt x="559" y="740"/>
                  </a:lnTo>
                  <a:lnTo>
                    <a:pt x="529" y="668"/>
                  </a:lnTo>
                  <a:lnTo>
                    <a:pt x="452" y="664"/>
                  </a:lnTo>
                  <a:lnTo>
                    <a:pt x="399" y="721"/>
                  </a:lnTo>
                  <a:lnTo>
                    <a:pt x="331" y="683"/>
                  </a:lnTo>
                  <a:lnTo>
                    <a:pt x="274" y="651"/>
                  </a:lnTo>
                  <a:lnTo>
                    <a:pt x="223" y="593"/>
                  </a:lnTo>
                  <a:lnTo>
                    <a:pt x="162" y="538"/>
                  </a:lnTo>
                  <a:lnTo>
                    <a:pt x="108" y="584"/>
                  </a:lnTo>
                  <a:lnTo>
                    <a:pt x="72" y="519"/>
                  </a:lnTo>
                  <a:lnTo>
                    <a:pt x="106" y="442"/>
                  </a:lnTo>
                  <a:lnTo>
                    <a:pt x="106" y="362"/>
                  </a:lnTo>
                  <a:lnTo>
                    <a:pt x="77" y="284"/>
                  </a:lnTo>
                  <a:lnTo>
                    <a:pt x="0" y="195"/>
                  </a:lnTo>
                  <a:lnTo>
                    <a:pt x="63" y="139"/>
                  </a:lnTo>
                  <a:lnTo>
                    <a:pt x="136" y="171"/>
                  </a:lnTo>
                  <a:lnTo>
                    <a:pt x="181" y="114"/>
                  </a:lnTo>
                  <a:lnTo>
                    <a:pt x="158" y="34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50" name="Freeform 102"/>
            <p:cNvSpPr>
              <a:spLocks/>
            </p:cNvSpPr>
            <p:nvPr/>
          </p:nvSpPr>
          <p:spPr bwMode="auto">
            <a:xfrm>
              <a:off x="2008" y="1317"/>
              <a:ext cx="130" cy="160"/>
            </a:xfrm>
            <a:custGeom>
              <a:avLst/>
              <a:gdLst/>
              <a:ahLst/>
              <a:cxnLst>
                <a:cxn ang="0">
                  <a:pos x="428" y="125"/>
                </a:cxn>
                <a:cxn ang="0">
                  <a:pos x="480" y="196"/>
                </a:cxn>
                <a:cxn ang="0">
                  <a:pos x="520" y="303"/>
                </a:cxn>
                <a:cxn ang="0">
                  <a:pos x="496" y="386"/>
                </a:cxn>
                <a:cxn ang="0">
                  <a:pos x="452" y="459"/>
                </a:cxn>
                <a:cxn ang="0">
                  <a:pos x="520" y="508"/>
                </a:cxn>
                <a:cxn ang="0">
                  <a:pos x="468" y="548"/>
                </a:cxn>
                <a:cxn ang="0">
                  <a:pos x="408" y="596"/>
                </a:cxn>
                <a:cxn ang="0">
                  <a:pos x="340" y="641"/>
                </a:cxn>
                <a:cxn ang="0">
                  <a:pos x="288" y="584"/>
                </a:cxn>
                <a:cxn ang="0">
                  <a:pos x="238" y="539"/>
                </a:cxn>
                <a:cxn ang="0">
                  <a:pos x="166" y="524"/>
                </a:cxn>
                <a:cxn ang="0">
                  <a:pos x="87" y="521"/>
                </a:cxn>
                <a:cxn ang="0">
                  <a:pos x="78" y="440"/>
                </a:cxn>
                <a:cxn ang="0">
                  <a:pos x="25" y="375"/>
                </a:cxn>
                <a:cxn ang="0">
                  <a:pos x="0" y="285"/>
                </a:cxn>
                <a:cxn ang="0">
                  <a:pos x="16" y="203"/>
                </a:cxn>
                <a:cxn ang="0">
                  <a:pos x="65" y="140"/>
                </a:cxn>
                <a:cxn ang="0">
                  <a:pos x="129" y="92"/>
                </a:cxn>
                <a:cxn ang="0">
                  <a:pos x="199" y="69"/>
                </a:cxn>
                <a:cxn ang="0">
                  <a:pos x="243" y="0"/>
                </a:cxn>
                <a:cxn ang="0">
                  <a:pos x="264" y="72"/>
                </a:cxn>
                <a:cxn ang="0">
                  <a:pos x="316" y="121"/>
                </a:cxn>
                <a:cxn ang="0">
                  <a:pos x="428" y="125"/>
                </a:cxn>
              </a:cxnLst>
              <a:rect l="0" t="0" r="r" b="b"/>
              <a:pathLst>
                <a:path w="520" h="641">
                  <a:moveTo>
                    <a:pt x="428" y="125"/>
                  </a:moveTo>
                  <a:lnTo>
                    <a:pt x="480" y="196"/>
                  </a:lnTo>
                  <a:lnTo>
                    <a:pt x="520" y="303"/>
                  </a:lnTo>
                  <a:lnTo>
                    <a:pt x="496" y="386"/>
                  </a:lnTo>
                  <a:lnTo>
                    <a:pt x="452" y="459"/>
                  </a:lnTo>
                  <a:lnTo>
                    <a:pt x="520" y="508"/>
                  </a:lnTo>
                  <a:lnTo>
                    <a:pt x="468" y="548"/>
                  </a:lnTo>
                  <a:lnTo>
                    <a:pt x="408" y="596"/>
                  </a:lnTo>
                  <a:lnTo>
                    <a:pt x="340" y="641"/>
                  </a:lnTo>
                  <a:lnTo>
                    <a:pt x="288" y="584"/>
                  </a:lnTo>
                  <a:lnTo>
                    <a:pt x="238" y="539"/>
                  </a:lnTo>
                  <a:lnTo>
                    <a:pt x="166" y="524"/>
                  </a:lnTo>
                  <a:lnTo>
                    <a:pt x="87" y="521"/>
                  </a:lnTo>
                  <a:lnTo>
                    <a:pt x="78" y="440"/>
                  </a:lnTo>
                  <a:lnTo>
                    <a:pt x="25" y="375"/>
                  </a:lnTo>
                  <a:lnTo>
                    <a:pt x="0" y="285"/>
                  </a:lnTo>
                  <a:lnTo>
                    <a:pt x="16" y="203"/>
                  </a:lnTo>
                  <a:lnTo>
                    <a:pt x="65" y="140"/>
                  </a:lnTo>
                  <a:lnTo>
                    <a:pt x="129" y="92"/>
                  </a:lnTo>
                  <a:lnTo>
                    <a:pt x="199" y="69"/>
                  </a:lnTo>
                  <a:lnTo>
                    <a:pt x="243" y="0"/>
                  </a:lnTo>
                  <a:lnTo>
                    <a:pt x="264" y="72"/>
                  </a:lnTo>
                  <a:lnTo>
                    <a:pt x="316" y="121"/>
                  </a:lnTo>
                  <a:lnTo>
                    <a:pt x="428" y="12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51" name="Freeform 103"/>
            <p:cNvSpPr>
              <a:spLocks/>
            </p:cNvSpPr>
            <p:nvPr/>
          </p:nvSpPr>
          <p:spPr bwMode="auto">
            <a:xfrm>
              <a:off x="2008" y="1317"/>
              <a:ext cx="130" cy="160"/>
            </a:xfrm>
            <a:custGeom>
              <a:avLst/>
              <a:gdLst/>
              <a:ahLst/>
              <a:cxnLst>
                <a:cxn ang="0">
                  <a:pos x="428" y="125"/>
                </a:cxn>
                <a:cxn ang="0">
                  <a:pos x="480" y="196"/>
                </a:cxn>
                <a:cxn ang="0">
                  <a:pos x="520" y="303"/>
                </a:cxn>
                <a:cxn ang="0">
                  <a:pos x="496" y="386"/>
                </a:cxn>
                <a:cxn ang="0">
                  <a:pos x="452" y="459"/>
                </a:cxn>
                <a:cxn ang="0">
                  <a:pos x="520" y="508"/>
                </a:cxn>
                <a:cxn ang="0">
                  <a:pos x="468" y="548"/>
                </a:cxn>
                <a:cxn ang="0">
                  <a:pos x="408" y="596"/>
                </a:cxn>
                <a:cxn ang="0">
                  <a:pos x="340" y="641"/>
                </a:cxn>
                <a:cxn ang="0">
                  <a:pos x="288" y="584"/>
                </a:cxn>
                <a:cxn ang="0">
                  <a:pos x="238" y="539"/>
                </a:cxn>
                <a:cxn ang="0">
                  <a:pos x="166" y="524"/>
                </a:cxn>
                <a:cxn ang="0">
                  <a:pos x="87" y="521"/>
                </a:cxn>
                <a:cxn ang="0">
                  <a:pos x="78" y="440"/>
                </a:cxn>
                <a:cxn ang="0">
                  <a:pos x="25" y="375"/>
                </a:cxn>
                <a:cxn ang="0">
                  <a:pos x="0" y="285"/>
                </a:cxn>
                <a:cxn ang="0">
                  <a:pos x="16" y="203"/>
                </a:cxn>
                <a:cxn ang="0">
                  <a:pos x="65" y="140"/>
                </a:cxn>
                <a:cxn ang="0">
                  <a:pos x="129" y="92"/>
                </a:cxn>
                <a:cxn ang="0">
                  <a:pos x="199" y="69"/>
                </a:cxn>
                <a:cxn ang="0">
                  <a:pos x="243" y="0"/>
                </a:cxn>
                <a:cxn ang="0">
                  <a:pos x="264" y="72"/>
                </a:cxn>
                <a:cxn ang="0">
                  <a:pos x="316" y="121"/>
                </a:cxn>
                <a:cxn ang="0">
                  <a:pos x="428" y="125"/>
                </a:cxn>
              </a:cxnLst>
              <a:rect l="0" t="0" r="r" b="b"/>
              <a:pathLst>
                <a:path w="520" h="641">
                  <a:moveTo>
                    <a:pt x="428" y="125"/>
                  </a:moveTo>
                  <a:lnTo>
                    <a:pt x="480" y="196"/>
                  </a:lnTo>
                  <a:lnTo>
                    <a:pt x="520" y="303"/>
                  </a:lnTo>
                  <a:lnTo>
                    <a:pt x="496" y="386"/>
                  </a:lnTo>
                  <a:lnTo>
                    <a:pt x="452" y="459"/>
                  </a:lnTo>
                  <a:lnTo>
                    <a:pt x="520" y="508"/>
                  </a:lnTo>
                  <a:lnTo>
                    <a:pt x="468" y="548"/>
                  </a:lnTo>
                  <a:lnTo>
                    <a:pt x="408" y="596"/>
                  </a:lnTo>
                  <a:lnTo>
                    <a:pt x="340" y="641"/>
                  </a:lnTo>
                  <a:lnTo>
                    <a:pt x="288" y="584"/>
                  </a:lnTo>
                  <a:lnTo>
                    <a:pt x="238" y="539"/>
                  </a:lnTo>
                  <a:lnTo>
                    <a:pt x="166" y="524"/>
                  </a:lnTo>
                  <a:lnTo>
                    <a:pt x="87" y="521"/>
                  </a:lnTo>
                  <a:lnTo>
                    <a:pt x="78" y="440"/>
                  </a:lnTo>
                  <a:lnTo>
                    <a:pt x="25" y="375"/>
                  </a:lnTo>
                  <a:lnTo>
                    <a:pt x="0" y="285"/>
                  </a:lnTo>
                  <a:lnTo>
                    <a:pt x="16" y="203"/>
                  </a:lnTo>
                  <a:lnTo>
                    <a:pt x="65" y="140"/>
                  </a:lnTo>
                  <a:lnTo>
                    <a:pt x="129" y="92"/>
                  </a:lnTo>
                  <a:lnTo>
                    <a:pt x="199" y="69"/>
                  </a:lnTo>
                  <a:lnTo>
                    <a:pt x="243" y="0"/>
                  </a:lnTo>
                  <a:lnTo>
                    <a:pt x="264" y="72"/>
                  </a:lnTo>
                  <a:lnTo>
                    <a:pt x="316" y="121"/>
                  </a:lnTo>
                  <a:lnTo>
                    <a:pt x="428" y="125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52" name="Freeform 104"/>
            <p:cNvSpPr>
              <a:spLocks/>
            </p:cNvSpPr>
            <p:nvPr/>
          </p:nvSpPr>
          <p:spPr bwMode="auto">
            <a:xfrm>
              <a:off x="1853" y="1375"/>
              <a:ext cx="177" cy="204"/>
            </a:xfrm>
            <a:custGeom>
              <a:avLst/>
              <a:gdLst/>
              <a:ahLst/>
              <a:cxnLst>
                <a:cxn ang="0">
                  <a:pos x="538" y="693"/>
                </a:cxn>
                <a:cxn ang="0">
                  <a:pos x="408" y="709"/>
                </a:cxn>
                <a:cxn ang="0">
                  <a:pos x="344" y="758"/>
                </a:cxn>
                <a:cxn ang="0">
                  <a:pos x="307" y="815"/>
                </a:cxn>
                <a:cxn ang="0">
                  <a:pos x="234" y="778"/>
                </a:cxn>
                <a:cxn ang="0">
                  <a:pos x="259" y="694"/>
                </a:cxn>
                <a:cxn ang="0">
                  <a:pos x="229" y="620"/>
                </a:cxn>
                <a:cxn ang="0">
                  <a:pos x="178" y="564"/>
                </a:cxn>
                <a:cxn ang="0">
                  <a:pos x="102" y="547"/>
                </a:cxn>
                <a:cxn ang="0">
                  <a:pos x="0" y="472"/>
                </a:cxn>
                <a:cxn ang="0">
                  <a:pos x="78" y="410"/>
                </a:cxn>
                <a:cxn ang="0">
                  <a:pos x="38" y="342"/>
                </a:cxn>
                <a:cxn ang="0">
                  <a:pos x="102" y="314"/>
                </a:cxn>
                <a:cxn ang="0">
                  <a:pos x="178" y="291"/>
                </a:cxn>
                <a:cxn ang="0">
                  <a:pos x="223" y="245"/>
                </a:cxn>
                <a:cxn ang="0">
                  <a:pos x="266" y="176"/>
                </a:cxn>
                <a:cxn ang="0">
                  <a:pos x="251" y="100"/>
                </a:cxn>
                <a:cxn ang="0">
                  <a:pos x="324" y="68"/>
                </a:cxn>
                <a:cxn ang="0">
                  <a:pos x="389" y="23"/>
                </a:cxn>
                <a:cxn ang="0">
                  <a:pos x="441" y="0"/>
                </a:cxn>
                <a:cxn ang="0">
                  <a:pos x="489" y="64"/>
                </a:cxn>
                <a:cxn ang="0">
                  <a:pos x="558" y="41"/>
                </a:cxn>
                <a:cxn ang="0">
                  <a:pos x="621" y="51"/>
                </a:cxn>
                <a:cxn ang="0">
                  <a:pos x="646" y="141"/>
                </a:cxn>
                <a:cxn ang="0">
                  <a:pos x="699" y="206"/>
                </a:cxn>
                <a:cxn ang="0">
                  <a:pos x="708" y="287"/>
                </a:cxn>
                <a:cxn ang="0">
                  <a:pos x="679" y="399"/>
                </a:cxn>
                <a:cxn ang="0">
                  <a:pos x="686" y="461"/>
                </a:cxn>
                <a:cxn ang="0">
                  <a:pos x="686" y="540"/>
                </a:cxn>
                <a:cxn ang="0">
                  <a:pos x="658" y="592"/>
                </a:cxn>
                <a:cxn ang="0">
                  <a:pos x="651" y="597"/>
                </a:cxn>
                <a:cxn ang="0">
                  <a:pos x="644" y="602"/>
                </a:cxn>
                <a:cxn ang="0">
                  <a:pos x="635" y="607"/>
                </a:cxn>
                <a:cxn ang="0">
                  <a:pos x="626" y="611"/>
                </a:cxn>
                <a:cxn ang="0">
                  <a:pos x="617" y="615"/>
                </a:cxn>
                <a:cxn ang="0">
                  <a:pos x="608" y="620"/>
                </a:cxn>
                <a:cxn ang="0">
                  <a:pos x="600" y="624"/>
                </a:cxn>
                <a:cxn ang="0">
                  <a:pos x="594" y="629"/>
                </a:cxn>
                <a:cxn ang="0">
                  <a:pos x="538" y="693"/>
                </a:cxn>
              </a:cxnLst>
              <a:rect l="0" t="0" r="r" b="b"/>
              <a:pathLst>
                <a:path w="708" h="815">
                  <a:moveTo>
                    <a:pt x="538" y="693"/>
                  </a:moveTo>
                  <a:lnTo>
                    <a:pt x="408" y="709"/>
                  </a:lnTo>
                  <a:lnTo>
                    <a:pt x="344" y="758"/>
                  </a:lnTo>
                  <a:lnTo>
                    <a:pt x="307" y="815"/>
                  </a:lnTo>
                  <a:lnTo>
                    <a:pt x="234" y="778"/>
                  </a:lnTo>
                  <a:lnTo>
                    <a:pt x="259" y="694"/>
                  </a:lnTo>
                  <a:lnTo>
                    <a:pt x="229" y="620"/>
                  </a:lnTo>
                  <a:lnTo>
                    <a:pt x="178" y="564"/>
                  </a:lnTo>
                  <a:lnTo>
                    <a:pt x="102" y="547"/>
                  </a:lnTo>
                  <a:lnTo>
                    <a:pt x="0" y="472"/>
                  </a:lnTo>
                  <a:lnTo>
                    <a:pt x="78" y="410"/>
                  </a:lnTo>
                  <a:lnTo>
                    <a:pt x="38" y="342"/>
                  </a:lnTo>
                  <a:lnTo>
                    <a:pt x="102" y="314"/>
                  </a:lnTo>
                  <a:lnTo>
                    <a:pt x="178" y="291"/>
                  </a:lnTo>
                  <a:lnTo>
                    <a:pt x="223" y="245"/>
                  </a:lnTo>
                  <a:lnTo>
                    <a:pt x="266" y="176"/>
                  </a:lnTo>
                  <a:lnTo>
                    <a:pt x="251" y="100"/>
                  </a:lnTo>
                  <a:lnTo>
                    <a:pt x="324" y="68"/>
                  </a:lnTo>
                  <a:lnTo>
                    <a:pt x="389" y="23"/>
                  </a:lnTo>
                  <a:lnTo>
                    <a:pt x="441" y="0"/>
                  </a:lnTo>
                  <a:lnTo>
                    <a:pt x="489" y="64"/>
                  </a:lnTo>
                  <a:lnTo>
                    <a:pt x="558" y="41"/>
                  </a:lnTo>
                  <a:lnTo>
                    <a:pt x="621" y="51"/>
                  </a:lnTo>
                  <a:lnTo>
                    <a:pt x="646" y="141"/>
                  </a:lnTo>
                  <a:lnTo>
                    <a:pt x="699" y="206"/>
                  </a:lnTo>
                  <a:lnTo>
                    <a:pt x="708" y="287"/>
                  </a:lnTo>
                  <a:lnTo>
                    <a:pt x="679" y="399"/>
                  </a:lnTo>
                  <a:lnTo>
                    <a:pt x="686" y="461"/>
                  </a:lnTo>
                  <a:lnTo>
                    <a:pt x="686" y="540"/>
                  </a:lnTo>
                  <a:lnTo>
                    <a:pt x="658" y="592"/>
                  </a:lnTo>
                  <a:lnTo>
                    <a:pt x="651" y="597"/>
                  </a:lnTo>
                  <a:lnTo>
                    <a:pt x="644" y="602"/>
                  </a:lnTo>
                  <a:lnTo>
                    <a:pt x="635" y="607"/>
                  </a:lnTo>
                  <a:lnTo>
                    <a:pt x="626" y="611"/>
                  </a:lnTo>
                  <a:lnTo>
                    <a:pt x="617" y="615"/>
                  </a:lnTo>
                  <a:lnTo>
                    <a:pt x="608" y="620"/>
                  </a:lnTo>
                  <a:lnTo>
                    <a:pt x="600" y="624"/>
                  </a:lnTo>
                  <a:lnTo>
                    <a:pt x="594" y="629"/>
                  </a:lnTo>
                  <a:lnTo>
                    <a:pt x="538" y="693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53" name="Freeform 105"/>
            <p:cNvSpPr>
              <a:spLocks/>
            </p:cNvSpPr>
            <p:nvPr/>
          </p:nvSpPr>
          <p:spPr bwMode="auto">
            <a:xfrm>
              <a:off x="1983" y="1512"/>
              <a:ext cx="279" cy="157"/>
            </a:xfrm>
            <a:custGeom>
              <a:avLst/>
              <a:gdLst/>
              <a:ahLst/>
              <a:cxnLst>
                <a:cxn ang="0">
                  <a:pos x="142" y="44"/>
                </a:cxn>
                <a:cxn ang="0">
                  <a:pos x="80" y="80"/>
                </a:cxn>
                <a:cxn ang="0">
                  <a:pos x="24" y="144"/>
                </a:cxn>
                <a:cxn ang="0">
                  <a:pos x="0" y="241"/>
                </a:cxn>
                <a:cxn ang="0">
                  <a:pos x="72" y="286"/>
                </a:cxn>
                <a:cxn ang="0">
                  <a:pos x="121" y="354"/>
                </a:cxn>
                <a:cxn ang="0">
                  <a:pos x="148" y="428"/>
                </a:cxn>
                <a:cxn ang="0">
                  <a:pos x="225" y="447"/>
                </a:cxn>
                <a:cxn ang="0">
                  <a:pos x="297" y="487"/>
                </a:cxn>
                <a:cxn ang="0">
                  <a:pos x="366" y="503"/>
                </a:cxn>
                <a:cxn ang="0">
                  <a:pos x="438" y="499"/>
                </a:cxn>
                <a:cxn ang="0">
                  <a:pos x="515" y="526"/>
                </a:cxn>
                <a:cxn ang="0">
                  <a:pos x="595" y="539"/>
                </a:cxn>
                <a:cxn ang="0">
                  <a:pos x="675" y="531"/>
                </a:cxn>
                <a:cxn ang="0">
                  <a:pos x="753" y="535"/>
                </a:cxn>
                <a:cxn ang="0">
                  <a:pos x="793" y="613"/>
                </a:cxn>
                <a:cxn ang="0">
                  <a:pos x="859" y="626"/>
                </a:cxn>
                <a:cxn ang="0">
                  <a:pos x="874" y="543"/>
                </a:cxn>
                <a:cxn ang="0">
                  <a:pos x="890" y="460"/>
                </a:cxn>
                <a:cxn ang="0">
                  <a:pos x="995" y="406"/>
                </a:cxn>
                <a:cxn ang="0">
                  <a:pos x="1052" y="363"/>
                </a:cxn>
                <a:cxn ang="0">
                  <a:pos x="1115" y="317"/>
                </a:cxn>
                <a:cxn ang="0">
                  <a:pos x="1080" y="249"/>
                </a:cxn>
                <a:cxn ang="0">
                  <a:pos x="1080" y="165"/>
                </a:cxn>
                <a:cxn ang="0">
                  <a:pos x="1002" y="67"/>
                </a:cxn>
                <a:cxn ang="0">
                  <a:pos x="923" y="61"/>
                </a:cxn>
                <a:cxn ang="0">
                  <a:pos x="891" y="107"/>
                </a:cxn>
                <a:cxn ang="0">
                  <a:pos x="842" y="132"/>
                </a:cxn>
                <a:cxn ang="0">
                  <a:pos x="777" y="95"/>
                </a:cxn>
                <a:cxn ang="0">
                  <a:pos x="720" y="34"/>
                </a:cxn>
                <a:cxn ang="0">
                  <a:pos x="661" y="95"/>
                </a:cxn>
                <a:cxn ang="0">
                  <a:pos x="587" y="125"/>
                </a:cxn>
                <a:cxn ang="0">
                  <a:pos x="515" y="156"/>
                </a:cxn>
                <a:cxn ang="0">
                  <a:pos x="443" y="133"/>
                </a:cxn>
                <a:cxn ang="0">
                  <a:pos x="369" y="100"/>
                </a:cxn>
                <a:cxn ang="0">
                  <a:pos x="308" y="56"/>
                </a:cxn>
                <a:cxn ang="0">
                  <a:pos x="248" y="0"/>
                </a:cxn>
                <a:cxn ang="0">
                  <a:pos x="142" y="44"/>
                </a:cxn>
              </a:cxnLst>
              <a:rect l="0" t="0" r="r" b="b"/>
              <a:pathLst>
                <a:path w="1115" h="626">
                  <a:moveTo>
                    <a:pt x="142" y="44"/>
                  </a:moveTo>
                  <a:lnTo>
                    <a:pt x="80" y="80"/>
                  </a:lnTo>
                  <a:lnTo>
                    <a:pt x="24" y="144"/>
                  </a:lnTo>
                  <a:lnTo>
                    <a:pt x="0" y="241"/>
                  </a:lnTo>
                  <a:lnTo>
                    <a:pt x="72" y="286"/>
                  </a:lnTo>
                  <a:lnTo>
                    <a:pt x="121" y="354"/>
                  </a:lnTo>
                  <a:lnTo>
                    <a:pt x="148" y="428"/>
                  </a:lnTo>
                  <a:lnTo>
                    <a:pt x="225" y="447"/>
                  </a:lnTo>
                  <a:lnTo>
                    <a:pt x="297" y="487"/>
                  </a:lnTo>
                  <a:lnTo>
                    <a:pt x="366" y="503"/>
                  </a:lnTo>
                  <a:lnTo>
                    <a:pt x="438" y="499"/>
                  </a:lnTo>
                  <a:lnTo>
                    <a:pt x="515" y="526"/>
                  </a:lnTo>
                  <a:lnTo>
                    <a:pt x="595" y="539"/>
                  </a:lnTo>
                  <a:lnTo>
                    <a:pt x="675" y="531"/>
                  </a:lnTo>
                  <a:lnTo>
                    <a:pt x="753" y="535"/>
                  </a:lnTo>
                  <a:lnTo>
                    <a:pt x="793" y="613"/>
                  </a:lnTo>
                  <a:lnTo>
                    <a:pt x="859" y="626"/>
                  </a:lnTo>
                  <a:lnTo>
                    <a:pt x="874" y="543"/>
                  </a:lnTo>
                  <a:lnTo>
                    <a:pt x="890" y="460"/>
                  </a:lnTo>
                  <a:lnTo>
                    <a:pt x="995" y="406"/>
                  </a:lnTo>
                  <a:lnTo>
                    <a:pt x="1052" y="363"/>
                  </a:lnTo>
                  <a:lnTo>
                    <a:pt x="1115" y="317"/>
                  </a:lnTo>
                  <a:lnTo>
                    <a:pt x="1080" y="249"/>
                  </a:lnTo>
                  <a:lnTo>
                    <a:pt x="1080" y="165"/>
                  </a:lnTo>
                  <a:lnTo>
                    <a:pt x="1002" y="67"/>
                  </a:lnTo>
                  <a:lnTo>
                    <a:pt x="923" y="61"/>
                  </a:lnTo>
                  <a:lnTo>
                    <a:pt x="891" y="107"/>
                  </a:lnTo>
                  <a:lnTo>
                    <a:pt x="842" y="132"/>
                  </a:lnTo>
                  <a:lnTo>
                    <a:pt x="777" y="95"/>
                  </a:lnTo>
                  <a:lnTo>
                    <a:pt x="720" y="34"/>
                  </a:lnTo>
                  <a:lnTo>
                    <a:pt x="661" y="95"/>
                  </a:lnTo>
                  <a:lnTo>
                    <a:pt x="587" y="125"/>
                  </a:lnTo>
                  <a:lnTo>
                    <a:pt x="515" y="156"/>
                  </a:lnTo>
                  <a:lnTo>
                    <a:pt x="443" y="133"/>
                  </a:lnTo>
                  <a:lnTo>
                    <a:pt x="369" y="100"/>
                  </a:lnTo>
                  <a:lnTo>
                    <a:pt x="308" y="56"/>
                  </a:lnTo>
                  <a:lnTo>
                    <a:pt x="248" y="0"/>
                  </a:lnTo>
                  <a:lnTo>
                    <a:pt x="142" y="44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54" name="Freeform 106"/>
            <p:cNvSpPr>
              <a:spLocks/>
            </p:cNvSpPr>
            <p:nvPr/>
          </p:nvSpPr>
          <p:spPr bwMode="auto">
            <a:xfrm>
              <a:off x="2374" y="1589"/>
              <a:ext cx="214" cy="215"/>
            </a:xfrm>
            <a:custGeom>
              <a:avLst/>
              <a:gdLst/>
              <a:ahLst/>
              <a:cxnLst>
                <a:cxn ang="0">
                  <a:pos x="1" y="579"/>
                </a:cxn>
                <a:cxn ang="0">
                  <a:pos x="72" y="557"/>
                </a:cxn>
                <a:cxn ang="0">
                  <a:pos x="135" y="554"/>
                </a:cxn>
                <a:cxn ang="0">
                  <a:pos x="189" y="494"/>
                </a:cxn>
                <a:cxn ang="0">
                  <a:pos x="195" y="408"/>
                </a:cxn>
                <a:cxn ang="0">
                  <a:pos x="204" y="324"/>
                </a:cxn>
                <a:cxn ang="0">
                  <a:pos x="242" y="272"/>
                </a:cxn>
                <a:cxn ang="0">
                  <a:pos x="325" y="272"/>
                </a:cxn>
                <a:cxn ang="0">
                  <a:pos x="345" y="194"/>
                </a:cxn>
                <a:cxn ang="0">
                  <a:pos x="393" y="130"/>
                </a:cxn>
                <a:cxn ang="0">
                  <a:pos x="437" y="79"/>
                </a:cxn>
                <a:cxn ang="0">
                  <a:pos x="513" y="87"/>
                </a:cxn>
                <a:cxn ang="0">
                  <a:pos x="578" y="97"/>
                </a:cxn>
                <a:cxn ang="0">
                  <a:pos x="642" y="0"/>
                </a:cxn>
                <a:cxn ang="0">
                  <a:pos x="724" y="69"/>
                </a:cxn>
                <a:cxn ang="0">
                  <a:pos x="786" y="128"/>
                </a:cxn>
                <a:cxn ang="0">
                  <a:pos x="758" y="208"/>
                </a:cxn>
                <a:cxn ang="0">
                  <a:pos x="771" y="287"/>
                </a:cxn>
                <a:cxn ang="0">
                  <a:pos x="772" y="360"/>
                </a:cxn>
                <a:cxn ang="0">
                  <a:pos x="800" y="438"/>
                </a:cxn>
                <a:cxn ang="0">
                  <a:pos x="849" y="450"/>
                </a:cxn>
                <a:cxn ang="0">
                  <a:pos x="855" y="505"/>
                </a:cxn>
                <a:cxn ang="0">
                  <a:pos x="824" y="575"/>
                </a:cxn>
                <a:cxn ang="0">
                  <a:pos x="812" y="703"/>
                </a:cxn>
                <a:cxn ang="0">
                  <a:pos x="771" y="775"/>
                </a:cxn>
                <a:cxn ang="0">
                  <a:pos x="707" y="825"/>
                </a:cxn>
                <a:cxn ang="0">
                  <a:pos x="637" y="805"/>
                </a:cxn>
                <a:cxn ang="0">
                  <a:pos x="582" y="751"/>
                </a:cxn>
                <a:cxn ang="0">
                  <a:pos x="513" y="797"/>
                </a:cxn>
                <a:cxn ang="0">
                  <a:pos x="437" y="779"/>
                </a:cxn>
                <a:cxn ang="0">
                  <a:pos x="369" y="805"/>
                </a:cxn>
                <a:cxn ang="0">
                  <a:pos x="311" y="846"/>
                </a:cxn>
                <a:cxn ang="0">
                  <a:pos x="242" y="863"/>
                </a:cxn>
                <a:cxn ang="0">
                  <a:pos x="174" y="825"/>
                </a:cxn>
                <a:cxn ang="0">
                  <a:pos x="114" y="833"/>
                </a:cxn>
                <a:cxn ang="0">
                  <a:pos x="1" y="809"/>
                </a:cxn>
                <a:cxn ang="0">
                  <a:pos x="48" y="749"/>
                </a:cxn>
                <a:cxn ang="0">
                  <a:pos x="0" y="695"/>
                </a:cxn>
                <a:cxn ang="0">
                  <a:pos x="0" y="611"/>
                </a:cxn>
                <a:cxn ang="0">
                  <a:pos x="1" y="579"/>
                </a:cxn>
              </a:cxnLst>
              <a:rect l="0" t="0" r="r" b="b"/>
              <a:pathLst>
                <a:path w="855" h="863">
                  <a:moveTo>
                    <a:pt x="1" y="579"/>
                  </a:moveTo>
                  <a:lnTo>
                    <a:pt x="72" y="557"/>
                  </a:lnTo>
                  <a:lnTo>
                    <a:pt x="135" y="554"/>
                  </a:lnTo>
                  <a:lnTo>
                    <a:pt x="189" y="494"/>
                  </a:lnTo>
                  <a:lnTo>
                    <a:pt x="195" y="408"/>
                  </a:lnTo>
                  <a:lnTo>
                    <a:pt x="204" y="324"/>
                  </a:lnTo>
                  <a:lnTo>
                    <a:pt x="242" y="272"/>
                  </a:lnTo>
                  <a:lnTo>
                    <a:pt x="325" y="272"/>
                  </a:lnTo>
                  <a:lnTo>
                    <a:pt x="345" y="194"/>
                  </a:lnTo>
                  <a:lnTo>
                    <a:pt x="393" y="130"/>
                  </a:lnTo>
                  <a:lnTo>
                    <a:pt x="437" y="79"/>
                  </a:lnTo>
                  <a:lnTo>
                    <a:pt x="513" y="87"/>
                  </a:lnTo>
                  <a:lnTo>
                    <a:pt x="578" y="97"/>
                  </a:lnTo>
                  <a:lnTo>
                    <a:pt x="642" y="0"/>
                  </a:lnTo>
                  <a:lnTo>
                    <a:pt x="724" y="69"/>
                  </a:lnTo>
                  <a:lnTo>
                    <a:pt x="786" y="128"/>
                  </a:lnTo>
                  <a:lnTo>
                    <a:pt x="758" y="208"/>
                  </a:lnTo>
                  <a:lnTo>
                    <a:pt x="771" y="287"/>
                  </a:lnTo>
                  <a:lnTo>
                    <a:pt x="772" y="360"/>
                  </a:lnTo>
                  <a:lnTo>
                    <a:pt x="800" y="438"/>
                  </a:lnTo>
                  <a:lnTo>
                    <a:pt x="849" y="450"/>
                  </a:lnTo>
                  <a:lnTo>
                    <a:pt x="855" y="505"/>
                  </a:lnTo>
                  <a:lnTo>
                    <a:pt x="824" y="575"/>
                  </a:lnTo>
                  <a:lnTo>
                    <a:pt x="812" y="703"/>
                  </a:lnTo>
                  <a:lnTo>
                    <a:pt x="771" y="775"/>
                  </a:lnTo>
                  <a:lnTo>
                    <a:pt x="707" y="825"/>
                  </a:lnTo>
                  <a:lnTo>
                    <a:pt x="637" y="805"/>
                  </a:lnTo>
                  <a:lnTo>
                    <a:pt x="582" y="751"/>
                  </a:lnTo>
                  <a:lnTo>
                    <a:pt x="513" y="797"/>
                  </a:lnTo>
                  <a:lnTo>
                    <a:pt x="437" y="779"/>
                  </a:lnTo>
                  <a:lnTo>
                    <a:pt x="369" y="805"/>
                  </a:lnTo>
                  <a:lnTo>
                    <a:pt x="311" y="846"/>
                  </a:lnTo>
                  <a:lnTo>
                    <a:pt x="242" y="863"/>
                  </a:lnTo>
                  <a:lnTo>
                    <a:pt x="174" y="825"/>
                  </a:lnTo>
                  <a:lnTo>
                    <a:pt x="114" y="833"/>
                  </a:lnTo>
                  <a:lnTo>
                    <a:pt x="1" y="809"/>
                  </a:lnTo>
                  <a:lnTo>
                    <a:pt x="48" y="749"/>
                  </a:lnTo>
                  <a:lnTo>
                    <a:pt x="0" y="695"/>
                  </a:lnTo>
                  <a:lnTo>
                    <a:pt x="0" y="611"/>
                  </a:lnTo>
                  <a:lnTo>
                    <a:pt x="1" y="579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55" name="Freeform 107"/>
            <p:cNvSpPr>
              <a:spLocks/>
            </p:cNvSpPr>
            <p:nvPr/>
          </p:nvSpPr>
          <p:spPr bwMode="auto">
            <a:xfrm>
              <a:off x="2374" y="1589"/>
              <a:ext cx="214" cy="215"/>
            </a:xfrm>
            <a:custGeom>
              <a:avLst/>
              <a:gdLst/>
              <a:ahLst/>
              <a:cxnLst>
                <a:cxn ang="0">
                  <a:pos x="1" y="579"/>
                </a:cxn>
                <a:cxn ang="0">
                  <a:pos x="72" y="557"/>
                </a:cxn>
                <a:cxn ang="0">
                  <a:pos x="135" y="554"/>
                </a:cxn>
                <a:cxn ang="0">
                  <a:pos x="189" y="494"/>
                </a:cxn>
                <a:cxn ang="0">
                  <a:pos x="195" y="408"/>
                </a:cxn>
                <a:cxn ang="0">
                  <a:pos x="204" y="324"/>
                </a:cxn>
                <a:cxn ang="0">
                  <a:pos x="242" y="272"/>
                </a:cxn>
                <a:cxn ang="0">
                  <a:pos x="325" y="272"/>
                </a:cxn>
                <a:cxn ang="0">
                  <a:pos x="345" y="194"/>
                </a:cxn>
                <a:cxn ang="0">
                  <a:pos x="393" y="130"/>
                </a:cxn>
                <a:cxn ang="0">
                  <a:pos x="437" y="79"/>
                </a:cxn>
                <a:cxn ang="0">
                  <a:pos x="513" y="87"/>
                </a:cxn>
                <a:cxn ang="0">
                  <a:pos x="578" y="97"/>
                </a:cxn>
                <a:cxn ang="0">
                  <a:pos x="642" y="0"/>
                </a:cxn>
                <a:cxn ang="0">
                  <a:pos x="724" y="69"/>
                </a:cxn>
                <a:cxn ang="0">
                  <a:pos x="786" y="128"/>
                </a:cxn>
                <a:cxn ang="0">
                  <a:pos x="758" y="208"/>
                </a:cxn>
                <a:cxn ang="0">
                  <a:pos x="771" y="287"/>
                </a:cxn>
                <a:cxn ang="0">
                  <a:pos x="772" y="360"/>
                </a:cxn>
                <a:cxn ang="0">
                  <a:pos x="800" y="438"/>
                </a:cxn>
                <a:cxn ang="0">
                  <a:pos x="849" y="450"/>
                </a:cxn>
                <a:cxn ang="0">
                  <a:pos x="855" y="505"/>
                </a:cxn>
                <a:cxn ang="0">
                  <a:pos x="824" y="575"/>
                </a:cxn>
                <a:cxn ang="0">
                  <a:pos x="812" y="703"/>
                </a:cxn>
                <a:cxn ang="0">
                  <a:pos x="771" y="775"/>
                </a:cxn>
                <a:cxn ang="0">
                  <a:pos x="707" y="825"/>
                </a:cxn>
                <a:cxn ang="0">
                  <a:pos x="637" y="805"/>
                </a:cxn>
                <a:cxn ang="0">
                  <a:pos x="582" y="751"/>
                </a:cxn>
                <a:cxn ang="0">
                  <a:pos x="513" y="797"/>
                </a:cxn>
                <a:cxn ang="0">
                  <a:pos x="437" y="779"/>
                </a:cxn>
                <a:cxn ang="0">
                  <a:pos x="369" y="805"/>
                </a:cxn>
                <a:cxn ang="0">
                  <a:pos x="311" y="846"/>
                </a:cxn>
                <a:cxn ang="0">
                  <a:pos x="242" y="863"/>
                </a:cxn>
                <a:cxn ang="0">
                  <a:pos x="174" y="825"/>
                </a:cxn>
                <a:cxn ang="0">
                  <a:pos x="114" y="833"/>
                </a:cxn>
                <a:cxn ang="0">
                  <a:pos x="1" y="809"/>
                </a:cxn>
                <a:cxn ang="0">
                  <a:pos x="48" y="749"/>
                </a:cxn>
                <a:cxn ang="0">
                  <a:pos x="0" y="695"/>
                </a:cxn>
                <a:cxn ang="0">
                  <a:pos x="0" y="611"/>
                </a:cxn>
                <a:cxn ang="0">
                  <a:pos x="1" y="579"/>
                </a:cxn>
              </a:cxnLst>
              <a:rect l="0" t="0" r="r" b="b"/>
              <a:pathLst>
                <a:path w="855" h="863">
                  <a:moveTo>
                    <a:pt x="1" y="579"/>
                  </a:moveTo>
                  <a:lnTo>
                    <a:pt x="72" y="557"/>
                  </a:lnTo>
                  <a:lnTo>
                    <a:pt x="135" y="554"/>
                  </a:lnTo>
                  <a:lnTo>
                    <a:pt x="189" y="494"/>
                  </a:lnTo>
                  <a:lnTo>
                    <a:pt x="195" y="408"/>
                  </a:lnTo>
                  <a:lnTo>
                    <a:pt x="204" y="324"/>
                  </a:lnTo>
                  <a:lnTo>
                    <a:pt x="242" y="272"/>
                  </a:lnTo>
                  <a:lnTo>
                    <a:pt x="325" y="272"/>
                  </a:lnTo>
                  <a:lnTo>
                    <a:pt x="345" y="194"/>
                  </a:lnTo>
                  <a:lnTo>
                    <a:pt x="393" y="130"/>
                  </a:lnTo>
                  <a:lnTo>
                    <a:pt x="437" y="79"/>
                  </a:lnTo>
                  <a:lnTo>
                    <a:pt x="513" y="87"/>
                  </a:lnTo>
                  <a:lnTo>
                    <a:pt x="578" y="97"/>
                  </a:lnTo>
                  <a:lnTo>
                    <a:pt x="642" y="0"/>
                  </a:lnTo>
                  <a:lnTo>
                    <a:pt x="724" y="69"/>
                  </a:lnTo>
                  <a:lnTo>
                    <a:pt x="786" y="128"/>
                  </a:lnTo>
                  <a:lnTo>
                    <a:pt x="758" y="208"/>
                  </a:lnTo>
                  <a:lnTo>
                    <a:pt x="771" y="287"/>
                  </a:lnTo>
                  <a:lnTo>
                    <a:pt x="772" y="360"/>
                  </a:lnTo>
                  <a:lnTo>
                    <a:pt x="800" y="438"/>
                  </a:lnTo>
                  <a:lnTo>
                    <a:pt x="849" y="450"/>
                  </a:lnTo>
                  <a:lnTo>
                    <a:pt x="855" y="505"/>
                  </a:lnTo>
                  <a:lnTo>
                    <a:pt x="824" y="575"/>
                  </a:lnTo>
                  <a:lnTo>
                    <a:pt x="812" y="703"/>
                  </a:lnTo>
                  <a:lnTo>
                    <a:pt x="771" y="775"/>
                  </a:lnTo>
                  <a:lnTo>
                    <a:pt x="707" y="825"/>
                  </a:lnTo>
                  <a:lnTo>
                    <a:pt x="637" y="805"/>
                  </a:lnTo>
                  <a:lnTo>
                    <a:pt x="582" y="751"/>
                  </a:lnTo>
                  <a:lnTo>
                    <a:pt x="513" y="797"/>
                  </a:lnTo>
                  <a:lnTo>
                    <a:pt x="437" y="779"/>
                  </a:lnTo>
                  <a:lnTo>
                    <a:pt x="369" y="805"/>
                  </a:lnTo>
                  <a:lnTo>
                    <a:pt x="311" y="846"/>
                  </a:lnTo>
                  <a:lnTo>
                    <a:pt x="242" y="863"/>
                  </a:lnTo>
                  <a:lnTo>
                    <a:pt x="174" y="825"/>
                  </a:lnTo>
                  <a:lnTo>
                    <a:pt x="114" y="833"/>
                  </a:lnTo>
                  <a:lnTo>
                    <a:pt x="1" y="809"/>
                  </a:lnTo>
                  <a:lnTo>
                    <a:pt x="48" y="749"/>
                  </a:lnTo>
                  <a:lnTo>
                    <a:pt x="0" y="695"/>
                  </a:lnTo>
                  <a:lnTo>
                    <a:pt x="0" y="611"/>
                  </a:lnTo>
                  <a:lnTo>
                    <a:pt x="1" y="579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56" name="Freeform 108"/>
            <p:cNvSpPr>
              <a:spLocks/>
            </p:cNvSpPr>
            <p:nvPr/>
          </p:nvSpPr>
          <p:spPr bwMode="auto">
            <a:xfrm>
              <a:off x="1884" y="1548"/>
              <a:ext cx="207" cy="234"/>
            </a:xfrm>
            <a:custGeom>
              <a:avLst/>
              <a:gdLst/>
              <a:ahLst/>
              <a:cxnLst>
                <a:cxn ang="0">
                  <a:pos x="86" y="900"/>
                </a:cxn>
                <a:cxn ang="0">
                  <a:pos x="161" y="920"/>
                </a:cxn>
                <a:cxn ang="0">
                  <a:pos x="204" y="847"/>
                </a:cxn>
                <a:cxn ang="0">
                  <a:pos x="282" y="846"/>
                </a:cxn>
                <a:cxn ang="0">
                  <a:pos x="366" y="846"/>
                </a:cxn>
                <a:cxn ang="0">
                  <a:pos x="334" y="916"/>
                </a:cxn>
                <a:cxn ang="0">
                  <a:pos x="408" y="929"/>
                </a:cxn>
                <a:cxn ang="0">
                  <a:pos x="551" y="933"/>
                </a:cxn>
                <a:cxn ang="0">
                  <a:pos x="553" y="828"/>
                </a:cxn>
                <a:cxn ang="0">
                  <a:pos x="621" y="790"/>
                </a:cxn>
                <a:cxn ang="0">
                  <a:pos x="690" y="816"/>
                </a:cxn>
                <a:cxn ang="0">
                  <a:pos x="773" y="808"/>
                </a:cxn>
                <a:cxn ang="0">
                  <a:pos x="797" y="728"/>
                </a:cxn>
                <a:cxn ang="0">
                  <a:pos x="802" y="642"/>
                </a:cxn>
                <a:cxn ang="0">
                  <a:pos x="749" y="621"/>
                </a:cxn>
                <a:cxn ang="0">
                  <a:pos x="686" y="600"/>
                </a:cxn>
                <a:cxn ang="0">
                  <a:pos x="718" y="520"/>
                </a:cxn>
                <a:cxn ang="0">
                  <a:pos x="745" y="437"/>
                </a:cxn>
                <a:cxn ang="0">
                  <a:pos x="826" y="355"/>
                </a:cxn>
                <a:cxn ang="0">
                  <a:pos x="754" y="359"/>
                </a:cxn>
                <a:cxn ang="0">
                  <a:pos x="685" y="343"/>
                </a:cxn>
                <a:cxn ang="0">
                  <a:pos x="613" y="303"/>
                </a:cxn>
                <a:cxn ang="0">
                  <a:pos x="536" y="284"/>
                </a:cxn>
                <a:cxn ang="0">
                  <a:pos x="509" y="210"/>
                </a:cxn>
                <a:cxn ang="0">
                  <a:pos x="460" y="142"/>
                </a:cxn>
                <a:cxn ang="0">
                  <a:pos x="388" y="97"/>
                </a:cxn>
                <a:cxn ang="0">
                  <a:pos x="412" y="0"/>
                </a:cxn>
                <a:cxn ang="0">
                  <a:pos x="282" y="16"/>
                </a:cxn>
                <a:cxn ang="0">
                  <a:pos x="218" y="65"/>
                </a:cxn>
                <a:cxn ang="0">
                  <a:pos x="181" y="122"/>
                </a:cxn>
                <a:cxn ang="0">
                  <a:pos x="108" y="85"/>
                </a:cxn>
                <a:cxn ang="0">
                  <a:pos x="40" y="215"/>
                </a:cxn>
                <a:cxn ang="0">
                  <a:pos x="37" y="271"/>
                </a:cxn>
                <a:cxn ang="0">
                  <a:pos x="52" y="355"/>
                </a:cxn>
                <a:cxn ang="0">
                  <a:pos x="0" y="417"/>
                </a:cxn>
                <a:cxn ang="0">
                  <a:pos x="55" y="501"/>
                </a:cxn>
                <a:cxn ang="0">
                  <a:pos x="84" y="582"/>
                </a:cxn>
                <a:cxn ang="0">
                  <a:pos x="88" y="665"/>
                </a:cxn>
                <a:cxn ang="0">
                  <a:pos x="64" y="747"/>
                </a:cxn>
                <a:cxn ang="0">
                  <a:pos x="45" y="826"/>
                </a:cxn>
                <a:cxn ang="0">
                  <a:pos x="86" y="900"/>
                </a:cxn>
              </a:cxnLst>
              <a:rect l="0" t="0" r="r" b="b"/>
              <a:pathLst>
                <a:path w="826" h="933">
                  <a:moveTo>
                    <a:pt x="86" y="900"/>
                  </a:moveTo>
                  <a:lnTo>
                    <a:pt x="161" y="920"/>
                  </a:lnTo>
                  <a:lnTo>
                    <a:pt x="204" y="847"/>
                  </a:lnTo>
                  <a:lnTo>
                    <a:pt x="282" y="846"/>
                  </a:lnTo>
                  <a:lnTo>
                    <a:pt x="366" y="846"/>
                  </a:lnTo>
                  <a:lnTo>
                    <a:pt x="334" y="916"/>
                  </a:lnTo>
                  <a:lnTo>
                    <a:pt x="408" y="929"/>
                  </a:lnTo>
                  <a:lnTo>
                    <a:pt x="551" y="933"/>
                  </a:lnTo>
                  <a:lnTo>
                    <a:pt x="553" y="828"/>
                  </a:lnTo>
                  <a:lnTo>
                    <a:pt x="621" y="790"/>
                  </a:lnTo>
                  <a:lnTo>
                    <a:pt x="690" y="816"/>
                  </a:lnTo>
                  <a:lnTo>
                    <a:pt x="773" y="808"/>
                  </a:lnTo>
                  <a:lnTo>
                    <a:pt x="797" y="728"/>
                  </a:lnTo>
                  <a:lnTo>
                    <a:pt x="802" y="642"/>
                  </a:lnTo>
                  <a:lnTo>
                    <a:pt x="749" y="621"/>
                  </a:lnTo>
                  <a:lnTo>
                    <a:pt x="686" y="600"/>
                  </a:lnTo>
                  <a:lnTo>
                    <a:pt x="718" y="520"/>
                  </a:lnTo>
                  <a:lnTo>
                    <a:pt x="745" y="437"/>
                  </a:lnTo>
                  <a:lnTo>
                    <a:pt x="826" y="355"/>
                  </a:lnTo>
                  <a:lnTo>
                    <a:pt x="754" y="359"/>
                  </a:lnTo>
                  <a:lnTo>
                    <a:pt x="685" y="343"/>
                  </a:lnTo>
                  <a:lnTo>
                    <a:pt x="613" y="303"/>
                  </a:lnTo>
                  <a:lnTo>
                    <a:pt x="536" y="284"/>
                  </a:lnTo>
                  <a:lnTo>
                    <a:pt x="509" y="210"/>
                  </a:lnTo>
                  <a:lnTo>
                    <a:pt x="460" y="142"/>
                  </a:lnTo>
                  <a:lnTo>
                    <a:pt x="388" y="97"/>
                  </a:lnTo>
                  <a:lnTo>
                    <a:pt x="412" y="0"/>
                  </a:lnTo>
                  <a:lnTo>
                    <a:pt x="282" y="16"/>
                  </a:lnTo>
                  <a:lnTo>
                    <a:pt x="218" y="65"/>
                  </a:lnTo>
                  <a:lnTo>
                    <a:pt x="181" y="122"/>
                  </a:lnTo>
                  <a:lnTo>
                    <a:pt x="108" y="85"/>
                  </a:lnTo>
                  <a:lnTo>
                    <a:pt x="40" y="215"/>
                  </a:lnTo>
                  <a:lnTo>
                    <a:pt x="37" y="271"/>
                  </a:lnTo>
                  <a:lnTo>
                    <a:pt x="52" y="355"/>
                  </a:lnTo>
                  <a:lnTo>
                    <a:pt x="0" y="417"/>
                  </a:lnTo>
                  <a:lnTo>
                    <a:pt x="55" y="501"/>
                  </a:lnTo>
                  <a:lnTo>
                    <a:pt x="84" y="582"/>
                  </a:lnTo>
                  <a:lnTo>
                    <a:pt x="88" y="665"/>
                  </a:lnTo>
                  <a:lnTo>
                    <a:pt x="64" y="747"/>
                  </a:lnTo>
                  <a:lnTo>
                    <a:pt x="45" y="826"/>
                  </a:lnTo>
                  <a:lnTo>
                    <a:pt x="86" y="900"/>
                  </a:lnTo>
                  <a:close/>
                </a:path>
              </a:pathLst>
            </a:custGeom>
            <a:solidFill>
              <a:srgbClr val="FF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57" name="Freeform 109"/>
            <p:cNvSpPr>
              <a:spLocks/>
            </p:cNvSpPr>
            <p:nvPr/>
          </p:nvSpPr>
          <p:spPr bwMode="auto">
            <a:xfrm>
              <a:off x="1884" y="1548"/>
              <a:ext cx="207" cy="234"/>
            </a:xfrm>
            <a:custGeom>
              <a:avLst/>
              <a:gdLst/>
              <a:ahLst/>
              <a:cxnLst>
                <a:cxn ang="0">
                  <a:pos x="86" y="900"/>
                </a:cxn>
                <a:cxn ang="0">
                  <a:pos x="161" y="920"/>
                </a:cxn>
                <a:cxn ang="0">
                  <a:pos x="204" y="847"/>
                </a:cxn>
                <a:cxn ang="0">
                  <a:pos x="282" y="846"/>
                </a:cxn>
                <a:cxn ang="0">
                  <a:pos x="366" y="846"/>
                </a:cxn>
                <a:cxn ang="0">
                  <a:pos x="334" y="916"/>
                </a:cxn>
                <a:cxn ang="0">
                  <a:pos x="408" y="929"/>
                </a:cxn>
                <a:cxn ang="0">
                  <a:pos x="551" y="933"/>
                </a:cxn>
                <a:cxn ang="0">
                  <a:pos x="553" y="828"/>
                </a:cxn>
                <a:cxn ang="0">
                  <a:pos x="621" y="790"/>
                </a:cxn>
                <a:cxn ang="0">
                  <a:pos x="690" y="816"/>
                </a:cxn>
                <a:cxn ang="0">
                  <a:pos x="773" y="808"/>
                </a:cxn>
                <a:cxn ang="0">
                  <a:pos x="797" y="728"/>
                </a:cxn>
                <a:cxn ang="0">
                  <a:pos x="802" y="642"/>
                </a:cxn>
                <a:cxn ang="0">
                  <a:pos x="749" y="621"/>
                </a:cxn>
                <a:cxn ang="0">
                  <a:pos x="686" y="600"/>
                </a:cxn>
                <a:cxn ang="0">
                  <a:pos x="718" y="520"/>
                </a:cxn>
                <a:cxn ang="0">
                  <a:pos x="745" y="437"/>
                </a:cxn>
                <a:cxn ang="0">
                  <a:pos x="826" y="355"/>
                </a:cxn>
                <a:cxn ang="0">
                  <a:pos x="754" y="359"/>
                </a:cxn>
                <a:cxn ang="0">
                  <a:pos x="685" y="343"/>
                </a:cxn>
                <a:cxn ang="0">
                  <a:pos x="613" y="303"/>
                </a:cxn>
                <a:cxn ang="0">
                  <a:pos x="536" y="284"/>
                </a:cxn>
                <a:cxn ang="0">
                  <a:pos x="509" y="210"/>
                </a:cxn>
                <a:cxn ang="0">
                  <a:pos x="460" y="142"/>
                </a:cxn>
                <a:cxn ang="0">
                  <a:pos x="388" y="97"/>
                </a:cxn>
                <a:cxn ang="0">
                  <a:pos x="412" y="0"/>
                </a:cxn>
                <a:cxn ang="0">
                  <a:pos x="282" y="16"/>
                </a:cxn>
                <a:cxn ang="0">
                  <a:pos x="218" y="65"/>
                </a:cxn>
                <a:cxn ang="0">
                  <a:pos x="181" y="122"/>
                </a:cxn>
                <a:cxn ang="0">
                  <a:pos x="108" y="85"/>
                </a:cxn>
                <a:cxn ang="0">
                  <a:pos x="40" y="215"/>
                </a:cxn>
                <a:cxn ang="0">
                  <a:pos x="37" y="271"/>
                </a:cxn>
                <a:cxn ang="0">
                  <a:pos x="52" y="355"/>
                </a:cxn>
                <a:cxn ang="0">
                  <a:pos x="0" y="417"/>
                </a:cxn>
                <a:cxn ang="0">
                  <a:pos x="55" y="501"/>
                </a:cxn>
                <a:cxn ang="0">
                  <a:pos x="84" y="582"/>
                </a:cxn>
                <a:cxn ang="0">
                  <a:pos x="88" y="665"/>
                </a:cxn>
                <a:cxn ang="0">
                  <a:pos x="64" y="747"/>
                </a:cxn>
                <a:cxn ang="0">
                  <a:pos x="45" y="826"/>
                </a:cxn>
                <a:cxn ang="0">
                  <a:pos x="86" y="900"/>
                </a:cxn>
              </a:cxnLst>
              <a:rect l="0" t="0" r="r" b="b"/>
              <a:pathLst>
                <a:path w="826" h="933">
                  <a:moveTo>
                    <a:pt x="86" y="900"/>
                  </a:moveTo>
                  <a:lnTo>
                    <a:pt x="161" y="920"/>
                  </a:lnTo>
                  <a:lnTo>
                    <a:pt x="204" y="847"/>
                  </a:lnTo>
                  <a:lnTo>
                    <a:pt x="282" y="846"/>
                  </a:lnTo>
                  <a:lnTo>
                    <a:pt x="366" y="846"/>
                  </a:lnTo>
                  <a:lnTo>
                    <a:pt x="334" y="916"/>
                  </a:lnTo>
                  <a:lnTo>
                    <a:pt x="408" y="929"/>
                  </a:lnTo>
                  <a:lnTo>
                    <a:pt x="551" y="933"/>
                  </a:lnTo>
                  <a:lnTo>
                    <a:pt x="553" y="828"/>
                  </a:lnTo>
                  <a:lnTo>
                    <a:pt x="621" y="790"/>
                  </a:lnTo>
                  <a:lnTo>
                    <a:pt x="690" y="816"/>
                  </a:lnTo>
                  <a:lnTo>
                    <a:pt x="773" y="808"/>
                  </a:lnTo>
                  <a:lnTo>
                    <a:pt x="797" y="728"/>
                  </a:lnTo>
                  <a:lnTo>
                    <a:pt x="802" y="642"/>
                  </a:lnTo>
                  <a:lnTo>
                    <a:pt x="749" y="621"/>
                  </a:lnTo>
                  <a:lnTo>
                    <a:pt x="686" y="600"/>
                  </a:lnTo>
                  <a:lnTo>
                    <a:pt x="718" y="520"/>
                  </a:lnTo>
                  <a:lnTo>
                    <a:pt x="745" y="437"/>
                  </a:lnTo>
                  <a:lnTo>
                    <a:pt x="826" y="355"/>
                  </a:lnTo>
                  <a:lnTo>
                    <a:pt x="754" y="359"/>
                  </a:lnTo>
                  <a:lnTo>
                    <a:pt x="685" y="343"/>
                  </a:lnTo>
                  <a:lnTo>
                    <a:pt x="613" y="303"/>
                  </a:lnTo>
                  <a:lnTo>
                    <a:pt x="536" y="284"/>
                  </a:lnTo>
                  <a:lnTo>
                    <a:pt x="509" y="210"/>
                  </a:lnTo>
                  <a:lnTo>
                    <a:pt x="460" y="142"/>
                  </a:lnTo>
                  <a:lnTo>
                    <a:pt x="388" y="97"/>
                  </a:lnTo>
                  <a:lnTo>
                    <a:pt x="412" y="0"/>
                  </a:lnTo>
                  <a:lnTo>
                    <a:pt x="282" y="16"/>
                  </a:lnTo>
                  <a:lnTo>
                    <a:pt x="218" y="65"/>
                  </a:lnTo>
                  <a:lnTo>
                    <a:pt x="181" y="122"/>
                  </a:lnTo>
                  <a:lnTo>
                    <a:pt x="108" y="85"/>
                  </a:lnTo>
                  <a:lnTo>
                    <a:pt x="40" y="215"/>
                  </a:lnTo>
                  <a:lnTo>
                    <a:pt x="37" y="271"/>
                  </a:lnTo>
                  <a:lnTo>
                    <a:pt x="52" y="355"/>
                  </a:lnTo>
                  <a:lnTo>
                    <a:pt x="0" y="417"/>
                  </a:lnTo>
                  <a:lnTo>
                    <a:pt x="55" y="501"/>
                  </a:lnTo>
                  <a:lnTo>
                    <a:pt x="84" y="582"/>
                  </a:lnTo>
                  <a:lnTo>
                    <a:pt x="88" y="665"/>
                  </a:lnTo>
                  <a:lnTo>
                    <a:pt x="64" y="747"/>
                  </a:lnTo>
                  <a:lnTo>
                    <a:pt x="45" y="826"/>
                  </a:lnTo>
                  <a:lnTo>
                    <a:pt x="86" y="900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58" name="Freeform 110"/>
            <p:cNvSpPr>
              <a:spLocks/>
            </p:cNvSpPr>
            <p:nvPr/>
          </p:nvSpPr>
          <p:spPr bwMode="auto">
            <a:xfrm>
              <a:off x="1820" y="965"/>
              <a:ext cx="126" cy="124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0" y="149"/>
                </a:cxn>
                <a:cxn ang="0">
                  <a:pos x="10" y="228"/>
                </a:cxn>
                <a:cxn ang="0">
                  <a:pos x="34" y="306"/>
                </a:cxn>
                <a:cxn ang="0">
                  <a:pos x="62" y="380"/>
                </a:cxn>
                <a:cxn ang="0">
                  <a:pos x="118" y="444"/>
                </a:cxn>
                <a:cxn ang="0">
                  <a:pos x="197" y="452"/>
                </a:cxn>
                <a:cxn ang="0">
                  <a:pos x="325" y="499"/>
                </a:cxn>
                <a:cxn ang="0">
                  <a:pos x="388" y="443"/>
                </a:cxn>
                <a:cxn ang="0">
                  <a:pos x="461" y="475"/>
                </a:cxn>
                <a:cxn ang="0">
                  <a:pos x="506" y="418"/>
                </a:cxn>
                <a:cxn ang="0">
                  <a:pos x="490" y="330"/>
                </a:cxn>
                <a:cxn ang="0">
                  <a:pos x="423" y="213"/>
                </a:cxn>
                <a:cxn ang="0">
                  <a:pos x="394" y="133"/>
                </a:cxn>
                <a:cxn ang="0">
                  <a:pos x="390" y="60"/>
                </a:cxn>
                <a:cxn ang="0">
                  <a:pos x="369" y="33"/>
                </a:cxn>
                <a:cxn ang="0">
                  <a:pos x="302" y="73"/>
                </a:cxn>
                <a:cxn ang="0">
                  <a:pos x="237" y="100"/>
                </a:cxn>
                <a:cxn ang="0">
                  <a:pos x="160" y="128"/>
                </a:cxn>
                <a:cxn ang="0">
                  <a:pos x="127" y="75"/>
                </a:cxn>
                <a:cxn ang="0">
                  <a:pos x="140" y="0"/>
                </a:cxn>
                <a:cxn ang="0">
                  <a:pos x="72" y="45"/>
                </a:cxn>
                <a:cxn ang="0">
                  <a:pos x="0" y="64"/>
                </a:cxn>
              </a:cxnLst>
              <a:rect l="0" t="0" r="r" b="b"/>
              <a:pathLst>
                <a:path w="506" h="499">
                  <a:moveTo>
                    <a:pt x="0" y="64"/>
                  </a:moveTo>
                  <a:lnTo>
                    <a:pt x="0" y="149"/>
                  </a:lnTo>
                  <a:lnTo>
                    <a:pt x="10" y="228"/>
                  </a:lnTo>
                  <a:lnTo>
                    <a:pt x="34" y="306"/>
                  </a:lnTo>
                  <a:lnTo>
                    <a:pt x="62" y="380"/>
                  </a:lnTo>
                  <a:lnTo>
                    <a:pt x="118" y="444"/>
                  </a:lnTo>
                  <a:lnTo>
                    <a:pt x="197" y="452"/>
                  </a:lnTo>
                  <a:lnTo>
                    <a:pt x="325" y="499"/>
                  </a:lnTo>
                  <a:lnTo>
                    <a:pt x="388" y="443"/>
                  </a:lnTo>
                  <a:lnTo>
                    <a:pt x="461" y="475"/>
                  </a:lnTo>
                  <a:lnTo>
                    <a:pt x="506" y="418"/>
                  </a:lnTo>
                  <a:lnTo>
                    <a:pt x="490" y="330"/>
                  </a:lnTo>
                  <a:lnTo>
                    <a:pt x="423" y="213"/>
                  </a:lnTo>
                  <a:lnTo>
                    <a:pt x="394" y="133"/>
                  </a:lnTo>
                  <a:lnTo>
                    <a:pt x="390" y="60"/>
                  </a:lnTo>
                  <a:lnTo>
                    <a:pt x="369" y="33"/>
                  </a:lnTo>
                  <a:lnTo>
                    <a:pt x="302" y="73"/>
                  </a:lnTo>
                  <a:lnTo>
                    <a:pt x="237" y="100"/>
                  </a:lnTo>
                  <a:lnTo>
                    <a:pt x="160" y="128"/>
                  </a:lnTo>
                  <a:lnTo>
                    <a:pt x="127" y="75"/>
                  </a:lnTo>
                  <a:lnTo>
                    <a:pt x="140" y="0"/>
                  </a:lnTo>
                  <a:lnTo>
                    <a:pt x="72" y="45"/>
                  </a:lnTo>
                  <a:lnTo>
                    <a:pt x="0" y="64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59" name="Freeform 111"/>
            <p:cNvSpPr>
              <a:spLocks/>
            </p:cNvSpPr>
            <p:nvPr/>
          </p:nvSpPr>
          <p:spPr bwMode="auto">
            <a:xfrm>
              <a:off x="1769" y="1170"/>
              <a:ext cx="363" cy="323"/>
            </a:xfrm>
            <a:custGeom>
              <a:avLst/>
              <a:gdLst/>
              <a:ahLst/>
              <a:cxnLst>
                <a:cxn ang="0">
                  <a:pos x="320" y="1081"/>
                </a:cxn>
                <a:cxn ang="0">
                  <a:pos x="238" y="985"/>
                </a:cxn>
                <a:cxn ang="0">
                  <a:pos x="173" y="868"/>
                </a:cxn>
                <a:cxn ang="0">
                  <a:pos x="266" y="791"/>
                </a:cxn>
                <a:cxn ang="0">
                  <a:pos x="159" y="694"/>
                </a:cxn>
                <a:cxn ang="0">
                  <a:pos x="77" y="569"/>
                </a:cxn>
                <a:cxn ang="0">
                  <a:pos x="57" y="423"/>
                </a:cxn>
                <a:cxn ang="0">
                  <a:pos x="130" y="289"/>
                </a:cxn>
                <a:cxn ang="0">
                  <a:pos x="179" y="214"/>
                </a:cxn>
                <a:cxn ang="0">
                  <a:pos x="325" y="253"/>
                </a:cxn>
                <a:cxn ang="0">
                  <a:pos x="428" y="205"/>
                </a:cxn>
                <a:cxn ang="0">
                  <a:pos x="485" y="98"/>
                </a:cxn>
                <a:cxn ang="0">
                  <a:pos x="601" y="0"/>
                </a:cxn>
                <a:cxn ang="0">
                  <a:pos x="691" y="19"/>
                </a:cxn>
                <a:cxn ang="0">
                  <a:pos x="803" y="132"/>
                </a:cxn>
                <a:cxn ang="0">
                  <a:pos x="928" y="202"/>
                </a:cxn>
                <a:cxn ang="0">
                  <a:pos x="1058" y="149"/>
                </a:cxn>
                <a:cxn ang="0">
                  <a:pos x="1162" y="253"/>
                </a:cxn>
                <a:cxn ang="0">
                  <a:pos x="1306" y="198"/>
                </a:cxn>
                <a:cxn ang="0">
                  <a:pos x="1355" y="374"/>
                </a:cxn>
                <a:cxn ang="0">
                  <a:pos x="1453" y="480"/>
                </a:cxn>
                <a:cxn ang="0">
                  <a:pos x="1414" y="636"/>
                </a:cxn>
                <a:cxn ang="0">
                  <a:pos x="1272" y="706"/>
                </a:cxn>
                <a:cxn ang="0">
                  <a:pos x="1199" y="585"/>
                </a:cxn>
                <a:cxn ang="0">
                  <a:pos x="1085" y="677"/>
                </a:cxn>
                <a:cxn ang="0">
                  <a:pos x="972" y="788"/>
                </a:cxn>
                <a:cxn ang="0">
                  <a:pos x="893" y="860"/>
                </a:cxn>
                <a:cxn ang="0">
                  <a:pos x="776" y="819"/>
                </a:cxn>
                <a:cxn ang="0">
                  <a:pos x="659" y="887"/>
                </a:cxn>
                <a:cxn ang="0">
                  <a:pos x="601" y="995"/>
                </a:cxn>
                <a:cxn ang="0">
                  <a:pos x="513" y="1110"/>
                </a:cxn>
                <a:cxn ang="0">
                  <a:pos x="373" y="1161"/>
                </a:cxn>
                <a:cxn ang="0">
                  <a:pos x="335" y="1291"/>
                </a:cxn>
                <a:cxn ang="0">
                  <a:pos x="353" y="1132"/>
                </a:cxn>
              </a:cxnLst>
              <a:rect l="0" t="0" r="r" b="b"/>
              <a:pathLst>
                <a:path w="1453" h="1291">
                  <a:moveTo>
                    <a:pt x="263" y="1116"/>
                  </a:moveTo>
                  <a:lnTo>
                    <a:pt x="320" y="1081"/>
                  </a:lnTo>
                  <a:lnTo>
                    <a:pt x="311" y="1017"/>
                  </a:lnTo>
                  <a:lnTo>
                    <a:pt x="238" y="985"/>
                  </a:lnTo>
                  <a:lnTo>
                    <a:pt x="218" y="911"/>
                  </a:lnTo>
                  <a:lnTo>
                    <a:pt x="173" y="868"/>
                  </a:lnTo>
                  <a:lnTo>
                    <a:pt x="227" y="836"/>
                  </a:lnTo>
                  <a:lnTo>
                    <a:pt x="266" y="791"/>
                  </a:lnTo>
                  <a:lnTo>
                    <a:pt x="235" y="721"/>
                  </a:lnTo>
                  <a:lnTo>
                    <a:pt x="159" y="694"/>
                  </a:lnTo>
                  <a:lnTo>
                    <a:pt x="125" y="622"/>
                  </a:lnTo>
                  <a:lnTo>
                    <a:pt x="77" y="569"/>
                  </a:lnTo>
                  <a:lnTo>
                    <a:pt x="0" y="483"/>
                  </a:lnTo>
                  <a:lnTo>
                    <a:pt x="57" y="423"/>
                  </a:lnTo>
                  <a:lnTo>
                    <a:pt x="107" y="355"/>
                  </a:lnTo>
                  <a:lnTo>
                    <a:pt x="130" y="289"/>
                  </a:lnTo>
                  <a:lnTo>
                    <a:pt x="107" y="246"/>
                  </a:lnTo>
                  <a:lnTo>
                    <a:pt x="179" y="214"/>
                  </a:lnTo>
                  <a:lnTo>
                    <a:pt x="252" y="258"/>
                  </a:lnTo>
                  <a:lnTo>
                    <a:pt x="325" y="253"/>
                  </a:lnTo>
                  <a:lnTo>
                    <a:pt x="395" y="238"/>
                  </a:lnTo>
                  <a:lnTo>
                    <a:pt x="428" y="205"/>
                  </a:lnTo>
                  <a:lnTo>
                    <a:pt x="408" y="88"/>
                  </a:lnTo>
                  <a:lnTo>
                    <a:pt x="485" y="98"/>
                  </a:lnTo>
                  <a:lnTo>
                    <a:pt x="564" y="109"/>
                  </a:lnTo>
                  <a:lnTo>
                    <a:pt x="601" y="0"/>
                  </a:lnTo>
                  <a:lnTo>
                    <a:pt x="637" y="65"/>
                  </a:lnTo>
                  <a:lnTo>
                    <a:pt x="691" y="19"/>
                  </a:lnTo>
                  <a:lnTo>
                    <a:pt x="752" y="74"/>
                  </a:lnTo>
                  <a:lnTo>
                    <a:pt x="803" y="132"/>
                  </a:lnTo>
                  <a:lnTo>
                    <a:pt x="860" y="164"/>
                  </a:lnTo>
                  <a:lnTo>
                    <a:pt x="928" y="202"/>
                  </a:lnTo>
                  <a:lnTo>
                    <a:pt x="981" y="145"/>
                  </a:lnTo>
                  <a:lnTo>
                    <a:pt x="1058" y="149"/>
                  </a:lnTo>
                  <a:lnTo>
                    <a:pt x="1088" y="221"/>
                  </a:lnTo>
                  <a:lnTo>
                    <a:pt x="1162" y="253"/>
                  </a:lnTo>
                  <a:lnTo>
                    <a:pt x="1239" y="227"/>
                  </a:lnTo>
                  <a:lnTo>
                    <a:pt x="1306" y="198"/>
                  </a:lnTo>
                  <a:lnTo>
                    <a:pt x="1317" y="298"/>
                  </a:lnTo>
                  <a:lnTo>
                    <a:pt x="1355" y="374"/>
                  </a:lnTo>
                  <a:lnTo>
                    <a:pt x="1403" y="428"/>
                  </a:lnTo>
                  <a:lnTo>
                    <a:pt x="1453" y="480"/>
                  </a:lnTo>
                  <a:lnTo>
                    <a:pt x="1453" y="568"/>
                  </a:lnTo>
                  <a:lnTo>
                    <a:pt x="1414" y="636"/>
                  </a:lnTo>
                  <a:lnTo>
                    <a:pt x="1384" y="710"/>
                  </a:lnTo>
                  <a:lnTo>
                    <a:pt x="1272" y="706"/>
                  </a:lnTo>
                  <a:lnTo>
                    <a:pt x="1220" y="657"/>
                  </a:lnTo>
                  <a:lnTo>
                    <a:pt x="1199" y="585"/>
                  </a:lnTo>
                  <a:lnTo>
                    <a:pt x="1155" y="654"/>
                  </a:lnTo>
                  <a:lnTo>
                    <a:pt x="1085" y="677"/>
                  </a:lnTo>
                  <a:lnTo>
                    <a:pt x="1021" y="725"/>
                  </a:lnTo>
                  <a:lnTo>
                    <a:pt x="972" y="788"/>
                  </a:lnTo>
                  <a:lnTo>
                    <a:pt x="956" y="870"/>
                  </a:lnTo>
                  <a:lnTo>
                    <a:pt x="893" y="860"/>
                  </a:lnTo>
                  <a:lnTo>
                    <a:pt x="824" y="883"/>
                  </a:lnTo>
                  <a:lnTo>
                    <a:pt x="776" y="819"/>
                  </a:lnTo>
                  <a:lnTo>
                    <a:pt x="724" y="842"/>
                  </a:lnTo>
                  <a:lnTo>
                    <a:pt x="659" y="887"/>
                  </a:lnTo>
                  <a:lnTo>
                    <a:pt x="586" y="919"/>
                  </a:lnTo>
                  <a:lnTo>
                    <a:pt x="601" y="995"/>
                  </a:lnTo>
                  <a:lnTo>
                    <a:pt x="558" y="1064"/>
                  </a:lnTo>
                  <a:lnTo>
                    <a:pt x="513" y="1110"/>
                  </a:lnTo>
                  <a:lnTo>
                    <a:pt x="437" y="1133"/>
                  </a:lnTo>
                  <a:lnTo>
                    <a:pt x="373" y="1161"/>
                  </a:lnTo>
                  <a:lnTo>
                    <a:pt x="413" y="1229"/>
                  </a:lnTo>
                  <a:lnTo>
                    <a:pt x="335" y="1291"/>
                  </a:lnTo>
                  <a:lnTo>
                    <a:pt x="247" y="1193"/>
                  </a:lnTo>
                  <a:lnTo>
                    <a:pt x="353" y="1132"/>
                  </a:lnTo>
                  <a:lnTo>
                    <a:pt x="263" y="1116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60" name="Freeform 112"/>
            <p:cNvSpPr>
              <a:spLocks/>
            </p:cNvSpPr>
            <p:nvPr/>
          </p:nvSpPr>
          <p:spPr bwMode="auto">
            <a:xfrm>
              <a:off x="1769" y="1170"/>
              <a:ext cx="363" cy="323"/>
            </a:xfrm>
            <a:custGeom>
              <a:avLst/>
              <a:gdLst/>
              <a:ahLst/>
              <a:cxnLst>
                <a:cxn ang="0">
                  <a:pos x="320" y="1081"/>
                </a:cxn>
                <a:cxn ang="0">
                  <a:pos x="238" y="985"/>
                </a:cxn>
                <a:cxn ang="0">
                  <a:pos x="173" y="868"/>
                </a:cxn>
                <a:cxn ang="0">
                  <a:pos x="266" y="791"/>
                </a:cxn>
                <a:cxn ang="0">
                  <a:pos x="159" y="694"/>
                </a:cxn>
                <a:cxn ang="0">
                  <a:pos x="77" y="569"/>
                </a:cxn>
                <a:cxn ang="0">
                  <a:pos x="57" y="423"/>
                </a:cxn>
                <a:cxn ang="0">
                  <a:pos x="130" y="289"/>
                </a:cxn>
                <a:cxn ang="0">
                  <a:pos x="179" y="214"/>
                </a:cxn>
                <a:cxn ang="0">
                  <a:pos x="325" y="253"/>
                </a:cxn>
                <a:cxn ang="0">
                  <a:pos x="428" y="205"/>
                </a:cxn>
                <a:cxn ang="0">
                  <a:pos x="485" y="98"/>
                </a:cxn>
                <a:cxn ang="0">
                  <a:pos x="601" y="0"/>
                </a:cxn>
                <a:cxn ang="0">
                  <a:pos x="691" y="19"/>
                </a:cxn>
                <a:cxn ang="0">
                  <a:pos x="803" y="132"/>
                </a:cxn>
                <a:cxn ang="0">
                  <a:pos x="928" y="202"/>
                </a:cxn>
                <a:cxn ang="0">
                  <a:pos x="1058" y="149"/>
                </a:cxn>
                <a:cxn ang="0">
                  <a:pos x="1162" y="253"/>
                </a:cxn>
                <a:cxn ang="0">
                  <a:pos x="1306" y="198"/>
                </a:cxn>
                <a:cxn ang="0">
                  <a:pos x="1355" y="374"/>
                </a:cxn>
                <a:cxn ang="0">
                  <a:pos x="1453" y="480"/>
                </a:cxn>
                <a:cxn ang="0">
                  <a:pos x="1414" y="636"/>
                </a:cxn>
                <a:cxn ang="0">
                  <a:pos x="1272" y="706"/>
                </a:cxn>
                <a:cxn ang="0">
                  <a:pos x="1199" y="585"/>
                </a:cxn>
                <a:cxn ang="0">
                  <a:pos x="1085" y="677"/>
                </a:cxn>
                <a:cxn ang="0">
                  <a:pos x="972" y="788"/>
                </a:cxn>
                <a:cxn ang="0">
                  <a:pos x="893" y="860"/>
                </a:cxn>
                <a:cxn ang="0">
                  <a:pos x="776" y="819"/>
                </a:cxn>
                <a:cxn ang="0">
                  <a:pos x="659" y="887"/>
                </a:cxn>
                <a:cxn ang="0">
                  <a:pos x="601" y="995"/>
                </a:cxn>
                <a:cxn ang="0">
                  <a:pos x="513" y="1110"/>
                </a:cxn>
                <a:cxn ang="0">
                  <a:pos x="373" y="1161"/>
                </a:cxn>
                <a:cxn ang="0">
                  <a:pos x="335" y="1291"/>
                </a:cxn>
                <a:cxn ang="0">
                  <a:pos x="353" y="1132"/>
                </a:cxn>
              </a:cxnLst>
              <a:rect l="0" t="0" r="r" b="b"/>
              <a:pathLst>
                <a:path w="1453" h="1291">
                  <a:moveTo>
                    <a:pt x="263" y="1116"/>
                  </a:moveTo>
                  <a:lnTo>
                    <a:pt x="320" y="1081"/>
                  </a:lnTo>
                  <a:lnTo>
                    <a:pt x="311" y="1017"/>
                  </a:lnTo>
                  <a:lnTo>
                    <a:pt x="238" y="985"/>
                  </a:lnTo>
                  <a:lnTo>
                    <a:pt x="218" y="911"/>
                  </a:lnTo>
                  <a:lnTo>
                    <a:pt x="173" y="868"/>
                  </a:lnTo>
                  <a:lnTo>
                    <a:pt x="227" y="836"/>
                  </a:lnTo>
                  <a:lnTo>
                    <a:pt x="266" y="791"/>
                  </a:lnTo>
                  <a:lnTo>
                    <a:pt x="235" y="721"/>
                  </a:lnTo>
                  <a:lnTo>
                    <a:pt x="159" y="694"/>
                  </a:lnTo>
                  <a:lnTo>
                    <a:pt x="125" y="622"/>
                  </a:lnTo>
                  <a:lnTo>
                    <a:pt x="77" y="569"/>
                  </a:lnTo>
                  <a:lnTo>
                    <a:pt x="0" y="483"/>
                  </a:lnTo>
                  <a:lnTo>
                    <a:pt x="57" y="423"/>
                  </a:lnTo>
                  <a:lnTo>
                    <a:pt x="107" y="355"/>
                  </a:lnTo>
                  <a:lnTo>
                    <a:pt x="130" y="289"/>
                  </a:lnTo>
                  <a:lnTo>
                    <a:pt x="107" y="246"/>
                  </a:lnTo>
                  <a:lnTo>
                    <a:pt x="179" y="214"/>
                  </a:lnTo>
                  <a:lnTo>
                    <a:pt x="252" y="258"/>
                  </a:lnTo>
                  <a:lnTo>
                    <a:pt x="325" y="253"/>
                  </a:lnTo>
                  <a:lnTo>
                    <a:pt x="395" y="238"/>
                  </a:lnTo>
                  <a:lnTo>
                    <a:pt x="428" y="205"/>
                  </a:lnTo>
                  <a:lnTo>
                    <a:pt x="408" y="88"/>
                  </a:lnTo>
                  <a:lnTo>
                    <a:pt x="485" y="98"/>
                  </a:lnTo>
                  <a:lnTo>
                    <a:pt x="564" y="109"/>
                  </a:lnTo>
                  <a:lnTo>
                    <a:pt x="601" y="0"/>
                  </a:lnTo>
                  <a:lnTo>
                    <a:pt x="637" y="65"/>
                  </a:lnTo>
                  <a:lnTo>
                    <a:pt x="691" y="19"/>
                  </a:lnTo>
                  <a:lnTo>
                    <a:pt x="752" y="74"/>
                  </a:lnTo>
                  <a:lnTo>
                    <a:pt x="803" y="132"/>
                  </a:lnTo>
                  <a:lnTo>
                    <a:pt x="860" y="164"/>
                  </a:lnTo>
                  <a:lnTo>
                    <a:pt x="928" y="202"/>
                  </a:lnTo>
                  <a:lnTo>
                    <a:pt x="981" y="145"/>
                  </a:lnTo>
                  <a:lnTo>
                    <a:pt x="1058" y="149"/>
                  </a:lnTo>
                  <a:lnTo>
                    <a:pt x="1088" y="221"/>
                  </a:lnTo>
                  <a:lnTo>
                    <a:pt x="1162" y="253"/>
                  </a:lnTo>
                  <a:lnTo>
                    <a:pt x="1239" y="227"/>
                  </a:lnTo>
                  <a:lnTo>
                    <a:pt x="1306" y="198"/>
                  </a:lnTo>
                  <a:lnTo>
                    <a:pt x="1317" y="298"/>
                  </a:lnTo>
                  <a:lnTo>
                    <a:pt x="1355" y="374"/>
                  </a:lnTo>
                  <a:lnTo>
                    <a:pt x="1403" y="428"/>
                  </a:lnTo>
                  <a:lnTo>
                    <a:pt x="1453" y="480"/>
                  </a:lnTo>
                  <a:lnTo>
                    <a:pt x="1453" y="568"/>
                  </a:lnTo>
                  <a:lnTo>
                    <a:pt x="1414" y="636"/>
                  </a:lnTo>
                  <a:lnTo>
                    <a:pt x="1384" y="710"/>
                  </a:lnTo>
                  <a:lnTo>
                    <a:pt x="1272" y="706"/>
                  </a:lnTo>
                  <a:lnTo>
                    <a:pt x="1220" y="657"/>
                  </a:lnTo>
                  <a:lnTo>
                    <a:pt x="1199" y="585"/>
                  </a:lnTo>
                  <a:lnTo>
                    <a:pt x="1155" y="654"/>
                  </a:lnTo>
                  <a:lnTo>
                    <a:pt x="1085" y="677"/>
                  </a:lnTo>
                  <a:lnTo>
                    <a:pt x="1021" y="725"/>
                  </a:lnTo>
                  <a:lnTo>
                    <a:pt x="972" y="788"/>
                  </a:lnTo>
                  <a:lnTo>
                    <a:pt x="956" y="870"/>
                  </a:lnTo>
                  <a:lnTo>
                    <a:pt x="893" y="860"/>
                  </a:lnTo>
                  <a:lnTo>
                    <a:pt x="824" y="883"/>
                  </a:lnTo>
                  <a:lnTo>
                    <a:pt x="776" y="819"/>
                  </a:lnTo>
                  <a:lnTo>
                    <a:pt x="724" y="842"/>
                  </a:lnTo>
                  <a:lnTo>
                    <a:pt x="659" y="887"/>
                  </a:lnTo>
                  <a:lnTo>
                    <a:pt x="586" y="919"/>
                  </a:lnTo>
                  <a:lnTo>
                    <a:pt x="601" y="995"/>
                  </a:lnTo>
                  <a:lnTo>
                    <a:pt x="558" y="1064"/>
                  </a:lnTo>
                  <a:lnTo>
                    <a:pt x="513" y="1110"/>
                  </a:lnTo>
                  <a:lnTo>
                    <a:pt x="437" y="1133"/>
                  </a:lnTo>
                  <a:lnTo>
                    <a:pt x="373" y="1161"/>
                  </a:lnTo>
                  <a:lnTo>
                    <a:pt x="413" y="1229"/>
                  </a:lnTo>
                  <a:lnTo>
                    <a:pt x="335" y="1291"/>
                  </a:lnTo>
                  <a:lnTo>
                    <a:pt x="247" y="1193"/>
                  </a:lnTo>
                  <a:lnTo>
                    <a:pt x="353" y="1132"/>
                  </a:lnTo>
                  <a:lnTo>
                    <a:pt x="263" y="1116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61" name="Freeform 113"/>
            <p:cNvSpPr>
              <a:spLocks/>
            </p:cNvSpPr>
            <p:nvPr/>
          </p:nvSpPr>
          <p:spPr bwMode="auto">
            <a:xfrm>
              <a:off x="1550" y="645"/>
              <a:ext cx="235" cy="234"/>
            </a:xfrm>
            <a:custGeom>
              <a:avLst/>
              <a:gdLst/>
              <a:ahLst/>
              <a:cxnLst>
                <a:cxn ang="0">
                  <a:pos x="315" y="855"/>
                </a:cxn>
                <a:cxn ang="0">
                  <a:pos x="237" y="831"/>
                </a:cxn>
                <a:cxn ang="0">
                  <a:pos x="231" y="767"/>
                </a:cxn>
                <a:cxn ang="0">
                  <a:pos x="173" y="715"/>
                </a:cxn>
                <a:cxn ang="0">
                  <a:pos x="129" y="655"/>
                </a:cxn>
                <a:cxn ang="0">
                  <a:pos x="88" y="718"/>
                </a:cxn>
                <a:cxn ang="0">
                  <a:pos x="0" y="633"/>
                </a:cxn>
                <a:cxn ang="0">
                  <a:pos x="9" y="558"/>
                </a:cxn>
                <a:cxn ang="0">
                  <a:pos x="56" y="489"/>
                </a:cxn>
                <a:cxn ang="0">
                  <a:pos x="85" y="409"/>
                </a:cxn>
                <a:cxn ang="0">
                  <a:pos x="136" y="348"/>
                </a:cxn>
                <a:cxn ang="0">
                  <a:pos x="158" y="270"/>
                </a:cxn>
                <a:cxn ang="0">
                  <a:pos x="140" y="199"/>
                </a:cxn>
                <a:cxn ang="0">
                  <a:pos x="61" y="171"/>
                </a:cxn>
                <a:cxn ang="0">
                  <a:pos x="123" y="150"/>
                </a:cxn>
                <a:cxn ang="0">
                  <a:pos x="197" y="178"/>
                </a:cxn>
                <a:cxn ang="0">
                  <a:pos x="251" y="129"/>
                </a:cxn>
                <a:cxn ang="0">
                  <a:pos x="248" y="90"/>
                </a:cxn>
                <a:cxn ang="0">
                  <a:pos x="321" y="111"/>
                </a:cxn>
                <a:cxn ang="0">
                  <a:pos x="403" y="98"/>
                </a:cxn>
                <a:cxn ang="0">
                  <a:pos x="466" y="44"/>
                </a:cxn>
                <a:cxn ang="0">
                  <a:pos x="528" y="89"/>
                </a:cxn>
                <a:cxn ang="0">
                  <a:pos x="585" y="137"/>
                </a:cxn>
                <a:cxn ang="0">
                  <a:pos x="605" y="74"/>
                </a:cxn>
                <a:cxn ang="0">
                  <a:pos x="617" y="0"/>
                </a:cxn>
                <a:cxn ang="0">
                  <a:pos x="698" y="89"/>
                </a:cxn>
                <a:cxn ang="0">
                  <a:pos x="746" y="141"/>
                </a:cxn>
                <a:cxn ang="0">
                  <a:pos x="781" y="214"/>
                </a:cxn>
                <a:cxn ang="0">
                  <a:pos x="858" y="239"/>
                </a:cxn>
                <a:cxn ang="0">
                  <a:pos x="887" y="311"/>
                </a:cxn>
                <a:cxn ang="0">
                  <a:pos x="848" y="355"/>
                </a:cxn>
                <a:cxn ang="0">
                  <a:pos x="794" y="387"/>
                </a:cxn>
                <a:cxn ang="0">
                  <a:pos x="839" y="429"/>
                </a:cxn>
                <a:cxn ang="0">
                  <a:pos x="859" y="505"/>
                </a:cxn>
                <a:cxn ang="0">
                  <a:pos x="932" y="537"/>
                </a:cxn>
                <a:cxn ang="0">
                  <a:pos x="941" y="599"/>
                </a:cxn>
                <a:cxn ang="0">
                  <a:pos x="886" y="633"/>
                </a:cxn>
                <a:cxn ang="0">
                  <a:pos x="807" y="631"/>
                </a:cxn>
                <a:cxn ang="0">
                  <a:pos x="743" y="665"/>
                </a:cxn>
                <a:cxn ang="0">
                  <a:pos x="698" y="747"/>
                </a:cxn>
                <a:cxn ang="0">
                  <a:pos x="661" y="807"/>
                </a:cxn>
                <a:cxn ang="0">
                  <a:pos x="621" y="933"/>
                </a:cxn>
                <a:cxn ang="0">
                  <a:pos x="533" y="911"/>
                </a:cxn>
                <a:cxn ang="0">
                  <a:pos x="477" y="900"/>
                </a:cxn>
                <a:cxn ang="0">
                  <a:pos x="460" y="828"/>
                </a:cxn>
                <a:cxn ang="0">
                  <a:pos x="382" y="818"/>
                </a:cxn>
                <a:cxn ang="0">
                  <a:pos x="315" y="855"/>
                </a:cxn>
              </a:cxnLst>
              <a:rect l="0" t="0" r="r" b="b"/>
              <a:pathLst>
                <a:path w="941" h="933">
                  <a:moveTo>
                    <a:pt x="315" y="855"/>
                  </a:moveTo>
                  <a:lnTo>
                    <a:pt x="237" y="831"/>
                  </a:lnTo>
                  <a:lnTo>
                    <a:pt x="231" y="767"/>
                  </a:lnTo>
                  <a:lnTo>
                    <a:pt x="173" y="715"/>
                  </a:lnTo>
                  <a:lnTo>
                    <a:pt x="129" y="655"/>
                  </a:lnTo>
                  <a:lnTo>
                    <a:pt x="88" y="718"/>
                  </a:lnTo>
                  <a:lnTo>
                    <a:pt x="0" y="633"/>
                  </a:lnTo>
                  <a:lnTo>
                    <a:pt x="9" y="558"/>
                  </a:lnTo>
                  <a:lnTo>
                    <a:pt x="56" y="489"/>
                  </a:lnTo>
                  <a:lnTo>
                    <a:pt x="85" y="409"/>
                  </a:lnTo>
                  <a:lnTo>
                    <a:pt x="136" y="348"/>
                  </a:lnTo>
                  <a:lnTo>
                    <a:pt x="158" y="270"/>
                  </a:lnTo>
                  <a:lnTo>
                    <a:pt x="140" y="199"/>
                  </a:lnTo>
                  <a:lnTo>
                    <a:pt x="61" y="171"/>
                  </a:lnTo>
                  <a:lnTo>
                    <a:pt x="123" y="150"/>
                  </a:lnTo>
                  <a:lnTo>
                    <a:pt x="197" y="178"/>
                  </a:lnTo>
                  <a:lnTo>
                    <a:pt x="251" y="129"/>
                  </a:lnTo>
                  <a:lnTo>
                    <a:pt x="248" y="90"/>
                  </a:lnTo>
                  <a:lnTo>
                    <a:pt x="321" y="111"/>
                  </a:lnTo>
                  <a:lnTo>
                    <a:pt x="403" y="98"/>
                  </a:lnTo>
                  <a:lnTo>
                    <a:pt x="466" y="44"/>
                  </a:lnTo>
                  <a:lnTo>
                    <a:pt x="528" y="89"/>
                  </a:lnTo>
                  <a:lnTo>
                    <a:pt x="585" y="137"/>
                  </a:lnTo>
                  <a:lnTo>
                    <a:pt x="605" y="74"/>
                  </a:lnTo>
                  <a:lnTo>
                    <a:pt x="617" y="0"/>
                  </a:lnTo>
                  <a:lnTo>
                    <a:pt x="698" y="89"/>
                  </a:lnTo>
                  <a:lnTo>
                    <a:pt x="746" y="141"/>
                  </a:lnTo>
                  <a:lnTo>
                    <a:pt x="781" y="214"/>
                  </a:lnTo>
                  <a:lnTo>
                    <a:pt x="858" y="239"/>
                  </a:lnTo>
                  <a:lnTo>
                    <a:pt x="887" y="311"/>
                  </a:lnTo>
                  <a:lnTo>
                    <a:pt x="848" y="355"/>
                  </a:lnTo>
                  <a:lnTo>
                    <a:pt x="794" y="387"/>
                  </a:lnTo>
                  <a:lnTo>
                    <a:pt x="839" y="429"/>
                  </a:lnTo>
                  <a:lnTo>
                    <a:pt x="859" y="505"/>
                  </a:lnTo>
                  <a:lnTo>
                    <a:pt x="932" y="537"/>
                  </a:lnTo>
                  <a:lnTo>
                    <a:pt x="941" y="599"/>
                  </a:lnTo>
                  <a:lnTo>
                    <a:pt x="886" y="633"/>
                  </a:lnTo>
                  <a:lnTo>
                    <a:pt x="807" y="631"/>
                  </a:lnTo>
                  <a:lnTo>
                    <a:pt x="743" y="665"/>
                  </a:lnTo>
                  <a:lnTo>
                    <a:pt x="698" y="747"/>
                  </a:lnTo>
                  <a:lnTo>
                    <a:pt x="661" y="807"/>
                  </a:lnTo>
                  <a:lnTo>
                    <a:pt x="621" y="933"/>
                  </a:lnTo>
                  <a:lnTo>
                    <a:pt x="533" y="911"/>
                  </a:lnTo>
                  <a:lnTo>
                    <a:pt x="477" y="900"/>
                  </a:lnTo>
                  <a:lnTo>
                    <a:pt x="460" y="828"/>
                  </a:lnTo>
                  <a:lnTo>
                    <a:pt x="382" y="818"/>
                  </a:lnTo>
                  <a:lnTo>
                    <a:pt x="315" y="85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62" name="Freeform 114"/>
            <p:cNvSpPr>
              <a:spLocks/>
            </p:cNvSpPr>
            <p:nvPr/>
          </p:nvSpPr>
          <p:spPr bwMode="auto">
            <a:xfrm>
              <a:off x="1615" y="1291"/>
              <a:ext cx="235" cy="234"/>
            </a:xfrm>
            <a:custGeom>
              <a:avLst/>
              <a:gdLst/>
              <a:ahLst/>
              <a:cxnLst>
                <a:cxn ang="0">
                  <a:pos x="315" y="855"/>
                </a:cxn>
                <a:cxn ang="0">
                  <a:pos x="237" y="831"/>
                </a:cxn>
                <a:cxn ang="0">
                  <a:pos x="231" y="767"/>
                </a:cxn>
                <a:cxn ang="0">
                  <a:pos x="173" y="715"/>
                </a:cxn>
                <a:cxn ang="0">
                  <a:pos x="129" y="655"/>
                </a:cxn>
                <a:cxn ang="0">
                  <a:pos x="88" y="718"/>
                </a:cxn>
                <a:cxn ang="0">
                  <a:pos x="0" y="633"/>
                </a:cxn>
                <a:cxn ang="0">
                  <a:pos x="9" y="558"/>
                </a:cxn>
                <a:cxn ang="0">
                  <a:pos x="56" y="489"/>
                </a:cxn>
                <a:cxn ang="0">
                  <a:pos x="85" y="409"/>
                </a:cxn>
                <a:cxn ang="0">
                  <a:pos x="136" y="348"/>
                </a:cxn>
                <a:cxn ang="0">
                  <a:pos x="158" y="270"/>
                </a:cxn>
                <a:cxn ang="0">
                  <a:pos x="140" y="199"/>
                </a:cxn>
                <a:cxn ang="0">
                  <a:pos x="61" y="171"/>
                </a:cxn>
                <a:cxn ang="0">
                  <a:pos x="123" y="150"/>
                </a:cxn>
                <a:cxn ang="0">
                  <a:pos x="197" y="178"/>
                </a:cxn>
                <a:cxn ang="0">
                  <a:pos x="251" y="129"/>
                </a:cxn>
                <a:cxn ang="0">
                  <a:pos x="248" y="90"/>
                </a:cxn>
                <a:cxn ang="0">
                  <a:pos x="321" y="111"/>
                </a:cxn>
                <a:cxn ang="0">
                  <a:pos x="403" y="98"/>
                </a:cxn>
                <a:cxn ang="0">
                  <a:pos x="466" y="44"/>
                </a:cxn>
                <a:cxn ang="0">
                  <a:pos x="528" y="89"/>
                </a:cxn>
                <a:cxn ang="0">
                  <a:pos x="585" y="137"/>
                </a:cxn>
                <a:cxn ang="0">
                  <a:pos x="605" y="74"/>
                </a:cxn>
                <a:cxn ang="0">
                  <a:pos x="617" y="0"/>
                </a:cxn>
                <a:cxn ang="0">
                  <a:pos x="698" y="89"/>
                </a:cxn>
                <a:cxn ang="0">
                  <a:pos x="746" y="141"/>
                </a:cxn>
                <a:cxn ang="0">
                  <a:pos x="781" y="214"/>
                </a:cxn>
                <a:cxn ang="0">
                  <a:pos x="858" y="239"/>
                </a:cxn>
                <a:cxn ang="0">
                  <a:pos x="887" y="311"/>
                </a:cxn>
                <a:cxn ang="0">
                  <a:pos x="848" y="355"/>
                </a:cxn>
                <a:cxn ang="0">
                  <a:pos x="794" y="387"/>
                </a:cxn>
                <a:cxn ang="0">
                  <a:pos x="839" y="429"/>
                </a:cxn>
                <a:cxn ang="0">
                  <a:pos x="859" y="505"/>
                </a:cxn>
                <a:cxn ang="0">
                  <a:pos x="932" y="537"/>
                </a:cxn>
                <a:cxn ang="0">
                  <a:pos x="941" y="599"/>
                </a:cxn>
                <a:cxn ang="0">
                  <a:pos x="886" y="633"/>
                </a:cxn>
                <a:cxn ang="0">
                  <a:pos x="807" y="631"/>
                </a:cxn>
                <a:cxn ang="0">
                  <a:pos x="743" y="665"/>
                </a:cxn>
                <a:cxn ang="0">
                  <a:pos x="698" y="747"/>
                </a:cxn>
                <a:cxn ang="0">
                  <a:pos x="661" y="807"/>
                </a:cxn>
                <a:cxn ang="0">
                  <a:pos x="621" y="933"/>
                </a:cxn>
                <a:cxn ang="0">
                  <a:pos x="533" y="911"/>
                </a:cxn>
                <a:cxn ang="0">
                  <a:pos x="477" y="900"/>
                </a:cxn>
                <a:cxn ang="0">
                  <a:pos x="460" y="828"/>
                </a:cxn>
                <a:cxn ang="0">
                  <a:pos x="382" y="818"/>
                </a:cxn>
                <a:cxn ang="0">
                  <a:pos x="315" y="855"/>
                </a:cxn>
              </a:cxnLst>
              <a:rect l="0" t="0" r="r" b="b"/>
              <a:pathLst>
                <a:path w="941" h="933">
                  <a:moveTo>
                    <a:pt x="315" y="855"/>
                  </a:moveTo>
                  <a:lnTo>
                    <a:pt x="237" y="831"/>
                  </a:lnTo>
                  <a:lnTo>
                    <a:pt x="231" y="767"/>
                  </a:lnTo>
                  <a:lnTo>
                    <a:pt x="173" y="715"/>
                  </a:lnTo>
                  <a:lnTo>
                    <a:pt x="129" y="655"/>
                  </a:lnTo>
                  <a:lnTo>
                    <a:pt x="88" y="718"/>
                  </a:lnTo>
                  <a:lnTo>
                    <a:pt x="0" y="633"/>
                  </a:lnTo>
                  <a:lnTo>
                    <a:pt x="9" y="558"/>
                  </a:lnTo>
                  <a:lnTo>
                    <a:pt x="56" y="489"/>
                  </a:lnTo>
                  <a:lnTo>
                    <a:pt x="85" y="409"/>
                  </a:lnTo>
                  <a:lnTo>
                    <a:pt x="136" y="348"/>
                  </a:lnTo>
                  <a:lnTo>
                    <a:pt x="158" y="270"/>
                  </a:lnTo>
                  <a:lnTo>
                    <a:pt x="140" y="199"/>
                  </a:lnTo>
                  <a:lnTo>
                    <a:pt x="61" y="171"/>
                  </a:lnTo>
                  <a:lnTo>
                    <a:pt x="123" y="150"/>
                  </a:lnTo>
                  <a:lnTo>
                    <a:pt x="197" y="178"/>
                  </a:lnTo>
                  <a:lnTo>
                    <a:pt x="251" y="129"/>
                  </a:lnTo>
                  <a:lnTo>
                    <a:pt x="248" y="90"/>
                  </a:lnTo>
                  <a:lnTo>
                    <a:pt x="321" y="111"/>
                  </a:lnTo>
                  <a:lnTo>
                    <a:pt x="403" y="98"/>
                  </a:lnTo>
                  <a:lnTo>
                    <a:pt x="466" y="44"/>
                  </a:lnTo>
                  <a:lnTo>
                    <a:pt x="528" y="89"/>
                  </a:lnTo>
                  <a:lnTo>
                    <a:pt x="585" y="137"/>
                  </a:lnTo>
                  <a:lnTo>
                    <a:pt x="605" y="74"/>
                  </a:lnTo>
                  <a:lnTo>
                    <a:pt x="617" y="0"/>
                  </a:lnTo>
                  <a:lnTo>
                    <a:pt x="698" y="89"/>
                  </a:lnTo>
                  <a:lnTo>
                    <a:pt x="746" y="141"/>
                  </a:lnTo>
                  <a:lnTo>
                    <a:pt x="781" y="214"/>
                  </a:lnTo>
                  <a:lnTo>
                    <a:pt x="858" y="239"/>
                  </a:lnTo>
                  <a:lnTo>
                    <a:pt x="887" y="311"/>
                  </a:lnTo>
                  <a:lnTo>
                    <a:pt x="848" y="355"/>
                  </a:lnTo>
                  <a:lnTo>
                    <a:pt x="794" y="387"/>
                  </a:lnTo>
                  <a:lnTo>
                    <a:pt x="839" y="429"/>
                  </a:lnTo>
                  <a:lnTo>
                    <a:pt x="859" y="505"/>
                  </a:lnTo>
                  <a:lnTo>
                    <a:pt x="932" y="537"/>
                  </a:lnTo>
                  <a:lnTo>
                    <a:pt x="941" y="599"/>
                  </a:lnTo>
                  <a:lnTo>
                    <a:pt x="886" y="633"/>
                  </a:lnTo>
                  <a:lnTo>
                    <a:pt x="807" y="631"/>
                  </a:lnTo>
                  <a:lnTo>
                    <a:pt x="743" y="665"/>
                  </a:lnTo>
                  <a:lnTo>
                    <a:pt x="698" y="747"/>
                  </a:lnTo>
                  <a:lnTo>
                    <a:pt x="661" y="807"/>
                  </a:lnTo>
                  <a:lnTo>
                    <a:pt x="621" y="933"/>
                  </a:lnTo>
                  <a:lnTo>
                    <a:pt x="533" y="911"/>
                  </a:lnTo>
                  <a:lnTo>
                    <a:pt x="477" y="900"/>
                  </a:lnTo>
                  <a:lnTo>
                    <a:pt x="460" y="828"/>
                  </a:lnTo>
                  <a:lnTo>
                    <a:pt x="382" y="818"/>
                  </a:lnTo>
                  <a:lnTo>
                    <a:pt x="315" y="855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63" name="Freeform 115"/>
            <p:cNvSpPr>
              <a:spLocks/>
            </p:cNvSpPr>
            <p:nvPr/>
          </p:nvSpPr>
          <p:spPr bwMode="auto">
            <a:xfrm>
              <a:off x="2037" y="1834"/>
              <a:ext cx="154" cy="191"/>
            </a:xfrm>
            <a:custGeom>
              <a:avLst/>
              <a:gdLst/>
              <a:ahLst/>
              <a:cxnLst>
                <a:cxn ang="0">
                  <a:pos x="0" y="669"/>
                </a:cxn>
                <a:cxn ang="0">
                  <a:pos x="33" y="593"/>
                </a:cxn>
                <a:cxn ang="0">
                  <a:pos x="29" y="514"/>
                </a:cxn>
                <a:cxn ang="0">
                  <a:pos x="1" y="400"/>
                </a:cxn>
                <a:cxn ang="0">
                  <a:pos x="57" y="377"/>
                </a:cxn>
                <a:cxn ang="0">
                  <a:pos x="114" y="372"/>
                </a:cxn>
                <a:cxn ang="0">
                  <a:pos x="108" y="288"/>
                </a:cxn>
                <a:cxn ang="0">
                  <a:pos x="145" y="223"/>
                </a:cxn>
                <a:cxn ang="0">
                  <a:pos x="151" y="104"/>
                </a:cxn>
                <a:cxn ang="0">
                  <a:pos x="233" y="18"/>
                </a:cxn>
                <a:cxn ang="0">
                  <a:pos x="291" y="33"/>
                </a:cxn>
                <a:cxn ang="0">
                  <a:pos x="347" y="0"/>
                </a:cxn>
                <a:cxn ang="0">
                  <a:pos x="417" y="44"/>
                </a:cxn>
                <a:cxn ang="0">
                  <a:pos x="490" y="81"/>
                </a:cxn>
                <a:cxn ang="0">
                  <a:pos x="613" y="171"/>
                </a:cxn>
                <a:cxn ang="0">
                  <a:pos x="524" y="279"/>
                </a:cxn>
                <a:cxn ang="0">
                  <a:pos x="459" y="242"/>
                </a:cxn>
                <a:cxn ang="0">
                  <a:pos x="420" y="228"/>
                </a:cxn>
                <a:cxn ang="0">
                  <a:pos x="363" y="271"/>
                </a:cxn>
                <a:cxn ang="0">
                  <a:pos x="327" y="304"/>
                </a:cxn>
                <a:cxn ang="0">
                  <a:pos x="316" y="383"/>
                </a:cxn>
                <a:cxn ang="0">
                  <a:pos x="287" y="456"/>
                </a:cxn>
                <a:cxn ang="0">
                  <a:pos x="267" y="517"/>
                </a:cxn>
                <a:cxn ang="0">
                  <a:pos x="209" y="562"/>
                </a:cxn>
                <a:cxn ang="0">
                  <a:pos x="170" y="627"/>
                </a:cxn>
                <a:cxn ang="0">
                  <a:pos x="98" y="678"/>
                </a:cxn>
                <a:cxn ang="0">
                  <a:pos x="106" y="763"/>
                </a:cxn>
                <a:cxn ang="0">
                  <a:pos x="69" y="707"/>
                </a:cxn>
                <a:cxn ang="0">
                  <a:pos x="0" y="669"/>
                </a:cxn>
              </a:cxnLst>
              <a:rect l="0" t="0" r="r" b="b"/>
              <a:pathLst>
                <a:path w="613" h="763">
                  <a:moveTo>
                    <a:pt x="0" y="669"/>
                  </a:moveTo>
                  <a:lnTo>
                    <a:pt x="33" y="593"/>
                  </a:lnTo>
                  <a:lnTo>
                    <a:pt x="29" y="514"/>
                  </a:lnTo>
                  <a:lnTo>
                    <a:pt x="1" y="400"/>
                  </a:lnTo>
                  <a:lnTo>
                    <a:pt x="57" y="377"/>
                  </a:lnTo>
                  <a:lnTo>
                    <a:pt x="114" y="372"/>
                  </a:lnTo>
                  <a:lnTo>
                    <a:pt x="108" y="288"/>
                  </a:lnTo>
                  <a:lnTo>
                    <a:pt x="145" y="223"/>
                  </a:lnTo>
                  <a:lnTo>
                    <a:pt x="151" y="104"/>
                  </a:lnTo>
                  <a:lnTo>
                    <a:pt x="233" y="18"/>
                  </a:lnTo>
                  <a:lnTo>
                    <a:pt x="291" y="33"/>
                  </a:lnTo>
                  <a:lnTo>
                    <a:pt x="347" y="0"/>
                  </a:lnTo>
                  <a:lnTo>
                    <a:pt x="417" y="44"/>
                  </a:lnTo>
                  <a:lnTo>
                    <a:pt x="490" y="81"/>
                  </a:lnTo>
                  <a:lnTo>
                    <a:pt x="613" y="171"/>
                  </a:lnTo>
                  <a:lnTo>
                    <a:pt x="524" y="279"/>
                  </a:lnTo>
                  <a:lnTo>
                    <a:pt x="459" y="242"/>
                  </a:lnTo>
                  <a:lnTo>
                    <a:pt x="420" y="228"/>
                  </a:lnTo>
                  <a:lnTo>
                    <a:pt x="363" y="271"/>
                  </a:lnTo>
                  <a:lnTo>
                    <a:pt x="327" y="304"/>
                  </a:lnTo>
                  <a:lnTo>
                    <a:pt x="316" y="383"/>
                  </a:lnTo>
                  <a:lnTo>
                    <a:pt x="287" y="456"/>
                  </a:lnTo>
                  <a:lnTo>
                    <a:pt x="267" y="517"/>
                  </a:lnTo>
                  <a:lnTo>
                    <a:pt x="209" y="562"/>
                  </a:lnTo>
                  <a:lnTo>
                    <a:pt x="170" y="627"/>
                  </a:lnTo>
                  <a:lnTo>
                    <a:pt x="98" y="678"/>
                  </a:lnTo>
                  <a:lnTo>
                    <a:pt x="106" y="763"/>
                  </a:lnTo>
                  <a:lnTo>
                    <a:pt x="69" y="707"/>
                  </a:lnTo>
                  <a:lnTo>
                    <a:pt x="0" y="669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64" name="Freeform 116"/>
            <p:cNvSpPr>
              <a:spLocks/>
            </p:cNvSpPr>
            <p:nvPr/>
          </p:nvSpPr>
          <p:spPr bwMode="auto">
            <a:xfrm>
              <a:off x="2037" y="1834"/>
              <a:ext cx="154" cy="191"/>
            </a:xfrm>
            <a:custGeom>
              <a:avLst/>
              <a:gdLst/>
              <a:ahLst/>
              <a:cxnLst>
                <a:cxn ang="0">
                  <a:pos x="0" y="669"/>
                </a:cxn>
                <a:cxn ang="0">
                  <a:pos x="33" y="593"/>
                </a:cxn>
                <a:cxn ang="0">
                  <a:pos x="29" y="514"/>
                </a:cxn>
                <a:cxn ang="0">
                  <a:pos x="1" y="400"/>
                </a:cxn>
                <a:cxn ang="0">
                  <a:pos x="57" y="377"/>
                </a:cxn>
                <a:cxn ang="0">
                  <a:pos x="114" y="372"/>
                </a:cxn>
                <a:cxn ang="0">
                  <a:pos x="108" y="288"/>
                </a:cxn>
                <a:cxn ang="0">
                  <a:pos x="145" y="223"/>
                </a:cxn>
                <a:cxn ang="0">
                  <a:pos x="151" y="104"/>
                </a:cxn>
                <a:cxn ang="0">
                  <a:pos x="233" y="18"/>
                </a:cxn>
                <a:cxn ang="0">
                  <a:pos x="291" y="33"/>
                </a:cxn>
                <a:cxn ang="0">
                  <a:pos x="347" y="0"/>
                </a:cxn>
                <a:cxn ang="0">
                  <a:pos x="417" y="44"/>
                </a:cxn>
                <a:cxn ang="0">
                  <a:pos x="490" y="81"/>
                </a:cxn>
                <a:cxn ang="0">
                  <a:pos x="613" y="171"/>
                </a:cxn>
                <a:cxn ang="0">
                  <a:pos x="524" y="279"/>
                </a:cxn>
                <a:cxn ang="0">
                  <a:pos x="459" y="242"/>
                </a:cxn>
                <a:cxn ang="0">
                  <a:pos x="420" y="228"/>
                </a:cxn>
                <a:cxn ang="0">
                  <a:pos x="363" y="271"/>
                </a:cxn>
                <a:cxn ang="0">
                  <a:pos x="327" y="304"/>
                </a:cxn>
                <a:cxn ang="0">
                  <a:pos x="316" y="383"/>
                </a:cxn>
                <a:cxn ang="0">
                  <a:pos x="287" y="456"/>
                </a:cxn>
                <a:cxn ang="0">
                  <a:pos x="267" y="517"/>
                </a:cxn>
                <a:cxn ang="0">
                  <a:pos x="209" y="562"/>
                </a:cxn>
                <a:cxn ang="0">
                  <a:pos x="170" y="627"/>
                </a:cxn>
                <a:cxn ang="0">
                  <a:pos x="98" y="678"/>
                </a:cxn>
                <a:cxn ang="0">
                  <a:pos x="106" y="763"/>
                </a:cxn>
                <a:cxn ang="0">
                  <a:pos x="69" y="707"/>
                </a:cxn>
                <a:cxn ang="0">
                  <a:pos x="0" y="669"/>
                </a:cxn>
              </a:cxnLst>
              <a:rect l="0" t="0" r="r" b="b"/>
              <a:pathLst>
                <a:path w="613" h="763">
                  <a:moveTo>
                    <a:pt x="0" y="669"/>
                  </a:moveTo>
                  <a:lnTo>
                    <a:pt x="33" y="593"/>
                  </a:lnTo>
                  <a:lnTo>
                    <a:pt x="29" y="514"/>
                  </a:lnTo>
                  <a:lnTo>
                    <a:pt x="1" y="400"/>
                  </a:lnTo>
                  <a:lnTo>
                    <a:pt x="57" y="377"/>
                  </a:lnTo>
                  <a:lnTo>
                    <a:pt x="114" y="372"/>
                  </a:lnTo>
                  <a:lnTo>
                    <a:pt x="108" y="288"/>
                  </a:lnTo>
                  <a:lnTo>
                    <a:pt x="145" y="223"/>
                  </a:lnTo>
                  <a:lnTo>
                    <a:pt x="151" y="104"/>
                  </a:lnTo>
                  <a:lnTo>
                    <a:pt x="233" y="18"/>
                  </a:lnTo>
                  <a:lnTo>
                    <a:pt x="291" y="33"/>
                  </a:lnTo>
                  <a:lnTo>
                    <a:pt x="347" y="0"/>
                  </a:lnTo>
                  <a:lnTo>
                    <a:pt x="417" y="44"/>
                  </a:lnTo>
                  <a:lnTo>
                    <a:pt x="490" y="81"/>
                  </a:lnTo>
                  <a:lnTo>
                    <a:pt x="613" y="171"/>
                  </a:lnTo>
                  <a:lnTo>
                    <a:pt x="524" y="279"/>
                  </a:lnTo>
                  <a:lnTo>
                    <a:pt x="459" y="242"/>
                  </a:lnTo>
                  <a:lnTo>
                    <a:pt x="420" y="228"/>
                  </a:lnTo>
                  <a:lnTo>
                    <a:pt x="363" y="271"/>
                  </a:lnTo>
                  <a:lnTo>
                    <a:pt x="327" y="304"/>
                  </a:lnTo>
                  <a:lnTo>
                    <a:pt x="316" y="383"/>
                  </a:lnTo>
                  <a:lnTo>
                    <a:pt x="287" y="456"/>
                  </a:lnTo>
                  <a:lnTo>
                    <a:pt x="267" y="517"/>
                  </a:lnTo>
                  <a:lnTo>
                    <a:pt x="209" y="562"/>
                  </a:lnTo>
                  <a:lnTo>
                    <a:pt x="170" y="627"/>
                  </a:lnTo>
                  <a:lnTo>
                    <a:pt x="98" y="678"/>
                  </a:lnTo>
                  <a:lnTo>
                    <a:pt x="106" y="763"/>
                  </a:lnTo>
                  <a:lnTo>
                    <a:pt x="69" y="707"/>
                  </a:lnTo>
                  <a:lnTo>
                    <a:pt x="0" y="669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65" name="Freeform 117"/>
            <p:cNvSpPr>
              <a:spLocks/>
            </p:cNvSpPr>
            <p:nvPr/>
          </p:nvSpPr>
          <p:spPr bwMode="auto">
            <a:xfrm>
              <a:off x="1996" y="1804"/>
              <a:ext cx="79" cy="130"/>
            </a:xfrm>
            <a:custGeom>
              <a:avLst/>
              <a:gdLst/>
              <a:ahLst/>
              <a:cxnLst>
                <a:cxn ang="0">
                  <a:pos x="165" y="518"/>
                </a:cxn>
                <a:cxn ang="0">
                  <a:pos x="116" y="471"/>
                </a:cxn>
                <a:cxn ang="0">
                  <a:pos x="88" y="392"/>
                </a:cxn>
                <a:cxn ang="0">
                  <a:pos x="23" y="341"/>
                </a:cxn>
                <a:cxn ang="0">
                  <a:pos x="0" y="268"/>
                </a:cxn>
                <a:cxn ang="0">
                  <a:pos x="28" y="195"/>
                </a:cxn>
                <a:cxn ang="0">
                  <a:pos x="91" y="148"/>
                </a:cxn>
                <a:cxn ang="0">
                  <a:pos x="105" y="65"/>
                </a:cxn>
                <a:cxn ang="0">
                  <a:pos x="164" y="0"/>
                </a:cxn>
                <a:cxn ang="0">
                  <a:pos x="218" y="104"/>
                </a:cxn>
                <a:cxn ang="0">
                  <a:pos x="218" y="180"/>
                </a:cxn>
                <a:cxn ang="0">
                  <a:pos x="278" y="146"/>
                </a:cxn>
                <a:cxn ang="0">
                  <a:pos x="315" y="222"/>
                </a:cxn>
                <a:cxn ang="0">
                  <a:pos x="309" y="341"/>
                </a:cxn>
                <a:cxn ang="0">
                  <a:pos x="272" y="406"/>
                </a:cxn>
                <a:cxn ang="0">
                  <a:pos x="278" y="490"/>
                </a:cxn>
                <a:cxn ang="0">
                  <a:pos x="221" y="495"/>
                </a:cxn>
                <a:cxn ang="0">
                  <a:pos x="165" y="518"/>
                </a:cxn>
              </a:cxnLst>
              <a:rect l="0" t="0" r="r" b="b"/>
              <a:pathLst>
                <a:path w="315" h="518">
                  <a:moveTo>
                    <a:pt x="165" y="518"/>
                  </a:moveTo>
                  <a:lnTo>
                    <a:pt x="116" y="471"/>
                  </a:lnTo>
                  <a:lnTo>
                    <a:pt x="88" y="392"/>
                  </a:lnTo>
                  <a:lnTo>
                    <a:pt x="23" y="341"/>
                  </a:lnTo>
                  <a:lnTo>
                    <a:pt x="0" y="268"/>
                  </a:lnTo>
                  <a:lnTo>
                    <a:pt x="28" y="195"/>
                  </a:lnTo>
                  <a:lnTo>
                    <a:pt x="91" y="148"/>
                  </a:lnTo>
                  <a:lnTo>
                    <a:pt x="105" y="65"/>
                  </a:lnTo>
                  <a:lnTo>
                    <a:pt x="164" y="0"/>
                  </a:lnTo>
                  <a:lnTo>
                    <a:pt x="218" y="104"/>
                  </a:lnTo>
                  <a:lnTo>
                    <a:pt x="218" y="180"/>
                  </a:lnTo>
                  <a:lnTo>
                    <a:pt x="278" y="146"/>
                  </a:lnTo>
                  <a:lnTo>
                    <a:pt x="315" y="222"/>
                  </a:lnTo>
                  <a:lnTo>
                    <a:pt x="309" y="341"/>
                  </a:lnTo>
                  <a:lnTo>
                    <a:pt x="272" y="406"/>
                  </a:lnTo>
                  <a:lnTo>
                    <a:pt x="278" y="490"/>
                  </a:lnTo>
                  <a:lnTo>
                    <a:pt x="221" y="495"/>
                  </a:lnTo>
                  <a:lnTo>
                    <a:pt x="165" y="518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66" name="Freeform 118"/>
            <p:cNvSpPr>
              <a:spLocks/>
            </p:cNvSpPr>
            <p:nvPr/>
          </p:nvSpPr>
          <p:spPr bwMode="auto">
            <a:xfrm>
              <a:off x="1996" y="1804"/>
              <a:ext cx="79" cy="130"/>
            </a:xfrm>
            <a:custGeom>
              <a:avLst/>
              <a:gdLst/>
              <a:ahLst/>
              <a:cxnLst>
                <a:cxn ang="0">
                  <a:pos x="165" y="518"/>
                </a:cxn>
                <a:cxn ang="0">
                  <a:pos x="116" y="471"/>
                </a:cxn>
                <a:cxn ang="0">
                  <a:pos x="88" y="392"/>
                </a:cxn>
                <a:cxn ang="0">
                  <a:pos x="23" y="341"/>
                </a:cxn>
                <a:cxn ang="0">
                  <a:pos x="0" y="268"/>
                </a:cxn>
                <a:cxn ang="0">
                  <a:pos x="28" y="195"/>
                </a:cxn>
                <a:cxn ang="0">
                  <a:pos x="91" y="148"/>
                </a:cxn>
                <a:cxn ang="0">
                  <a:pos x="105" y="65"/>
                </a:cxn>
                <a:cxn ang="0">
                  <a:pos x="164" y="0"/>
                </a:cxn>
                <a:cxn ang="0">
                  <a:pos x="218" y="104"/>
                </a:cxn>
                <a:cxn ang="0">
                  <a:pos x="218" y="180"/>
                </a:cxn>
                <a:cxn ang="0">
                  <a:pos x="278" y="146"/>
                </a:cxn>
                <a:cxn ang="0">
                  <a:pos x="315" y="222"/>
                </a:cxn>
                <a:cxn ang="0">
                  <a:pos x="309" y="341"/>
                </a:cxn>
                <a:cxn ang="0">
                  <a:pos x="272" y="406"/>
                </a:cxn>
                <a:cxn ang="0">
                  <a:pos x="278" y="490"/>
                </a:cxn>
                <a:cxn ang="0">
                  <a:pos x="221" y="495"/>
                </a:cxn>
                <a:cxn ang="0">
                  <a:pos x="165" y="518"/>
                </a:cxn>
              </a:cxnLst>
              <a:rect l="0" t="0" r="r" b="b"/>
              <a:pathLst>
                <a:path w="315" h="518">
                  <a:moveTo>
                    <a:pt x="165" y="518"/>
                  </a:moveTo>
                  <a:lnTo>
                    <a:pt x="116" y="471"/>
                  </a:lnTo>
                  <a:lnTo>
                    <a:pt x="88" y="392"/>
                  </a:lnTo>
                  <a:lnTo>
                    <a:pt x="23" y="341"/>
                  </a:lnTo>
                  <a:lnTo>
                    <a:pt x="0" y="268"/>
                  </a:lnTo>
                  <a:lnTo>
                    <a:pt x="28" y="195"/>
                  </a:lnTo>
                  <a:lnTo>
                    <a:pt x="91" y="148"/>
                  </a:lnTo>
                  <a:lnTo>
                    <a:pt x="105" y="65"/>
                  </a:lnTo>
                  <a:lnTo>
                    <a:pt x="164" y="0"/>
                  </a:lnTo>
                  <a:lnTo>
                    <a:pt x="218" y="104"/>
                  </a:lnTo>
                  <a:lnTo>
                    <a:pt x="218" y="180"/>
                  </a:lnTo>
                  <a:lnTo>
                    <a:pt x="278" y="146"/>
                  </a:lnTo>
                  <a:lnTo>
                    <a:pt x="315" y="222"/>
                  </a:lnTo>
                  <a:lnTo>
                    <a:pt x="309" y="341"/>
                  </a:lnTo>
                  <a:lnTo>
                    <a:pt x="272" y="406"/>
                  </a:lnTo>
                  <a:lnTo>
                    <a:pt x="278" y="490"/>
                  </a:lnTo>
                  <a:lnTo>
                    <a:pt x="221" y="495"/>
                  </a:lnTo>
                  <a:lnTo>
                    <a:pt x="165" y="518"/>
                  </a:lnTo>
                </a:path>
              </a:pathLst>
            </a:custGeom>
            <a:solidFill>
              <a:srgbClr val="FF9966"/>
            </a:solidFill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67" name="Freeform 119"/>
            <p:cNvSpPr>
              <a:spLocks/>
            </p:cNvSpPr>
            <p:nvPr/>
          </p:nvSpPr>
          <p:spPr bwMode="auto">
            <a:xfrm>
              <a:off x="1916" y="1760"/>
              <a:ext cx="121" cy="130"/>
            </a:xfrm>
            <a:custGeom>
              <a:avLst/>
              <a:gdLst/>
              <a:ahLst/>
              <a:cxnLst>
                <a:cxn ang="0">
                  <a:pos x="0" y="313"/>
                </a:cxn>
                <a:cxn ang="0">
                  <a:pos x="29" y="316"/>
                </a:cxn>
                <a:cxn ang="0">
                  <a:pos x="76" y="277"/>
                </a:cxn>
                <a:cxn ang="0">
                  <a:pos x="94" y="248"/>
                </a:cxn>
                <a:cxn ang="0">
                  <a:pos x="85" y="162"/>
                </a:cxn>
                <a:cxn ang="0">
                  <a:pos x="33" y="74"/>
                </a:cxn>
                <a:cxn ang="0">
                  <a:pos x="76" y="1"/>
                </a:cxn>
                <a:cxn ang="0">
                  <a:pos x="154" y="0"/>
                </a:cxn>
                <a:cxn ang="0">
                  <a:pos x="238" y="0"/>
                </a:cxn>
                <a:cxn ang="0">
                  <a:pos x="206" y="70"/>
                </a:cxn>
                <a:cxn ang="0">
                  <a:pos x="280" y="83"/>
                </a:cxn>
                <a:cxn ang="0">
                  <a:pos x="423" y="87"/>
                </a:cxn>
                <a:cxn ang="0">
                  <a:pos x="484" y="177"/>
                </a:cxn>
                <a:cxn ang="0">
                  <a:pos x="425" y="242"/>
                </a:cxn>
                <a:cxn ang="0">
                  <a:pos x="411" y="325"/>
                </a:cxn>
                <a:cxn ang="0">
                  <a:pos x="348" y="372"/>
                </a:cxn>
                <a:cxn ang="0">
                  <a:pos x="320" y="445"/>
                </a:cxn>
                <a:cxn ang="0">
                  <a:pos x="343" y="518"/>
                </a:cxn>
                <a:cxn ang="0">
                  <a:pos x="294" y="520"/>
                </a:cxn>
                <a:cxn ang="0">
                  <a:pos x="232" y="466"/>
                </a:cxn>
                <a:cxn ang="0">
                  <a:pos x="174" y="429"/>
                </a:cxn>
                <a:cxn ang="0">
                  <a:pos x="94" y="432"/>
                </a:cxn>
                <a:cxn ang="0">
                  <a:pos x="0" y="313"/>
                </a:cxn>
              </a:cxnLst>
              <a:rect l="0" t="0" r="r" b="b"/>
              <a:pathLst>
                <a:path w="484" h="520">
                  <a:moveTo>
                    <a:pt x="0" y="313"/>
                  </a:moveTo>
                  <a:lnTo>
                    <a:pt x="29" y="316"/>
                  </a:lnTo>
                  <a:lnTo>
                    <a:pt x="76" y="277"/>
                  </a:lnTo>
                  <a:lnTo>
                    <a:pt x="94" y="248"/>
                  </a:lnTo>
                  <a:lnTo>
                    <a:pt x="85" y="162"/>
                  </a:lnTo>
                  <a:lnTo>
                    <a:pt x="33" y="74"/>
                  </a:lnTo>
                  <a:lnTo>
                    <a:pt x="76" y="1"/>
                  </a:lnTo>
                  <a:lnTo>
                    <a:pt x="154" y="0"/>
                  </a:lnTo>
                  <a:lnTo>
                    <a:pt x="238" y="0"/>
                  </a:lnTo>
                  <a:lnTo>
                    <a:pt x="206" y="70"/>
                  </a:lnTo>
                  <a:lnTo>
                    <a:pt x="280" y="83"/>
                  </a:lnTo>
                  <a:lnTo>
                    <a:pt x="423" y="87"/>
                  </a:lnTo>
                  <a:lnTo>
                    <a:pt x="484" y="177"/>
                  </a:lnTo>
                  <a:lnTo>
                    <a:pt x="425" y="242"/>
                  </a:lnTo>
                  <a:lnTo>
                    <a:pt x="411" y="325"/>
                  </a:lnTo>
                  <a:lnTo>
                    <a:pt x="348" y="372"/>
                  </a:lnTo>
                  <a:lnTo>
                    <a:pt x="320" y="445"/>
                  </a:lnTo>
                  <a:lnTo>
                    <a:pt x="343" y="518"/>
                  </a:lnTo>
                  <a:lnTo>
                    <a:pt x="294" y="520"/>
                  </a:lnTo>
                  <a:lnTo>
                    <a:pt x="232" y="466"/>
                  </a:lnTo>
                  <a:lnTo>
                    <a:pt x="174" y="429"/>
                  </a:lnTo>
                  <a:lnTo>
                    <a:pt x="94" y="432"/>
                  </a:lnTo>
                  <a:lnTo>
                    <a:pt x="0" y="313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68" name="Freeform 120"/>
            <p:cNvSpPr>
              <a:spLocks/>
            </p:cNvSpPr>
            <p:nvPr/>
          </p:nvSpPr>
          <p:spPr bwMode="auto">
            <a:xfrm>
              <a:off x="1916" y="1760"/>
              <a:ext cx="121" cy="130"/>
            </a:xfrm>
            <a:custGeom>
              <a:avLst/>
              <a:gdLst/>
              <a:ahLst/>
              <a:cxnLst>
                <a:cxn ang="0">
                  <a:pos x="0" y="313"/>
                </a:cxn>
                <a:cxn ang="0">
                  <a:pos x="29" y="316"/>
                </a:cxn>
                <a:cxn ang="0">
                  <a:pos x="76" y="277"/>
                </a:cxn>
                <a:cxn ang="0">
                  <a:pos x="94" y="248"/>
                </a:cxn>
                <a:cxn ang="0">
                  <a:pos x="85" y="162"/>
                </a:cxn>
                <a:cxn ang="0">
                  <a:pos x="33" y="74"/>
                </a:cxn>
                <a:cxn ang="0">
                  <a:pos x="76" y="1"/>
                </a:cxn>
                <a:cxn ang="0">
                  <a:pos x="154" y="0"/>
                </a:cxn>
                <a:cxn ang="0">
                  <a:pos x="238" y="0"/>
                </a:cxn>
                <a:cxn ang="0">
                  <a:pos x="206" y="70"/>
                </a:cxn>
                <a:cxn ang="0">
                  <a:pos x="280" y="83"/>
                </a:cxn>
                <a:cxn ang="0">
                  <a:pos x="423" y="87"/>
                </a:cxn>
                <a:cxn ang="0">
                  <a:pos x="484" y="177"/>
                </a:cxn>
                <a:cxn ang="0">
                  <a:pos x="425" y="242"/>
                </a:cxn>
                <a:cxn ang="0">
                  <a:pos x="411" y="325"/>
                </a:cxn>
                <a:cxn ang="0">
                  <a:pos x="348" y="372"/>
                </a:cxn>
                <a:cxn ang="0">
                  <a:pos x="320" y="445"/>
                </a:cxn>
                <a:cxn ang="0">
                  <a:pos x="343" y="518"/>
                </a:cxn>
                <a:cxn ang="0">
                  <a:pos x="294" y="520"/>
                </a:cxn>
                <a:cxn ang="0">
                  <a:pos x="232" y="466"/>
                </a:cxn>
                <a:cxn ang="0">
                  <a:pos x="174" y="429"/>
                </a:cxn>
                <a:cxn ang="0">
                  <a:pos x="94" y="432"/>
                </a:cxn>
                <a:cxn ang="0">
                  <a:pos x="0" y="313"/>
                </a:cxn>
              </a:cxnLst>
              <a:rect l="0" t="0" r="r" b="b"/>
              <a:pathLst>
                <a:path w="484" h="520">
                  <a:moveTo>
                    <a:pt x="0" y="313"/>
                  </a:moveTo>
                  <a:lnTo>
                    <a:pt x="29" y="316"/>
                  </a:lnTo>
                  <a:lnTo>
                    <a:pt x="76" y="277"/>
                  </a:lnTo>
                  <a:lnTo>
                    <a:pt x="94" y="248"/>
                  </a:lnTo>
                  <a:lnTo>
                    <a:pt x="85" y="162"/>
                  </a:lnTo>
                  <a:lnTo>
                    <a:pt x="33" y="74"/>
                  </a:lnTo>
                  <a:lnTo>
                    <a:pt x="76" y="1"/>
                  </a:lnTo>
                  <a:lnTo>
                    <a:pt x="154" y="0"/>
                  </a:lnTo>
                  <a:lnTo>
                    <a:pt x="238" y="0"/>
                  </a:lnTo>
                  <a:lnTo>
                    <a:pt x="206" y="70"/>
                  </a:lnTo>
                  <a:lnTo>
                    <a:pt x="280" y="83"/>
                  </a:lnTo>
                  <a:lnTo>
                    <a:pt x="423" y="87"/>
                  </a:lnTo>
                  <a:lnTo>
                    <a:pt x="484" y="177"/>
                  </a:lnTo>
                  <a:lnTo>
                    <a:pt x="425" y="242"/>
                  </a:lnTo>
                  <a:lnTo>
                    <a:pt x="411" y="325"/>
                  </a:lnTo>
                  <a:lnTo>
                    <a:pt x="348" y="372"/>
                  </a:lnTo>
                  <a:lnTo>
                    <a:pt x="320" y="445"/>
                  </a:lnTo>
                  <a:lnTo>
                    <a:pt x="343" y="518"/>
                  </a:lnTo>
                  <a:lnTo>
                    <a:pt x="294" y="520"/>
                  </a:lnTo>
                  <a:lnTo>
                    <a:pt x="232" y="466"/>
                  </a:lnTo>
                  <a:lnTo>
                    <a:pt x="174" y="429"/>
                  </a:lnTo>
                  <a:lnTo>
                    <a:pt x="94" y="432"/>
                  </a:lnTo>
                  <a:lnTo>
                    <a:pt x="0" y="313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69" name="Freeform 121"/>
            <p:cNvSpPr>
              <a:spLocks/>
            </p:cNvSpPr>
            <p:nvPr/>
          </p:nvSpPr>
          <p:spPr bwMode="auto">
            <a:xfrm>
              <a:off x="2062" y="1872"/>
              <a:ext cx="278" cy="192"/>
            </a:xfrm>
            <a:custGeom>
              <a:avLst/>
              <a:gdLst/>
              <a:ahLst/>
              <a:cxnLst>
                <a:cxn ang="0">
                  <a:pos x="971" y="472"/>
                </a:cxn>
                <a:cxn ang="0">
                  <a:pos x="903" y="518"/>
                </a:cxn>
                <a:cxn ang="0">
                  <a:pos x="835" y="548"/>
                </a:cxn>
                <a:cxn ang="0">
                  <a:pos x="758" y="574"/>
                </a:cxn>
                <a:cxn ang="0">
                  <a:pos x="704" y="609"/>
                </a:cxn>
                <a:cxn ang="0">
                  <a:pos x="642" y="602"/>
                </a:cxn>
                <a:cxn ang="0">
                  <a:pos x="617" y="598"/>
                </a:cxn>
                <a:cxn ang="0">
                  <a:pos x="586" y="570"/>
                </a:cxn>
                <a:cxn ang="0">
                  <a:pos x="515" y="613"/>
                </a:cxn>
                <a:cxn ang="0">
                  <a:pos x="447" y="658"/>
                </a:cxn>
                <a:cxn ang="0">
                  <a:pos x="374" y="699"/>
                </a:cxn>
                <a:cxn ang="0">
                  <a:pos x="305" y="743"/>
                </a:cxn>
                <a:cxn ang="0">
                  <a:pos x="229" y="767"/>
                </a:cxn>
                <a:cxn ang="0">
                  <a:pos x="144" y="766"/>
                </a:cxn>
                <a:cxn ang="0">
                  <a:pos x="169" y="694"/>
                </a:cxn>
                <a:cxn ang="0">
                  <a:pos x="144" y="637"/>
                </a:cxn>
                <a:cxn ang="0">
                  <a:pos x="68" y="662"/>
                </a:cxn>
                <a:cxn ang="0">
                  <a:pos x="8" y="609"/>
                </a:cxn>
                <a:cxn ang="0">
                  <a:pos x="0" y="524"/>
                </a:cxn>
                <a:cxn ang="0">
                  <a:pos x="72" y="473"/>
                </a:cxn>
                <a:cxn ang="0">
                  <a:pos x="111" y="408"/>
                </a:cxn>
                <a:cxn ang="0">
                  <a:pos x="169" y="363"/>
                </a:cxn>
                <a:cxn ang="0">
                  <a:pos x="189" y="302"/>
                </a:cxn>
                <a:cxn ang="0">
                  <a:pos x="218" y="229"/>
                </a:cxn>
                <a:cxn ang="0">
                  <a:pos x="229" y="150"/>
                </a:cxn>
                <a:cxn ang="0">
                  <a:pos x="265" y="117"/>
                </a:cxn>
                <a:cxn ang="0">
                  <a:pos x="322" y="74"/>
                </a:cxn>
                <a:cxn ang="0">
                  <a:pos x="361" y="88"/>
                </a:cxn>
                <a:cxn ang="0">
                  <a:pos x="426" y="125"/>
                </a:cxn>
                <a:cxn ang="0">
                  <a:pos x="515" y="17"/>
                </a:cxn>
                <a:cxn ang="0">
                  <a:pos x="583" y="0"/>
                </a:cxn>
                <a:cxn ang="0">
                  <a:pos x="616" y="74"/>
                </a:cxn>
                <a:cxn ang="0">
                  <a:pos x="607" y="133"/>
                </a:cxn>
                <a:cxn ang="0">
                  <a:pos x="603" y="194"/>
                </a:cxn>
                <a:cxn ang="0">
                  <a:pos x="657" y="246"/>
                </a:cxn>
                <a:cxn ang="0">
                  <a:pos x="713" y="266"/>
                </a:cxn>
                <a:cxn ang="0">
                  <a:pos x="773" y="221"/>
                </a:cxn>
                <a:cxn ang="0">
                  <a:pos x="830" y="203"/>
                </a:cxn>
                <a:cxn ang="0">
                  <a:pos x="858" y="140"/>
                </a:cxn>
                <a:cxn ang="0">
                  <a:pos x="928" y="133"/>
                </a:cxn>
                <a:cxn ang="0">
                  <a:pos x="1009" y="125"/>
                </a:cxn>
                <a:cxn ang="0">
                  <a:pos x="1048" y="57"/>
                </a:cxn>
                <a:cxn ang="0">
                  <a:pos x="1065" y="141"/>
                </a:cxn>
                <a:cxn ang="0">
                  <a:pos x="1097" y="221"/>
                </a:cxn>
                <a:cxn ang="0">
                  <a:pos x="1106" y="289"/>
                </a:cxn>
                <a:cxn ang="0">
                  <a:pos x="1112" y="371"/>
                </a:cxn>
                <a:cxn ang="0">
                  <a:pos x="1099" y="440"/>
                </a:cxn>
                <a:cxn ang="0">
                  <a:pos x="1039" y="456"/>
                </a:cxn>
                <a:cxn ang="0">
                  <a:pos x="971" y="472"/>
                </a:cxn>
              </a:cxnLst>
              <a:rect l="0" t="0" r="r" b="b"/>
              <a:pathLst>
                <a:path w="1112" h="767">
                  <a:moveTo>
                    <a:pt x="971" y="472"/>
                  </a:moveTo>
                  <a:lnTo>
                    <a:pt x="903" y="518"/>
                  </a:lnTo>
                  <a:lnTo>
                    <a:pt x="835" y="548"/>
                  </a:lnTo>
                  <a:lnTo>
                    <a:pt x="758" y="574"/>
                  </a:lnTo>
                  <a:lnTo>
                    <a:pt x="704" y="609"/>
                  </a:lnTo>
                  <a:lnTo>
                    <a:pt x="642" y="602"/>
                  </a:lnTo>
                  <a:lnTo>
                    <a:pt x="617" y="598"/>
                  </a:lnTo>
                  <a:lnTo>
                    <a:pt x="586" y="570"/>
                  </a:lnTo>
                  <a:lnTo>
                    <a:pt x="515" y="613"/>
                  </a:lnTo>
                  <a:lnTo>
                    <a:pt x="447" y="658"/>
                  </a:lnTo>
                  <a:lnTo>
                    <a:pt x="374" y="699"/>
                  </a:lnTo>
                  <a:lnTo>
                    <a:pt x="305" y="743"/>
                  </a:lnTo>
                  <a:lnTo>
                    <a:pt x="229" y="767"/>
                  </a:lnTo>
                  <a:lnTo>
                    <a:pt x="144" y="766"/>
                  </a:lnTo>
                  <a:lnTo>
                    <a:pt x="169" y="694"/>
                  </a:lnTo>
                  <a:lnTo>
                    <a:pt x="144" y="637"/>
                  </a:lnTo>
                  <a:lnTo>
                    <a:pt x="68" y="662"/>
                  </a:lnTo>
                  <a:lnTo>
                    <a:pt x="8" y="609"/>
                  </a:lnTo>
                  <a:lnTo>
                    <a:pt x="0" y="524"/>
                  </a:lnTo>
                  <a:lnTo>
                    <a:pt x="72" y="473"/>
                  </a:lnTo>
                  <a:lnTo>
                    <a:pt x="111" y="408"/>
                  </a:lnTo>
                  <a:lnTo>
                    <a:pt x="169" y="363"/>
                  </a:lnTo>
                  <a:lnTo>
                    <a:pt x="189" y="302"/>
                  </a:lnTo>
                  <a:lnTo>
                    <a:pt x="218" y="229"/>
                  </a:lnTo>
                  <a:lnTo>
                    <a:pt x="229" y="150"/>
                  </a:lnTo>
                  <a:lnTo>
                    <a:pt x="265" y="117"/>
                  </a:lnTo>
                  <a:lnTo>
                    <a:pt x="322" y="74"/>
                  </a:lnTo>
                  <a:lnTo>
                    <a:pt x="361" y="88"/>
                  </a:lnTo>
                  <a:lnTo>
                    <a:pt x="426" y="125"/>
                  </a:lnTo>
                  <a:lnTo>
                    <a:pt x="515" y="17"/>
                  </a:lnTo>
                  <a:lnTo>
                    <a:pt x="583" y="0"/>
                  </a:lnTo>
                  <a:lnTo>
                    <a:pt x="616" y="74"/>
                  </a:lnTo>
                  <a:lnTo>
                    <a:pt x="607" y="133"/>
                  </a:lnTo>
                  <a:lnTo>
                    <a:pt x="603" y="194"/>
                  </a:lnTo>
                  <a:lnTo>
                    <a:pt x="657" y="246"/>
                  </a:lnTo>
                  <a:lnTo>
                    <a:pt x="713" y="266"/>
                  </a:lnTo>
                  <a:lnTo>
                    <a:pt x="773" y="221"/>
                  </a:lnTo>
                  <a:lnTo>
                    <a:pt x="830" y="203"/>
                  </a:lnTo>
                  <a:lnTo>
                    <a:pt x="858" y="140"/>
                  </a:lnTo>
                  <a:lnTo>
                    <a:pt x="928" y="133"/>
                  </a:lnTo>
                  <a:lnTo>
                    <a:pt x="1009" y="125"/>
                  </a:lnTo>
                  <a:lnTo>
                    <a:pt x="1048" y="57"/>
                  </a:lnTo>
                  <a:lnTo>
                    <a:pt x="1065" y="141"/>
                  </a:lnTo>
                  <a:lnTo>
                    <a:pt x="1097" y="221"/>
                  </a:lnTo>
                  <a:lnTo>
                    <a:pt x="1106" y="289"/>
                  </a:lnTo>
                  <a:lnTo>
                    <a:pt x="1112" y="371"/>
                  </a:lnTo>
                  <a:lnTo>
                    <a:pt x="1099" y="440"/>
                  </a:lnTo>
                  <a:lnTo>
                    <a:pt x="1039" y="456"/>
                  </a:lnTo>
                  <a:lnTo>
                    <a:pt x="971" y="472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70" name="Freeform 122"/>
            <p:cNvSpPr>
              <a:spLocks/>
            </p:cNvSpPr>
            <p:nvPr/>
          </p:nvSpPr>
          <p:spPr bwMode="auto">
            <a:xfrm>
              <a:off x="1537" y="1450"/>
              <a:ext cx="187" cy="216"/>
            </a:xfrm>
            <a:custGeom>
              <a:avLst/>
              <a:gdLst/>
              <a:ahLst/>
              <a:cxnLst>
                <a:cxn ang="0">
                  <a:pos x="303" y="0"/>
                </a:cxn>
                <a:cxn ang="0">
                  <a:pos x="399" y="85"/>
                </a:cxn>
                <a:cxn ang="0">
                  <a:pos x="440" y="22"/>
                </a:cxn>
                <a:cxn ang="0">
                  <a:pos x="484" y="82"/>
                </a:cxn>
                <a:cxn ang="0">
                  <a:pos x="542" y="134"/>
                </a:cxn>
                <a:cxn ang="0">
                  <a:pos x="548" y="198"/>
                </a:cxn>
                <a:cxn ang="0">
                  <a:pos x="626" y="220"/>
                </a:cxn>
                <a:cxn ang="0">
                  <a:pos x="695" y="183"/>
                </a:cxn>
                <a:cxn ang="0">
                  <a:pos x="678" y="336"/>
                </a:cxn>
                <a:cxn ang="0">
                  <a:pos x="695" y="416"/>
                </a:cxn>
                <a:cxn ang="0">
                  <a:pos x="714" y="493"/>
                </a:cxn>
                <a:cxn ang="0">
                  <a:pos x="654" y="550"/>
                </a:cxn>
                <a:cxn ang="0">
                  <a:pos x="711" y="583"/>
                </a:cxn>
                <a:cxn ang="0">
                  <a:pos x="747" y="597"/>
                </a:cxn>
                <a:cxn ang="0">
                  <a:pos x="738" y="662"/>
                </a:cxn>
                <a:cxn ang="0">
                  <a:pos x="701" y="736"/>
                </a:cxn>
                <a:cxn ang="0">
                  <a:pos x="733" y="788"/>
                </a:cxn>
                <a:cxn ang="0">
                  <a:pos x="684" y="867"/>
                </a:cxn>
                <a:cxn ang="0">
                  <a:pos x="568" y="847"/>
                </a:cxn>
                <a:cxn ang="0">
                  <a:pos x="489" y="852"/>
                </a:cxn>
                <a:cxn ang="0">
                  <a:pos x="441" y="787"/>
                </a:cxn>
                <a:cxn ang="0">
                  <a:pos x="374" y="788"/>
                </a:cxn>
                <a:cxn ang="0">
                  <a:pos x="295" y="791"/>
                </a:cxn>
                <a:cxn ang="0">
                  <a:pos x="221" y="811"/>
                </a:cxn>
                <a:cxn ang="0">
                  <a:pos x="142" y="819"/>
                </a:cxn>
                <a:cxn ang="0">
                  <a:pos x="72" y="860"/>
                </a:cxn>
                <a:cxn ang="0">
                  <a:pos x="12" y="865"/>
                </a:cxn>
                <a:cxn ang="0">
                  <a:pos x="0" y="781"/>
                </a:cxn>
                <a:cxn ang="0">
                  <a:pos x="39" y="707"/>
                </a:cxn>
                <a:cxn ang="0">
                  <a:pos x="102" y="653"/>
                </a:cxn>
                <a:cxn ang="0">
                  <a:pos x="125" y="570"/>
                </a:cxn>
                <a:cxn ang="0">
                  <a:pos x="88" y="510"/>
                </a:cxn>
                <a:cxn ang="0">
                  <a:pos x="19" y="481"/>
                </a:cxn>
                <a:cxn ang="0">
                  <a:pos x="91" y="445"/>
                </a:cxn>
                <a:cxn ang="0">
                  <a:pos x="130" y="383"/>
                </a:cxn>
                <a:cxn ang="0">
                  <a:pos x="178" y="324"/>
                </a:cxn>
                <a:cxn ang="0">
                  <a:pos x="125" y="264"/>
                </a:cxn>
                <a:cxn ang="0">
                  <a:pos x="140" y="190"/>
                </a:cxn>
                <a:cxn ang="0">
                  <a:pos x="191" y="118"/>
                </a:cxn>
                <a:cxn ang="0">
                  <a:pos x="230" y="60"/>
                </a:cxn>
                <a:cxn ang="0">
                  <a:pos x="303" y="0"/>
                </a:cxn>
              </a:cxnLst>
              <a:rect l="0" t="0" r="r" b="b"/>
              <a:pathLst>
                <a:path w="747" h="867">
                  <a:moveTo>
                    <a:pt x="303" y="0"/>
                  </a:moveTo>
                  <a:lnTo>
                    <a:pt x="399" y="85"/>
                  </a:lnTo>
                  <a:lnTo>
                    <a:pt x="440" y="22"/>
                  </a:lnTo>
                  <a:lnTo>
                    <a:pt x="484" y="82"/>
                  </a:lnTo>
                  <a:lnTo>
                    <a:pt x="542" y="134"/>
                  </a:lnTo>
                  <a:lnTo>
                    <a:pt x="548" y="198"/>
                  </a:lnTo>
                  <a:lnTo>
                    <a:pt x="626" y="220"/>
                  </a:lnTo>
                  <a:lnTo>
                    <a:pt x="695" y="183"/>
                  </a:lnTo>
                  <a:lnTo>
                    <a:pt x="678" y="336"/>
                  </a:lnTo>
                  <a:lnTo>
                    <a:pt x="695" y="416"/>
                  </a:lnTo>
                  <a:lnTo>
                    <a:pt x="714" y="493"/>
                  </a:lnTo>
                  <a:lnTo>
                    <a:pt x="654" y="550"/>
                  </a:lnTo>
                  <a:lnTo>
                    <a:pt x="711" y="583"/>
                  </a:lnTo>
                  <a:lnTo>
                    <a:pt x="747" y="597"/>
                  </a:lnTo>
                  <a:lnTo>
                    <a:pt x="738" y="662"/>
                  </a:lnTo>
                  <a:lnTo>
                    <a:pt x="701" y="736"/>
                  </a:lnTo>
                  <a:lnTo>
                    <a:pt x="733" y="788"/>
                  </a:lnTo>
                  <a:lnTo>
                    <a:pt x="684" y="867"/>
                  </a:lnTo>
                  <a:lnTo>
                    <a:pt x="568" y="847"/>
                  </a:lnTo>
                  <a:lnTo>
                    <a:pt x="489" y="852"/>
                  </a:lnTo>
                  <a:lnTo>
                    <a:pt x="441" y="787"/>
                  </a:lnTo>
                  <a:lnTo>
                    <a:pt x="374" y="788"/>
                  </a:lnTo>
                  <a:lnTo>
                    <a:pt x="295" y="791"/>
                  </a:lnTo>
                  <a:lnTo>
                    <a:pt x="221" y="811"/>
                  </a:lnTo>
                  <a:lnTo>
                    <a:pt x="142" y="819"/>
                  </a:lnTo>
                  <a:lnTo>
                    <a:pt x="72" y="860"/>
                  </a:lnTo>
                  <a:lnTo>
                    <a:pt x="12" y="865"/>
                  </a:lnTo>
                  <a:lnTo>
                    <a:pt x="0" y="781"/>
                  </a:lnTo>
                  <a:lnTo>
                    <a:pt x="39" y="707"/>
                  </a:lnTo>
                  <a:lnTo>
                    <a:pt x="102" y="653"/>
                  </a:lnTo>
                  <a:lnTo>
                    <a:pt x="125" y="570"/>
                  </a:lnTo>
                  <a:lnTo>
                    <a:pt x="88" y="510"/>
                  </a:lnTo>
                  <a:lnTo>
                    <a:pt x="19" y="481"/>
                  </a:lnTo>
                  <a:lnTo>
                    <a:pt x="91" y="445"/>
                  </a:lnTo>
                  <a:lnTo>
                    <a:pt x="130" y="383"/>
                  </a:lnTo>
                  <a:lnTo>
                    <a:pt x="178" y="324"/>
                  </a:lnTo>
                  <a:lnTo>
                    <a:pt x="125" y="264"/>
                  </a:lnTo>
                  <a:lnTo>
                    <a:pt x="140" y="190"/>
                  </a:lnTo>
                  <a:lnTo>
                    <a:pt x="191" y="118"/>
                  </a:lnTo>
                  <a:lnTo>
                    <a:pt x="230" y="60"/>
                  </a:lnTo>
                  <a:lnTo>
                    <a:pt x="303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71" name="Freeform 123"/>
            <p:cNvSpPr>
              <a:spLocks/>
            </p:cNvSpPr>
            <p:nvPr/>
          </p:nvSpPr>
          <p:spPr bwMode="auto">
            <a:xfrm>
              <a:off x="1537" y="1450"/>
              <a:ext cx="187" cy="216"/>
            </a:xfrm>
            <a:custGeom>
              <a:avLst/>
              <a:gdLst/>
              <a:ahLst/>
              <a:cxnLst>
                <a:cxn ang="0">
                  <a:pos x="303" y="0"/>
                </a:cxn>
                <a:cxn ang="0">
                  <a:pos x="399" y="85"/>
                </a:cxn>
                <a:cxn ang="0">
                  <a:pos x="440" y="22"/>
                </a:cxn>
                <a:cxn ang="0">
                  <a:pos x="484" y="82"/>
                </a:cxn>
                <a:cxn ang="0">
                  <a:pos x="542" y="134"/>
                </a:cxn>
                <a:cxn ang="0">
                  <a:pos x="548" y="198"/>
                </a:cxn>
                <a:cxn ang="0">
                  <a:pos x="626" y="220"/>
                </a:cxn>
                <a:cxn ang="0">
                  <a:pos x="695" y="183"/>
                </a:cxn>
                <a:cxn ang="0">
                  <a:pos x="678" y="336"/>
                </a:cxn>
                <a:cxn ang="0">
                  <a:pos x="695" y="416"/>
                </a:cxn>
                <a:cxn ang="0">
                  <a:pos x="714" y="493"/>
                </a:cxn>
                <a:cxn ang="0">
                  <a:pos x="654" y="550"/>
                </a:cxn>
                <a:cxn ang="0">
                  <a:pos x="711" y="583"/>
                </a:cxn>
                <a:cxn ang="0">
                  <a:pos x="747" y="597"/>
                </a:cxn>
                <a:cxn ang="0">
                  <a:pos x="738" y="662"/>
                </a:cxn>
                <a:cxn ang="0">
                  <a:pos x="701" y="736"/>
                </a:cxn>
                <a:cxn ang="0">
                  <a:pos x="733" y="788"/>
                </a:cxn>
                <a:cxn ang="0">
                  <a:pos x="684" y="867"/>
                </a:cxn>
                <a:cxn ang="0">
                  <a:pos x="568" y="847"/>
                </a:cxn>
                <a:cxn ang="0">
                  <a:pos x="489" y="852"/>
                </a:cxn>
                <a:cxn ang="0">
                  <a:pos x="441" y="787"/>
                </a:cxn>
                <a:cxn ang="0">
                  <a:pos x="374" y="788"/>
                </a:cxn>
                <a:cxn ang="0">
                  <a:pos x="295" y="791"/>
                </a:cxn>
                <a:cxn ang="0">
                  <a:pos x="221" y="811"/>
                </a:cxn>
                <a:cxn ang="0">
                  <a:pos x="142" y="819"/>
                </a:cxn>
                <a:cxn ang="0">
                  <a:pos x="72" y="860"/>
                </a:cxn>
                <a:cxn ang="0">
                  <a:pos x="12" y="865"/>
                </a:cxn>
                <a:cxn ang="0">
                  <a:pos x="0" y="781"/>
                </a:cxn>
                <a:cxn ang="0">
                  <a:pos x="39" y="707"/>
                </a:cxn>
                <a:cxn ang="0">
                  <a:pos x="102" y="653"/>
                </a:cxn>
                <a:cxn ang="0">
                  <a:pos x="125" y="570"/>
                </a:cxn>
                <a:cxn ang="0">
                  <a:pos x="88" y="510"/>
                </a:cxn>
                <a:cxn ang="0">
                  <a:pos x="19" y="481"/>
                </a:cxn>
                <a:cxn ang="0">
                  <a:pos x="91" y="445"/>
                </a:cxn>
                <a:cxn ang="0">
                  <a:pos x="130" y="383"/>
                </a:cxn>
                <a:cxn ang="0">
                  <a:pos x="178" y="324"/>
                </a:cxn>
                <a:cxn ang="0">
                  <a:pos x="125" y="264"/>
                </a:cxn>
                <a:cxn ang="0">
                  <a:pos x="140" y="190"/>
                </a:cxn>
                <a:cxn ang="0">
                  <a:pos x="191" y="118"/>
                </a:cxn>
                <a:cxn ang="0">
                  <a:pos x="230" y="60"/>
                </a:cxn>
                <a:cxn ang="0">
                  <a:pos x="303" y="0"/>
                </a:cxn>
              </a:cxnLst>
              <a:rect l="0" t="0" r="r" b="b"/>
              <a:pathLst>
                <a:path w="747" h="867">
                  <a:moveTo>
                    <a:pt x="303" y="0"/>
                  </a:moveTo>
                  <a:lnTo>
                    <a:pt x="399" y="85"/>
                  </a:lnTo>
                  <a:lnTo>
                    <a:pt x="440" y="22"/>
                  </a:lnTo>
                  <a:lnTo>
                    <a:pt x="484" y="82"/>
                  </a:lnTo>
                  <a:lnTo>
                    <a:pt x="542" y="134"/>
                  </a:lnTo>
                  <a:lnTo>
                    <a:pt x="548" y="198"/>
                  </a:lnTo>
                  <a:lnTo>
                    <a:pt x="626" y="220"/>
                  </a:lnTo>
                  <a:lnTo>
                    <a:pt x="695" y="183"/>
                  </a:lnTo>
                  <a:lnTo>
                    <a:pt x="678" y="336"/>
                  </a:lnTo>
                  <a:lnTo>
                    <a:pt x="695" y="416"/>
                  </a:lnTo>
                  <a:lnTo>
                    <a:pt x="714" y="493"/>
                  </a:lnTo>
                  <a:lnTo>
                    <a:pt x="654" y="550"/>
                  </a:lnTo>
                  <a:lnTo>
                    <a:pt x="711" y="583"/>
                  </a:lnTo>
                  <a:lnTo>
                    <a:pt x="747" y="597"/>
                  </a:lnTo>
                  <a:lnTo>
                    <a:pt x="738" y="662"/>
                  </a:lnTo>
                  <a:lnTo>
                    <a:pt x="701" y="736"/>
                  </a:lnTo>
                  <a:lnTo>
                    <a:pt x="733" y="788"/>
                  </a:lnTo>
                  <a:lnTo>
                    <a:pt x="684" y="867"/>
                  </a:lnTo>
                  <a:lnTo>
                    <a:pt x="568" y="847"/>
                  </a:lnTo>
                  <a:lnTo>
                    <a:pt x="489" y="852"/>
                  </a:lnTo>
                  <a:lnTo>
                    <a:pt x="441" y="787"/>
                  </a:lnTo>
                  <a:lnTo>
                    <a:pt x="374" y="788"/>
                  </a:lnTo>
                  <a:lnTo>
                    <a:pt x="295" y="791"/>
                  </a:lnTo>
                  <a:lnTo>
                    <a:pt x="221" y="811"/>
                  </a:lnTo>
                  <a:lnTo>
                    <a:pt x="142" y="819"/>
                  </a:lnTo>
                  <a:lnTo>
                    <a:pt x="72" y="860"/>
                  </a:lnTo>
                  <a:lnTo>
                    <a:pt x="12" y="865"/>
                  </a:lnTo>
                  <a:lnTo>
                    <a:pt x="0" y="781"/>
                  </a:lnTo>
                  <a:lnTo>
                    <a:pt x="39" y="707"/>
                  </a:lnTo>
                  <a:lnTo>
                    <a:pt x="102" y="653"/>
                  </a:lnTo>
                  <a:lnTo>
                    <a:pt x="125" y="570"/>
                  </a:lnTo>
                  <a:lnTo>
                    <a:pt x="88" y="510"/>
                  </a:lnTo>
                  <a:lnTo>
                    <a:pt x="19" y="481"/>
                  </a:lnTo>
                  <a:lnTo>
                    <a:pt x="91" y="445"/>
                  </a:lnTo>
                  <a:lnTo>
                    <a:pt x="130" y="383"/>
                  </a:lnTo>
                  <a:lnTo>
                    <a:pt x="178" y="324"/>
                  </a:lnTo>
                  <a:lnTo>
                    <a:pt x="125" y="264"/>
                  </a:lnTo>
                  <a:lnTo>
                    <a:pt x="140" y="190"/>
                  </a:lnTo>
                  <a:lnTo>
                    <a:pt x="191" y="118"/>
                  </a:lnTo>
                  <a:lnTo>
                    <a:pt x="230" y="60"/>
                  </a:lnTo>
                  <a:lnTo>
                    <a:pt x="303" y="0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72" name="Freeform 124"/>
            <p:cNvSpPr>
              <a:spLocks/>
            </p:cNvSpPr>
            <p:nvPr/>
          </p:nvSpPr>
          <p:spPr bwMode="auto">
            <a:xfrm>
              <a:off x="1701" y="1449"/>
              <a:ext cx="216" cy="236"/>
            </a:xfrm>
            <a:custGeom>
              <a:avLst/>
              <a:gdLst/>
              <a:ahLst/>
              <a:cxnLst>
                <a:cxn ang="0">
                  <a:pos x="842" y="483"/>
                </a:cxn>
                <a:cxn ang="0">
                  <a:pos x="774" y="613"/>
                </a:cxn>
                <a:cxn ang="0">
                  <a:pos x="771" y="669"/>
                </a:cxn>
                <a:cxn ang="0">
                  <a:pos x="786" y="753"/>
                </a:cxn>
                <a:cxn ang="0">
                  <a:pos x="734" y="815"/>
                </a:cxn>
                <a:cxn ang="0">
                  <a:pos x="656" y="843"/>
                </a:cxn>
                <a:cxn ang="0">
                  <a:pos x="622" y="914"/>
                </a:cxn>
                <a:cxn ang="0">
                  <a:pos x="563" y="942"/>
                </a:cxn>
                <a:cxn ang="0">
                  <a:pos x="492" y="903"/>
                </a:cxn>
                <a:cxn ang="0">
                  <a:pos x="452" y="839"/>
                </a:cxn>
                <a:cxn ang="0">
                  <a:pos x="434" y="774"/>
                </a:cxn>
                <a:cxn ang="0">
                  <a:pos x="452" y="709"/>
                </a:cxn>
                <a:cxn ang="0">
                  <a:pos x="386" y="660"/>
                </a:cxn>
                <a:cxn ang="0">
                  <a:pos x="315" y="636"/>
                </a:cxn>
                <a:cxn ang="0">
                  <a:pos x="234" y="649"/>
                </a:cxn>
                <a:cxn ang="0">
                  <a:pos x="84" y="664"/>
                </a:cxn>
                <a:cxn ang="0">
                  <a:pos x="93" y="599"/>
                </a:cxn>
                <a:cxn ang="0">
                  <a:pos x="57" y="585"/>
                </a:cxn>
                <a:cxn ang="0">
                  <a:pos x="0" y="552"/>
                </a:cxn>
                <a:cxn ang="0">
                  <a:pos x="60" y="495"/>
                </a:cxn>
                <a:cxn ang="0">
                  <a:pos x="41" y="418"/>
                </a:cxn>
                <a:cxn ang="0">
                  <a:pos x="24" y="338"/>
                </a:cxn>
                <a:cxn ang="0">
                  <a:pos x="39" y="187"/>
                </a:cxn>
                <a:cxn ang="0">
                  <a:pos x="117" y="197"/>
                </a:cxn>
                <a:cxn ang="0">
                  <a:pos x="134" y="273"/>
                </a:cxn>
                <a:cxn ang="0">
                  <a:pos x="201" y="280"/>
                </a:cxn>
                <a:cxn ang="0">
                  <a:pos x="278" y="305"/>
                </a:cxn>
                <a:cxn ang="0">
                  <a:pos x="298" y="241"/>
                </a:cxn>
                <a:cxn ang="0">
                  <a:pos x="317" y="180"/>
                </a:cxn>
                <a:cxn ang="0">
                  <a:pos x="358" y="111"/>
                </a:cxn>
                <a:cxn ang="0">
                  <a:pos x="400" y="36"/>
                </a:cxn>
                <a:cxn ang="0">
                  <a:pos x="470" y="0"/>
                </a:cxn>
                <a:cxn ang="0">
                  <a:pos x="540" y="4"/>
                </a:cxn>
                <a:cxn ang="0">
                  <a:pos x="626" y="18"/>
                </a:cxn>
                <a:cxn ang="0">
                  <a:pos x="520" y="79"/>
                </a:cxn>
                <a:cxn ang="0">
                  <a:pos x="608" y="177"/>
                </a:cxn>
                <a:cxn ang="0">
                  <a:pos x="710" y="252"/>
                </a:cxn>
                <a:cxn ang="0">
                  <a:pos x="786" y="269"/>
                </a:cxn>
                <a:cxn ang="0">
                  <a:pos x="837" y="325"/>
                </a:cxn>
                <a:cxn ang="0">
                  <a:pos x="867" y="399"/>
                </a:cxn>
                <a:cxn ang="0">
                  <a:pos x="842" y="483"/>
                </a:cxn>
              </a:cxnLst>
              <a:rect l="0" t="0" r="r" b="b"/>
              <a:pathLst>
                <a:path w="867" h="942">
                  <a:moveTo>
                    <a:pt x="842" y="483"/>
                  </a:moveTo>
                  <a:lnTo>
                    <a:pt x="774" y="613"/>
                  </a:lnTo>
                  <a:lnTo>
                    <a:pt x="771" y="669"/>
                  </a:lnTo>
                  <a:lnTo>
                    <a:pt x="786" y="753"/>
                  </a:lnTo>
                  <a:lnTo>
                    <a:pt x="734" y="815"/>
                  </a:lnTo>
                  <a:lnTo>
                    <a:pt x="656" y="843"/>
                  </a:lnTo>
                  <a:lnTo>
                    <a:pt x="622" y="914"/>
                  </a:lnTo>
                  <a:lnTo>
                    <a:pt x="563" y="942"/>
                  </a:lnTo>
                  <a:lnTo>
                    <a:pt x="492" y="903"/>
                  </a:lnTo>
                  <a:lnTo>
                    <a:pt x="452" y="839"/>
                  </a:lnTo>
                  <a:lnTo>
                    <a:pt x="434" y="774"/>
                  </a:lnTo>
                  <a:lnTo>
                    <a:pt x="452" y="709"/>
                  </a:lnTo>
                  <a:lnTo>
                    <a:pt x="386" y="660"/>
                  </a:lnTo>
                  <a:lnTo>
                    <a:pt x="315" y="636"/>
                  </a:lnTo>
                  <a:lnTo>
                    <a:pt x="234" y="649"/>
                  </a:lnTo>
                  <a:lnTo>
                    <a:pt x="84" y="664"/>
                  </a:lnTo>
                  <a:lnTo>
                    <a:pt x="93" y="599"/>
                  </a:lnTo>
                  <a:lnTo>
                    <a:pt x="57" y="585"/>
                  </a:lnTo>
                  <a:lnTo>
                    <a:pt x="0" y="552"/>
                  </a:lnTo>
                  <a:lnTo>
                    <a:pt x="60" y="495"/>
                  </a:lnTo>
                  <a:lnTo>
                    <a:pt x="41" y="418"/>
                  </a:lnTo>
                  <a:lnTo>
                    <a:pt x="24" y="338"/>
                  </a:lnTo>
                  <a:lnTo>
                    <a:pt x="39" y="187"/>
                  </a:lnTo>
                  <a:lnTo>
                    <a:pt x="117" y="197"/>
                  </a:lnTo>
                  <a:lnTo>
                    <a:pt x="134" y="273"/>
                  </a:lnTo>
                  <a:lnTo>
                    <a:pt x="201" y="280"/>
                  </a:lnTo>
                  <a:lnTo>
                    <a:pt x="278" y="305"/>
                  </a:lnTo>
                  <a:lnTo>
                    <a:pt x="298" y="241"/>
                  </a:lnTo>
                  <a:lnTo>
                    <a:pt x="317" y="180"/>
                  </a:lnTo>
                  <a:lnTo>
                    <a:pt x="358" y="111"/>
                  </a:lnTo>
                  <a:lnTo>
                    <a:pt x="400" y="36"/>
                  </a:lnTo>
                  <a:lnTo>
                    <a:pt x="470" y="0"/>
                  </a:lnTo>
                  <a:lnTo>
                    <a:pt x="540" y="4"/>
                  </a:lnTo>
                  <a:lnTo>
                    <a:pt x="626" y="18"/>
                  </a:lnTo>
                  <a:lnTo>
                    <a:pt x="520" y="79"/>
                  </a:lnTo>
                  <a:lnTo>
                    <a:pt x="608" y="177"/>
                  </a:lnTo>
                  <a:lnTo>
                    <a:pt x="710" y="252"/>
                  </a:lnTo>
                  <a:lnTo>
                    <a:pt x="786" y="269"/>
                  </a:lnTo>
                  <a:lnTo>
                    <a:pt x="837" y="325"/>
                  </a:lnTo>
                  <a:lnTo>
                    <a:pt x="867" y="399"/>
                  </a:lnTo>
                  <a:lnTo>
                    <a:pt x="842" y="483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73" name="Freeform 125"/>
            <p:cNvSpPr>
              <a:spLocks/>
            </p:cNvSpPr>
            <p:nvPr/>
          </p:nvSpPr>
          <p:spPr bwMode="auto">
            <a:xfrm>
              <a:off x="1709" y="1608"/>
              <a:ext cx="197" cy="174"/>
            </a:xfrm>
            <a:custGeom>
              <a:avLst/>
              <a:gdLst/>
              <a:ahLst/>
              <a:cxnLst>
                <a:cxn ang="0">
                  <a:pos x="0" y="233"/>
                </a:cxn>
                <a:cxn ang="0">
                  <a:pos x="44" y="157"/>
                </a:cxn>
                <a:cxn ang="0">
                  <a:pos x="16" y="102"/>
                </a:cxn>
                <a:cxn ang="0">
                  <a:pos x="52" y="28"/>
                </a:cxn>
                <a:cxn ang="0">
                  <a:pos x="202" y="13"/>
                </a:cxn>
                <a:cxn ang="0">
                  <a:pos x="283" y="0"/>
                </a:cxn>
                <a:cxn ang="0">
                  <a:pos x="354" y="24"/>
                </a:cxn>
                <a:cxn ang="0">
                  <a:pos x="420" y="73"/>
                </a:cxn>
                <a:cxn ang="0">
                  <a:pos x="402" y="138"/>
                </a:cxn>
                <a:cxn ang="0">
                  <a:pos x="420" y="203"/>
                </a:cxn>
                <a:cxn ang="0">
                  <a:pos x="460" y="267"/>
                </a:cxn>
                <a:cxn ang="0">
                  <a:pos x="531" y="306"/>
                </a:cxn>
                <a:cxn ang="0">
                  <a:pos x="590" y="278"/>
                </a:cxn>
                <a:cxn ang="0">
                  <a:pos x="624" y="207"/>
                </a:cxn>
                <a:cxn ang="0">
                  <a:pos x="702" y="179"/>
                </a:cxn>
                <a:cxn ang="0">
                  <a:pos x="757" y="263"/>
                </a:cxn>
                <a:cxn ang="0">
                  <a:pos x="786" y="344"/>
                </a:cxn>
                <a:cxn ang="0">
                  <a:pos x="790" y="427"/>
                </a:cxn>
                <a:cxn ang="0">
                  <a:pos x="766" y="509"/>
                </a:cxn>
                <a:cxn ang="0">
                  <a:pos x="747" y="588"/>
                </a:cxn>
                <a:cxn ang="0">
                  <a:pos x="785" y="667"/>
                </a:cxn>
                <a:cxn ang="0">
                  <a:pos x="708" y="695"/>
                </a:cxn>
                <a:cxn ang="0">
                  <a:pos x="642" y="685"/>
                </a:cxn>
                <a:cxn ang="0">
                  <a:pos x="576" y="650"/>
                </a:cxn>
                <a:cxn ang="0">
                  <a:pos x="507" y="612"/>
                </a:cxn>
                <a:cxn ang="0">
                  <a:pos x="439" y="565"/>
                </a:cxn>
                <a:cxn ang="0">
                  <a:pos x="367" y="524"/>
                </a:cxn>
                <a:cxn ang="0">
                  <a:pos x="227" y="511"/>
                </a:cxn>
                <a:cxn ang="0">
                  <a:pos x="125" y="444"/>
                </a:cxn>
                <a:cxn ang="0">
                  <a:pos x="91" y="362"/>
                </a:cxn>
                <a:cxn ang="0">
                  <a:pos x="52" y="295"/>
                </a:cxn>
                <a:cxn ang="0">
                  <a:pos x="0" y="233"/>
                </a:cxn>
              </a:cxnLst>
              <a:rect l="0" t="0" r="r" b="b"/>
              <a:pathLst>
                <a:path w="790" h="695">
                  <a:moveTo>
                    <a:pt x="0" y="233"/>
                  </a:moveTo>
                  <a:lnTo>
                    <a:pt x="44" y="157"/>
                  </a:lnTo>
                  <a:lnTo>
                    <a:pt x="16" y="102"/>
                  </a:lnTo>
                  <a:lnTo>
                    <a:pt x="52" y="28"/>
                  </a:lnTo>
                  <a:lnTo>
                    <a:pt x="202" y="13"/>
                  </a:lnTo>
                  <a:lnTo>
                    <a:pt x="283" y="0"/>
                  </a:lnTo>
                  <a:lnTo>
                    <a:pt x="354" y="24"/>
                  </a:lnTo>
                  <a:lnTo>
                    <a:pt x="420" y="73"/>
                  </a:lnTo>
                  <a:lnTo>
                    <a:pt x="402" y="138"/>
                  </a:lnTo>
                  <a:lnTo>
                    <a:pt x="420" y="203"/>
                  </a:lnTo>
                  <a:lnTo>
                    <a:pt x="460" y="267"/>
                  </a:lnTo>
                  <a:lnTo>
                    <a:pt x="531" y="306"/>
                  </a:lnTo>
                  <a:lnTo>
                    <a:pt x="590" y="278"/>
                  </a:lnTo>
                  <a:lnTo>
                    <a:pt x="624" y="207"/>
                  </a:lnTo>
                  <a:lnTo>
                    <a:pt x="702" y="179"/>
                  </a:lnTo>
                  <a:lnTo>
                    <a:pt x="757" y="263"/>
                  </a:lnTo>
                  <a:lnTo>
                    <a:pt x="786" y="344"/>
                  </a:lnTo>
                  <a:lnTo>
                    <a:pt x="790" y="427"/>
                  </a:lnTo>
                  <a:lnTo>
                    <a:pt x="766" y="509"/>
                  </a:lnTo>
                  <a:lnTo>
                    <a:pt x="747" y="588"/>
                  </a:lnTo>
                  <a:lnTo>
                    <a:pt x="785" y="667"/>
                  </a:lnTo>
                  <a:lnTo>
                    <a:pt x="708" y="695"/>
                  </a:lnTo>
                  <a:lnTo>
                    <a:pt x="642" y="685"/>
                  </a:lnTo>
                  <a:lnTo>
                    <a:pt x="576" y="650"/>
                  </a:lnTo>
                  <a:lnTo>
                    <a:pt x="507" y="612"/>
                  </a:lnTo>
                  <a:lnTo>
                    <a:pt x="439" y="565"/>
                  </a:lnTo>
                  <a:lnTo>
                    <a:pt x="367" y="524"/>
                  </a:lnTo>
                  <a:lnTo>
                    <a:pt x="227" y="511"/>
                  </a:lnTo>
                  <a:lnTo>
                    <a:pt x="125" y="444"/>
                  </a:lnTo>
                  <a:lnTo>
                    <a:pt x="91" y="362"/>
                  </a:lnTo>
                  <a:lnTo>
                    <a:pt x="52" y="295"/>
                  </a:lnTo>
                  <a:lnTo>
                    <a:pt x="0" y="233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74" name="Freeform 126"/>
            <p:cNvSpPr>
              <a:spLocks/>
            </p:cNvSpPr>
            <p:nvPr/>
          </p:nvSpPr>
          <p:spPr bwMode="auto">
            <a:xfrm>
              <a:off x="1709" y="1608"/>
              <a:ext cx="197" cy="174"/>
            </a:xfrm>
            <a:custGeom>
              <a:avLst/>
              <a:gdLst/>
              <a:ahLst/>
              <a:cxnLst>
                <a:cxn ang="0">
                  <a:pos x="0" y="233"/>
                </a:cxn>
                <a:cxn ang="0">
                  <a:pos x="44" y="157"/>
                </a:cxn>
                <a:cxn ang="0">
                  <a:pos x="16" y="102"/>
                </a:cxn>
                <a:cxn ang="0">
                  <a:pos x="52" y="28"/>
                </a:cxn>
                <a:cxn ang="0">
                  <a:pos x="202" y="13"/>
                </a:cxn>
                <a:cxn ang="0">
                  <a:pos x="283" y="0"/>
                </a:cxn>
                <a:cxn ang="0">
                  <a:pos x="354" y="24"/>
                </a:cxn>
                <a:cxn ang="0">
                  <a:pos x="420" y="73"/>
                </a:cxn>
                <a:cxn ang="0">
                  <a:pos x="402" y="138"/>
                </a:cxn>
                <a:cxn ang="0">
                  <a:pos x="420" y="203"/>
                </a:cxn>
                <a:cxn ang="0">
                  <a:pos x="460" y="267"/>
                </a:cxn>
                <a:cxn ang="0">
                  <a:pos x="531" y="306"/>
                </a:cxn>
                <a:cxn ang="0">
                  <a:pos x="590" y="278"/>
                </a:cxn>
                <a:cxn ang="0">
                  <a:pos x="624" y="207"/>
                </a:cxn>
                <a:cxn ang="0">
                  <a:pos x="702" y="179"/>
                </a:cxn>
                <a:cxn ang="0">
                  <a:pos x="757" y="263"/>
                </a:cxn>
                <a:cxn ang="0">
                  <a:pos x="786" y="344"/>
                </a:cxn>
                <a:cxn ang="0">
                  <a:pos x="790" y="427"/>
                </a:cxn>
                <a:cxn ang="0">
                  <a:pos x="766" y="509"/>
                </a:cxn>
                <a:cxn ang="0">
                  <a:pos x="747" y="588"/>
                </a:cxn>
                <a:cxn ang="0">
                  <a:pos x="785" y="667"/>
                </a:cxn>
                <a:cxn ang="0">
                  <a:pos x="708" y="695"/>
                </a:cxn>
                <a:cxn ang="0">
                  <a:pos x="642" y="685"/>
                </a:cxn>
                <a:cxn ang="0">
                  <a:pos x="576" y="650"/>
                </a:cxn>
                <a:cxn ang="0">
                  <a:pos x="507" y="612"/>
                </a:cxn>
                <a:cxn ang="0">
                  <a:pos x="439" y="565"/>
                </a:cxn>
                <a:cxn ang="0">
                  <a:pos x="367" y="524"/>
                </a:cxn>
                <a:cxn ang="0">
                  <a:pos x="227" y="511"/>
                </a:cxn>
                <a:cxn ang="0">
                  <a:pos x="125" y="444"/>
                </a:cxn>
                <a:cxn ang="0">
                  <a:pos x="91" y="362"/>
                </a:cxn>
                <a:cxn ang="0">
                  <a:pos x="52" y="295"/>
                </a:cxn>
                <a:cxn ang="0">
                  <a:pos x="0" y="233"/>
                </a:cxn>
              </a:cxnLst>
              <a:rect l="0" t="0" r="r" b="b"/>
              <a:pathLst>
                <a:path w="790" h="695">
                  <a:moveTo>
                    <a:pt x="0" y="233"/>
                  </a:moveTo>
                  <a:lnTo>
                    <a:pt x="44" y="157"/>
                  </a:lnTo>
                  <a:lnTo>
                    <a:pt x="16" y="102"/>
                  </a:lnTo>
                  <a:lnTo>
                    <a:pt x="52" y="28"/>
                  </a:lnTo>
                  <a:lnTo>
                    <a:pt x="202" y="13"/>
                  </a:lnTo>
                  <a:lnTo>
                    <a:pt x="283" y="0"/>
                  </a:lnTo>
                  <a:lnTo>
                    <a:pt x="354" y="24"/>
                  </a:lnTo>
                  <a:lnTo>
                    <a:pt x="420" y="73"/>
                  </a:lnTo>
                  <a:lnTo>
                    <a:pt x="402" y="138"/>
                  </a:lnTo>
                  <a:lnTo>
                    <a:pt x="420" y="203"/>
                  </a:lnTo>
                  <a:lnTo>
                    <a:pt x="460" y="267"/>
                  </a:lnTo>
                  <a:lnTo>
                    <a:pt x="531" y="306"/>
                  </a:lnTo>
                  <a:lnTo>
                    <a:pt x="590" y="278"/>
                  </a:lnTo>
                  <a:lnTo>
                    <a:pt x="624" y="207"/>
                  </a:lnTo>
                  <a:lnTo>
                    <a:pt x="702" y="179"/>
                  </a:lnTo>
                  <a:lnTo>
                    <a:pt x="757" y="263"/>
                  </a:lnTo>
                  <a:lnTo>
                    <a:pt x="786" y="344"/>
                  </a:lnTo>
                  <a:lnTo>
                    <a:pt x="790" y="427"/>
                  </a:lnTo>
                  <a:lnTo>
                    <a:pt x="766" y="509"/>
                  </a:lnTo>
                  <a:lnTo>
                    <a:pt x="747" y="588"/>
                  </a:lnTo>
                  <a:lnTo>
                    <a:pt x="785" y="667"/>
                  </a:lnTo>
                  <a:lnTo>
                    <a:pt x="708" y="695"/>
                  </a:lnTo>
                  <a:lnTo>
                    <a:pt x="642" y="685"/>
                  </a:lnTo>
                  <a:lnTo>
                    <a:pt x="576" y="650"/>
                  </a:lnTo>
                  <a:lnTo>
                    <a:pt x="507" y="612"/>
                  </a:lnTo>
                  <a:lnTo>
                    <a:pt x="439" y="565"/>
                  </a:lnTo>
                  <a:lnTo>
                    <a:pt x="367" y="524"/>
                  </a:lnTo>
                  <a:lnTo>
                    <a:pt x="227" y="511"/>
                  </a:lnTo>
                  <a:lnTo>
                    <a:pt x="125" y="444"/>
                  </a:lnTo>
                  <a:lnTo>
                    <a:pt x="91" y="362"/>
                  </a:lnTo>
                  <a:lnTo>
                    <a:pt x="52" y="295"/>
                  </a:lnTo>
                  <a:lnTo>
                    <a:pt x="0" y="233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75" name="Freeform 127"/>
            <p:cNvSpPr>
              <a:spLocks/>
            </p:cNvSpPr>
            <p:nvPr/>
          </p:nvSpPr>
          <p:spPr bwMode="auto">
            <a:xfrm>
              <a:off x="1765" y="1736"/>
              <a:ext cx="175" cy="117"/>
            </a:xfrm>
            <a:custGeom>
              <a:avLst/>
              <a:gdLst/>
              <a:ahLst/>
              <a:cxnLst>
                <a:cxn ang="0">
                  <a:pos x="95" y="382"/>
                </a:cxn>
                <a:cxn ang="0">
                  <a:pos x="76" y="308"/>
                </a:cxn>
                <a:cxn ang="0">
                  <a:pos x="72" y="218"/>
                </a:cxn>
                <a:cxn ang="0">
                  <a:pos x="24" y="156"/>
                </a:cxn>
                <a:cxn ang="0">
                  <a:pos x="47" y="74"/>
                </a:cxn>
                <a:cxn ang="0">
                  <a:pos x="0" y="0"/>
                </a:cxn>
                <a:cxn ang="0">
                  <a:pos x="140" y="13"/>
                </a:cxn>
                <a:cxn ang="0">
                  <a:pos x="212" y="54"/>
                </a:cxn>
                <a:cxn ang="0">
                  <a:pos x="280" y="101"/>
                </a:cxn>
                <a:cxn ang="0">
                  <a:pos x="349" y="139"/>
                </a:cxn>
                <a:cxn ang="0">
                  <a:pos x="415" y="174"/>
                </a:cxn>
                <a:cxn ang="0">
                  <a:pos x="481" y="184"/>
                </a:cxn>
                <a:cxn ang="0">
                  <a:pos x="550" y="158"/>
                </a:cxn>
                <a:cxn ang="0">
                  <a:pos x="636" y="171"/>
                </a:cxn>
                <a:cxn ang="0">
                  <a:pos x="688" y="259"/>
                </a:cxn>
                <a:cxn ang="0">
                  <a:pos x="697" y="345"/>
                </a:cxn>
                <a:cxn ang="0">
                  <a:pos x="679" y="374"/>
                </a:cxn>
                <a:cxn ang="0">
                  <a:pos x="632" y="413"/>
                </a:cxn>
                <a:cxn ang="0">
                  <a:pos x="599" y="406"/>
                </a:cxn>
                <a:cxn ang="0">
                  <a:pos x="485" y="433"/>
                </a:cxn>
                <a:cxn ang="0">
                  <a:pos x="418" y="471"/>
                </a:cxn>
                <a:cxn ang="0">
                  <a:pos x="358" y="429"/>
                </a:cxn>
                <a:cxn ang="0">
                  <a:pos x="285" y="401"/>
                </a:cxn>
                <a:cxn ang="0">
                  <a:pos x="224" y="406"/>
                </a:cxn>
                <a:cxn ang="0">
                  <a:pos x="95" y="382"/>
                </a:cxn>
              </a:cxnLst>
              <a:rect l="0" t="0" r="r" b="b"/>
              <a:pathLst>
                <a:path w="697" h="471">
                  <a:moveTo>
                    <a:pt x="95" y="382"/>
                  </a:moveTo>
                  <a:lnTo>
                    <a:pt x="76" y="308"/>
                  </a:lnTo>
                  <a:lnTo>
                    <a:pt x="72" y="218"/>
                  </a:lnTo>
                  <a:lnTo>
                    <a:pt x="24" y="156"/>
                  </a:lnTo>
                  <a:lnTo>
                    <a:pt x="47" y="74"/>
                  </a:lnTo>
                  <a:lnTo>
                    <a:pt x="0" y="0"/>
                  </a:lnTo>
                  <a:lnTo>
                    <a:pt x="140" y="13"/>
                  </a:lnTo>
                  <a:lnTo>
                    <a:pt x="212" y="54"/>
                  </a:lnTo>
                  <a:lnTo>
                    <a:pt x="280" y="101"/>
                  </a:lnTo>
                  <a:lnTo>
                    <a:pt x="349" y="139"/>
                  </a:lnTo>
                  <a:lnTo>
                    <a:pt x="415" y="174"/>
                  </a:lnTo>
                  <a:lnTo>
                    <a:pt x="481" y="184"/>
                  </a:lnTo>
                  <a:lnTo>
                    <a:pt x="550" y="158"/>
                  </a:lnTo>
                  <a:lnTo>
                    <a:pt x="636" y="171"/>
                  </a:lnTo>
                  <a:lnTo>
                    <a:pt x="688" y="259"/>
                  </a:lnTo>
                  <a:lnTo>
                    <a:pt x="697" y="345"/>
                  </a:lnTo>
                  <a:lnTo>
                    <a:pt x="679" y="374"/>
                  </a:lnTo>
                  <a:lnTo>
                    <a:pt x="632" y="413"/>
                  </a:lnTo>
                  <a:lnTo>
                    <a:pt x="599" y="406"/>
                  </a:lnTo>
                  <a:lnTo>
                    <a:pt x="485" y="433"/>
                  </a:lnTo>
                  <a:lnTo>
                    <a:pt x="418" y="471"/>
                  </a:lnTo>
                  <a:lnTo>
                    <a:pt x="358" y="429"/>
                  </a:lnTo>
                  <a:lnTo>
                    <a:pt x="285" y="401"/>
                  </a:lnTo>
                  <a:lnTo>
                    <a:pt x="224" y="406"/>
                  </a:lnTo>
                  <a:lnTo>
                    <a:pt x="95" y="38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76" name="Freeform 128"/>
            <p:cNvSpPr>
              <a:spLocks/>
            </p:cNvSpPr>
            <p:nvPr/>
          </p:nvSpPr>
          <p:spPr bwMode="auto">
            <a:xfrm>
              <a:off x="1765" y="1736"/>
              <a:ext cx="175" cy="117"/>
            </a:xfrm>
            <a:custGeom>
              <a:avLst/>
              <a:gdLst/>
              <a:ahLst/>
              <a:cxnLst>
                <a:cxn ang="0">
                  <a:pos x="95" y="382"/>
                </a:cxn>
                <a:cxn ang="0">
                  <a:pos x="76" y="308"/>
                </a:cxn>
                <a:cxn ang="0">
                  <a:pos x="72" y="218"/>
                </a:cxn>
                <a:cxn ang="0">
                  <a:pos x="24" y="156"/>
                </a:cxn>
                <a:cxn ang="0">
                  <a:pos x="47" y="74"/>
                </a:cxn>
                <a:cxn ang="0">
                  <a:pos x="0" y="0"/>
                </a:cxn>
                <a:cxn ang="0">
                  <a:pos x="140" y="13"/>
                </a:cxn>
                <a:cxn ang="0">
                  <a:pos x="212" y="54"/>
                </a:cxn>
                <a:cxn ang="0">
                  <a:pos x="280" y="101"/>
                </a:cxn>
                <a:cxn ang="0">
                  <a:pos x="349" y="139"/>
                </a:cxn>
                <a:cxn ang="0">
                  <a:pos x="415" y="174"/>
                </a:cxn>
                <a:cxn ang="0">
                  <a:pos x="481" y="184"/>
                </a:cxn>
                <a:cxn ang="0">
                  <a:pos x="550" y="158"/>
                </a:cxn>
                <a:cxn ang="0">
                  <a:pos x="636" y="171"/>
                </a:cxn>
                <a:cxn ang="0">
                  <a:pos x="688" y="259"/>
                </a:cxn>
                <a:cxn ang="0">
                  <a:pos x="697" y="345"/>
                </a:cxn>
                <a:cxn ang="0">
                  <a:pos x="679" y="374"/>
                </a:cxn>
                <a:cxn ang="0">
                  <a:pos x="632" y="413"/>
                </a:cxn>
                <a:cxn ang="0">
                  <a:pos x="599" y="406"/>
                </a:cxn>
                <a:cxn ang="0">
                  <a:pos x="485" y="433"/>
                </a:cxn>
                <a:cxn ang="0">
                  <a:pos x="418" y="471"/>
                </a:cxn>
                <a:cxn ang="0">
                  <a:pos x="358" y="429"/>
                </a:cxn>
                <a:cxn ang="0">
                  <a:pos x="285" y="401"/>
                </a:cxn>
                <a:cxn ang="0">
                  <a:pos x="224" y="406"/>
                </a:cxn>
                <a:cxn ang="0">
                  <a:pos x="95" y="382"/>
                </a:cxn>
              </a:cxnLst>
              <a:rect l="0" t="0" r="r" b="b"/>
              <a:pathLst>
                <a:path w="697" h="471">
                  <a:moveTo>
                    <a:pt x="95" y="382"/>
                  </a:moveTo>
                  <a:lnTo>
                    <a:pt x="76" y="308"/>
                  </a:lnTo>
                  <a:lnTo>
                    <a:pt x="72" y="218"/>
                  </a:lnTo>
                  <a:lnTo>
                    <a:pt x="24" y="156"/>
                  </a:lnTo>
                  <a:lnTo>
                    <a:pt x="47" y="74"/>
                  </a:lnTo>
                  <a:lnTo>
                    <a:pt x="0" y="0"/>
                  </a:lnTo>
                  <a:lnTo>
                    <a:pt x="140" y="13"/>
                  </a:lnTo>
                  <a:lnTo>
                    <a:pt x="212" y="54"/>
                  </a:lnTo>
                  <a:lnTo>
                    <a:pt x="280" y="101"/>
                  </a:lnTo>
                  <a:lnTo>
                    <a:pt x="349" y="139"/>
                  </a:lnTo>
                  <a:lnTo>
                    <a:pt x="415" y="174"/>
                  </a:lnTo>
                  <a:lnTo>
                    <a:pt x="481" y="184"/>
                  </a:lnTo>
                  <a:lnTo>
                    <a:pt x="550" y="158"/>
                  </a:lnTo>
                  <a:lnTo>
                    <a:pt x="636" y="171"/>
                  </a:lnTo>
                  <a:lnTo>
                    <a:pt x="688" y="259"/>
                  </a:lnTo>
                  <a:lnTo>
                    <a:pt x="697" y="345"/>
                  </a:lnTo>
                  <a:lnTo>
                    <a:pt x="679" y="374"/>
                  </a:lnTo>
                  <a:lnTo>
                    <a:pt x="632" y="413"/>
                  </a:lnTo>
                  <a:lnTo>
                    <a:pt x="599" y="406"/>
                  </a:lnTo>
                  <a:lnTo>
                    <a:pt x="485" y="433"/>
                  </a:lnTo>
                  <a:lnTo>
                    <a:pt x="418" y="471"/>
                  </a:lnTo>
                  <a:lnTo>
                    <a:pt x="358" y="429"/>
                  </a:lnTo>
                  <a:lnTo>
                    <a:pt x="285" y="401"/>
                  </a:lnTo>
                  <a:lnTo>
                    <a:pt x="224" y="406"/>
                  </a:lnTo>
                  <a:lnTo>
                    <a:pt x="95" y="382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77" name="Freeform 129"/>
            <p:cNvSpPr>
              <a:spLocks/>
            </p:cNvSpPr>
            <p:nvPr/>
          </p:nvSpPr>
          <p:spPr bwMode="auto">
            <a:xfrm>
              <a:off x="1866" y="1837"/>
              <a:ext cx="180" cy="164"/>
            </a:xfrm>
            <a:custGeom>
              <a:avLst/>
              <a:gdLst/>
              <a:ahLst/>
              <a:cxnLst>
                <a:cxn ang="0">
                  <a:pos x="545" y="211"/>
                </a:cxn>
                <a:cxn ang="0">
                  <a:pos x="609" y="260"/>
                </a:cxn>
                <a:cxn ang="0">
                  <a:pos x="637" y="339"/>
                </a:cxn>
                <a:cxn ang="0">
                  <a:pos x="686" y="386"/>
                </a:cxn>
                <a:cxn ang="0">
                  <a:pos x="714" y="500"/>
                </a:cxn>
                <a:cxn ang="0">
                  <a:pos x="718" y="579"/>
                </a:cxn>
                <a:cxn ang="0">
                  <a:pos x="685" y="655"/>
                </a:cxn>
                <a:cxn ang="0">
                  <a:pos x="648" y="641"/>
                </a:cxn>
                <a:cxn ang="0">
                  <a:pos x="584" y="616"/>
                </a:cxn>
                <a:cxn ang="0">
                  <a:pos x="505" y="589"/>
                </a:cxn>
                <a:cxn ang="0">
                  <a:pos x="439" y="551"/>
                </a:cxn>
                <a:cxn ang="0">
                  <a:pos x="388" y="484"/>
                </a:cxn>
                <a:cxn ang="0">
                  <a:pos x="315" y="447"/>
                </a:cxn>
                <a:cxn ang="0">
                  <a:pos x="234" y="451"/>
                </a:cxn>
                <a:cxn ang="0">
                  <a:pos x="108" y="409"/>
                </a:cxn>
                <a:cxn ang="0">
                  <a:pos x="83" y="334"/>
                </a:cxn>
                <a:cxn ang="0">
                  <a:pos x="40" y="265"/>
                </a:cxn>
                <a:cxn ang="0">
                  <a:pos x="0" y="192"/>
                </a:cxn>
                <a:cxn ang="0">
                  <a:pos x="16" y="65"/>
                </a:cxn>
                <a:cxn ang="0">
                  <a:pos x="83" y="27"/>
                </a:cxn>
                <a:cxn ang="0">
                  <a:pos x="201" y="0"/>
                </a:cxn>
                <a:cxn ang="0">
                  <a:pos x="295" y="121"/>
                </a:cxn>
                <a:cxn ang="0">
                  <a:pos x="379" y="121"/>
                </a:cxn>
                <a:cxn ang="0">
                  <a:pos x="436" y="159"/>
                </a:cxn>
                <a:cxn ang="0">
                  <a:pos x="499" y="213"/>
                </a:cxn>
                <a:cxn ang="0">
                  <a:pos x="545" y="211"/>
                </a:cxn>
              </a:cxnLst>
              <a:rect l="0" t="0" r="r" b="b"/>
              <a:pathLst>
                <a:path w="718" h="655">
                  <a:moveTo>
                    <a:pt x="545" y="211"/>
                  </a:moveTo>
                  <a:lnTo>
                    <a:pt x="609" y="260"/>
                  </a:lnTo>
                  <a:lnTo>
                    <a:pt x="637" y="339"/>
                  </a:lnTo>
                  <a:lnTo>
                    <a:pt x="686" y="386"/>
                  </a:lnTo>
                  <a:lnTo>
                    <a:pt x="714" y="500"/>
                  </a:lnTo>
                  <a:lnTo>
                    <a:pt x="718" y="579"/>
                  </a:lnTo>
                  <a:lnTo>
                    <a:pt x="685" y="655"/>
                  </a:lnTo>
                  <a:lnTo>
                    <a:pt x="648" y="641"/>
                  </a:lnTo>
                  <a:lnTo>
                    <a:pt x="584" y="616"/>
                  </a:lnTo>
                  <a:lnTo>
                    <a:pt x="505" y="589"/>
                  </a:lnTo>
                  <a:lnTo>
                    <a:pt x="439" y="551"/>
                  </a:lnTo>
                  <a:lnTo>
                    <a:pt x="388" y="484"/>
                  </a:lnTo>
                  <a:lnTo>
                    <a:pt x="315" y="447"/>
                  </a:lnTo>
                  <a:lnTo>
                    <a:pt x="234" y="451"/>
                  </a:lnTo>
                  <a:lnTo>
                    <a:pt x="108" y="409"/>
                  </a:lnTo>
                  <a:lnTo>
                    <a:pt x="83" y="334"/>
                  </a:lnTo>
                  <a:lnTo>
                    <a:pt x="40" y="265"/>
                  </a:lnTo>
                  <a:lnTo>
                    <a:pt x="0" y="192"/>
                  </a:lnTo>
                  <a:lnTo>
                    <a:pt x="16" y="65"/>
                  </a:lnTo>
                  <a:lnTo>
                    <a:pt x="83" y="27"/>
                  </a:lnTo>
                  <a:lnTo>
                    <a:pt x="201" y="0"/>
                  </a:lnTo>
                  <a:lnTo>
                    <a:pt x="295" y="121"/>
                  </a:lnTo>
                  <a:lnTo>
                    <a:pt x="379" y="121"/>
                  </a:lnTo>
                  <a:lnTo>
                    <a:pt x="436" y="159"/>
                  </a:lnTo>
                  <a:lnTo>
                    <a:pt x="499" y="213"/>
                  </a:lnTo>
                  <a:lnTo>
                    <a:pt x="545" y="211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78" name="Freeform 130"/>
            <p:cNvSpPr>
              <a:spLocks/>
            </p:cNvSpPr>
            <p:nvPr/>
          </p:nvSpPr>
          <p:spPr bwMode="auto">
            <a:xfrm>
              <a:off x="1866" y="1837"/>
              <a:ext cx="180" cy="164"/>
            </a:xfrm>
            <a:custGeom>
              <a:avLst/>
              <a:gdLst/>
              <a:ahLst/>
              <a:cxnLst>
                <a:cxn ang="0">
                  <a:pos x="545" y="211"/>
                </a:cxn>
                <a:cxn ang="0">
                  <a:pos x="609" y="260"/>
                </a:cxn>
                <a:cxn ang="0">
                  <a:pos x="637" y="339"/>
                </a:cxn>
                <a:cxn ang="0">
                  <a:pos x="686" y="386"/>
                </a:cxn>
                <a:cxn ang="0">
                  <a:pos x="714" y="500"/>
                </a:cxn>
                <a:cxn ang="0">
                  <a:pos x="718" y="579"/>
                </a:cxn>
                <a:cxn ang="0">
                  <a:pos x="685" y="655"/>
                </a:cxn>
                <a:cxn ang="0">
                  <a:pos x="648" y="641"/>
                </a:cxn>
                <a:cxn ang="0">
                  <a:pos x="584" y="616"/>
                </a:cxn>
                <a:cxn ang="0">
                  <a:pos x="505" y="589"/>
                </a:cxn>
                <a:cxn ang="0">
                  <a:pos x="439" y="551"/>
                </a:cxn>
                <a:cxn ang="0">
                  <a:pos x="388" y="484"/>
                </a:cxn>
                <a:cxn ang="0">
                  <a:pos x="315" y="447"/>
                </a:cxn>
                <a:cxn ang="0">
                  <a:pos x="234" y="451"/>
                </a:cxn>
                <a:cxn ang="0">
                  <a:pos x="108" y="409"/>
                </a:cxn>
                <a:cxn ang="0">
                  <a:pos x="83" y="334"/>
                </a:cxn>
                <a:cxn ang="0">
                  <a:pos x="40" y="265"/>
                </a:cxn>
                <a:cxn ang="0">
                  <a:pos x="0" y="192"/>
                </a:cxn>
                <a:cxn ang="0">
                  <a:pos x="16" y="65"/>
                </a:cxn>
                <a:cxn ang="0">
                  <a:pos x="83" y="27"/>
                </a:cxn>
                <a:cxn ang="0">
                  <a:pos x="201" y="0"/>
                </a:cxn>
                <a:cxn ang="0">
                  <a:pos x="295" y="121"/>
                </a:cxn>
                <a:cxn ang="0">
                  <a:pos x="379" y="121"/>
                </a:cxn>
                <a:cxn ang="0">
                  <a:pos x="436" y="159"/>
                </a:cxn>
                <a:cxn ang="0">
                  <a:pos x="499" y="213"/>
                </a:cxn>
                <a:cxn ang="0">
                  <a:pos x="545" y="211"/>
                </a:cxn>
              </a:cxnLst>
              <a:rect l="0" t="0" r="r" b="b"/>
              <a:pathLst>
                <a:path w="718" h="655">
                  <a:moveTo>
                    <a:pt x="545" y="211"/>
                  </a:moveTo>
                  <a:lnTo>
                    <a:pt x="609" y="260"/>
                  </a:lnTo>
                  <a:lnTo>
                    <a:pt x="637" y="339"/>
                  </a:lnTo>
                  <a:lnTo>
                    <a:pt x="686" y="386"/>
                  </a:lnTo>
                  <a:lnTo>
                    <a:pt x="714" y="500"/>
                  </a:lnTo>
                  <a:lnTo>
                    <a:pt x="718" y="579"/>
                  </a:lnTo>
                  <a:lnTo>
                    <a:pt x="685" y="655"/>
                  </a:lnTo>
                  <a:lnTo>
                    <a:pt x="648" y="641"/>
                  </a:lnTo>
                  <a:lnTo>
                    <a:pt x="584" y="616"/>
                  </a:lnTo>
                  <a:lnTo>
                    <a:pt x="505" y="589"/>
                  </a:lnTo>
                  <a:lnTo>
                    <a:pt x="439" y="551"/>
                  </a:lnTo>
                  <a:lnTo>
                    <a:pt x="388" y="484"/>
                  </a:lnTo>
                  <a:lnTo>
                    <a:pt x="315" y="447"/>
                  </a:lnTo>
                  <a:lnTo>
                    <a:pt x="234" y="451"/>
                  </a:lnTo>
                  <a:lnTo>
                    <a:pt x="108" y="409"/>
                  </a:lnTo>
                  <a:lnTo>
                    <a:pt x="83" y="334"/>
                  </a:lnTo>
                  <a:lnTo>
                    <a:pt x="40" y="265"/>
                  </a:lnTo>
                  <a:lnTo>
                    <a:pt x="0" y="192"/>
                  </a:lnTo>
                  <a:lnTo>
                    <a:pt x="16" y="65"/>
                  </a:lnTo>
                  <a:lnTo>
                    <a:pt x="83" y="27"/>
                  </a:lnTo>
                  <a:lnTo>
                    <a:pt x="201" y="0"/>
                  </a:lnTo>
                  <a:lnTo>
                    <a:pt x="295" y="121"/>
                  </a:lnTo>
                  <a:lnTo>
                    <a:pt x="379" y="121"/>
                  </a:lnTo>
                  <a:lnTo>
                    <a:pt x="436" y="159"/>
                  </a:lnTo>
                  <a:lnTo>
                    <a:pt x="499" y="213"/>
                  </a:lnTo>
                  <a:lnTo>
                    <a:pt x="545" y="211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79" name="Freeform 131"/>
            <p:cNvSpPr>
              <a:spLocks/>
            </p:cNvSpPr>
            <p:nvPr/>
          </p:nvSpPr>
          <p:spPr bwMode="auto">
            <a:xfrm>
              <a:off x="1784" y="1831"/>
              <a:ext cx="109" cy="124"/>
            </a:xfrm>
            <a:custGeom>
              <a:avLst/>
              <a:gdLst/>
              <a:ahLst/>
              <a:cxnLst>
                <a:cxn ang="0">
                  <a:pos x="0" y="363"/>
                </a:cxn>
                <a:cxn ang="0">
                  <a:pos x="16" y="450"/>
                </a:cxn>
                <a:cxn ang="0">
                  <a:pos x="96" y="457"/>
                </a:cxn>
                <a:cxn ang="0">
                  <a:pos x="174" y="455"/>
                </a:cxn>
                <a:cxn ang="0">
                  <a:pos x="234" y="462"/>
                </a:cxn>
                <a:cxn ang="0">
                  <a:pos x="301" y="495"/>
                </a:cxn>
                <a:cxn ang="0">
                  <a:pos x="374" y="479"/>
                </a:cxn>
                <a:cxn ang="0">
                  <a:pos x="438" y="433"/>
                </a:cxn>
                <a:cxn ang="0">
                  <a:pos x="413" y="358"/>
                </a:cxn>
                <a:cxn ang="0">
                  <a:pos x="370" y="289"/>
                </a:cxn>
                <a:cxn ang="0">
                  <a:pos x="330" y="216"/>
                </a:cxn>
                <a:cxn ang="0">
                  <a:pos x="346" y="89"/>
                </a:cxn>
                <a:cxn ang="0">
                  <a:pos x="286" y="47"/>
                </a:cxn>
                <a:cxn ang="0">
                  <a:pos x="213" y="19"/>
                </a:cxn>
                <a:cxn ang="0">
                  <a:pos x="152" y="24"/>
                </a:cxn>
                <a:cxn ang="0">
                  <a:pos x="23" y="0"/>
                </a:cxn>
                <a:cxn ang="0">
                  <a:pos x="28" y="117"/>
                </a:cxn>
                <a:cxn ang="0">
                  <a:pos x="31" y="204"/>
                </a:cxn>
                <a:cxn ang="0">
                  <a:pos x="24" y="286"/>
                </a:cxn>
                <a:cxn ang="0">
                  <a:pos x="0" y="363"/>
                </a:cxn>
              </a:cxnLst>
              <a:rect l="0" t="0" r="r" b="b"/>
              <a:pathLst>
                <a:path w="438" h="495">
                  <a:moveTo>
                    <a:pt x="0" y="363"/>
                  </a:moveTo>
                  <a:lnTo>
                    <a:pt x="16" y="450"/>
                  </a:lnTo>
                  <a:lnTo>
                    <a:pt x="96" y="457"/>
                  </a:lnTo>
                  <a:lnTo>
                    <a:pt x="174" y="455"/>
                  </a:lnTo>
                  <a:lnTo>
                    <a:pt x="234" y="462"/>
                  </a:lnTo>
                  <a:lnTo>
                    <a:pt x="301" y="495"/>
                  </a:lnTo>
                  <a:lnTo>
                    <a:pt x="374" y="479"/>
                  </a:lnTo>
                  <a:lnTo>
                    <a:pt x="438" y="433"/>
                  </a:lnTo>
                  <a:lnTo>
                    <a:pt x="413" y="358"/>
                  </a:lnTo>
                  <a:lnTo>
                    <a:pt x="370" y="289"/>
                  </a:lnTo>
                  <a:lnTo>
                    <a:pt x="330" y="216"/>
                  </a:lnTo>
                  <a:lnTo>
                    <a:pt x="346" y="89"/>
                  </a:lnTo>
                  <a:lnTo>
                    <a:pt x="286" y="47"/>
                  </a:lnTo>
                  <a:lnTo>
                    <a:pt x="213" y="19"/>
                  </a:lnTo>
                  <a:lnTo>
                    <a:pt x="152" y="24"/>
                  </a:lnTo>
                  <a:lnTo>
                    <a:pt x="23" y="0"/>
                  </a:lnTo>
                  <a:lnTo>
                    <a:pt x="28" y="117"/>
                  </a:lnTo>
                  <a:lnTo>
                    <a:pt x="31" y="204"/>
                  </a:lnTo>
                  <a:lnTo>
                    <a:pt x="24" y="286"/>
                  </a:lnTo>
                  <a:lnTo>
                    <a:pt x="0" y="363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80" name="Freeform 132"/>
            <p:cNvSpPr>
              <a:spLocks/>
            </p:cNvSpPr>
            <p:nvPr/>
          </p:nvSpPr>
          <p:spPr bwMode="auto">
            <a:xfrm>
              <a:off x="1784" y="1831"/>
              <a:ext cx="109" cy="124"/>
            </a:xfrm>
            <a:custGeom>
              <a:avLst/>
              <a:gdLst/>
              <a:ahLst/>
              <a:cxnLst>
                <a:cxn ang="0">
                  <a:pos x="0" y="363"/>
                </a:cxn>
                <a:cxn ang="0">
                  <a:pos x="16" y="450"/>
                </a:cxn>
                <a:cxn ang="0">
                  <a:pos x="96" y="457"/>
                </a:cxn>
                <a:cxn ang="0">
                  <a:pos x="174" y="455"/>
                </a:cxn>
                <a:cxn ang="0">
                  <a:pos x="234" y="462"/>
                </a:cxn>
                <a:cxn ang="0">
                  <a:pos x="301" y="495"/>
                </a:cxn>
                <a:cxn ang="0">
                  <a:pos x="374" y="479"/>
                </a:cxn>
                <a:cxn ang="0">
                  <a:pos x="438" y="433"/>
                </a:cxn>
                <a:cxn ang="0">
                  <a:pos x="413" y="358"/>
                </a:cxn>
                <a:cxn ang="0">
                  <a:pos x="370" y="289"/>
                </a:cxn>
                <a:cxn ang="0">
                  <a:pos x="330" y="216"/>
                </a:cxn>
                <a:cxn ang="0">
                  <a:pos x="346" y="89"/>
                </a:cxn>
                <a:cxn ang="0">
                  <a:pos x="286" y="47"/>
                </a:cxn>
                <a:cxn ang="0">
                  <a:pos x="213" y="19"/>
                </a:cxn>
                <a:cxn ang="0">
                  <a:pos x="152" y="24"/>
                </a:cxn>
                <a:cxn ang="0">
                  <a:pos x="23" y="0"/>
                </a:cxn>
                <a:cxn ang="0">
                  <a:pos x="28" y="117"/>
                </a:cxn>
                <a:cxn ang="0">
                  <a:pos x="31" y="204"/>
                </a:cxn>
                <a:cxn ang="0">
                  <a:pos x="24" y="286"/>
                </a:cxn>
                <a:cxn ang="0">
                  <a:pos x="0" y="363"/>
                </a:cxn>
              </a:cxnLst>
              <a:rect l="0" t="0" r="r" b="b"/>
              <a:pathLst>
                <a:path w="438" h="495">
                  <a:moveTo>
                    <a:pt x="0" y="363"/>
                  </a:moveTo>
                  <a:lnTo>
                    <a:pt x="16" y="450"/>
                  </a:lnTo>
                  <a:lnTo>
                    <a:pt x="96" y="457"/>
                  </a:lnTo>
                  <a:lnTo>
                    <a:pt x="174" y="455"/>
                  </a:lnTo>
                  <a:lnTo>
                    <a:pt x="234" y="462"/>
                  </a:lnTo>
                  <a:lnTo>
                    <a:pt x="301" y="495"/>
                  </a:lnTo>
                  <a:lnTo>
                    <a:pt x="374" y="479"/>
                  </a:lnTo>
                  <a:lnTo>
                    <a:pt x="438" y="433"/>
                  </a:lnTo>
                  <a:lnTo>
                    <a:pt x="413" y="358"/>
                  </a:lnTo>
                  <a:lnTo>
                    <a:pt x="370" y="289"/>
                  </a:lnTo>
                  <a:lnTo>
                    <a:pt x="330" y="216"/>
                  </a:lnTo>
                  <a:lnTo>
                    <a:pt x="346" y="89"/>
                  </a:lnTo>
                  <a:lnTo>
                    <a:pt x="286" y="47"/>
                  </a:lnTo>
                  <a:lnTo>
                    <a:pt x="213" y="19"/>
                  </a:lnTo>
                  <a:lnTo>
                    <a:pt x="152" y="24"/>
                  </a:lnTo>
                  <a:lnTo>
                    <a:pt x="23" y="0"/>
                  </a:lnTo>
                  <a:lnTo>
                    <a:pt x="28" y="117"/>
                  </a:lnTo>
                  <a:lnTo>
                    <a:pt x="31" y="204"/>
                  </a:lnTo>
                  <a:lnTo>
                    <a:pt x="24" y="286"/>
                  </a:lnTo>
                  <a:lnTo>
                    <a:pt x="0" y="363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81" name="Freeform 133"/>
            <p:cNvSpPr>
              <a:spLocks/>
            </p:cNvSpPr>
            <p:nvPr/>
          </p:nvSpPr>
          <p:spPr bwMode="auto">
            <a:xfrm>
              <a:off x="1769" y="1922"/>
              <a:ext cx="259" cy="199"/>
            </a:xfrm>
            <a:custGeom>
              <a:avLst/>
              <a:gdLst/>
              <a:ahLst/>
              <a:cxnLst>
                <a:cxn ang="0">
                  <a:pos x="484" y="353"/>
                </a:cxn>
                <a:cxn ang="0">
                  <a:pos x="552" y="345"/>
                </a:cxn>
                <a:cxn ang="0">
                  <a:pos x="612" y="325"/>
                </a:cxn>
                <a:cxn ang="0">
                  <a:pos x="688" y="316"/>
                </a:cxn>
                <a:cxn ang="0">
                  <a:pos x="770" y="322"/>
                </a:cxn>
                <a:cxn ang="0">
                  <a:pos x="841" y="312"/>
                </a:cxn>
                <a:cxn ang="0">
                  <a:pos x="903" y="336"/>
                </a:cxn>
                <a:cxn ang="0">
                  <a:pos x="914" y="394"/>
                </a:cxn>
                <a:cxn ang="0">
                  <a:pos x="956" y="336"/>
                </a:cxn>
                <a:cxn ang="0">
                  <a:pos x="1035" y="302"/>
                </a:cxn>
                <a:cxn ang="0">
                  <a:pos x="971" y="277"/>
                </a:cxn>
                <a:cxn ang="0">
                  <a:pos x="892" y="250"/>
                </a:cxn>
                <a:cxn ang="0">
                  <a:pos x="826" y="212"/>
                </a:cxn>
                <a:cxn ang="0">
                  <a:pos x="775" y="145"/>
                </a:cxn>
                <a:cxn ang="0">
                  <a:pos x="702" y="108"/>
                </a:cxn>
                <a:cxn ang="0">
                  <a:pos x="621" y="112"/>
                </a:cxn>
                <a:cxn ang="0">
                  <a:pos x="495" y="70"/>
                </a:cxn>
                <a:cxn ang="0">
                  <a:pos x="431" y="116"/>
                </a:cxn>
                <a:cxn ang="0">
                  <a:pos x="358" y="132"/>
                </a:cxn>
                <a:cxn ang="0">
                  <a:pos x="291" y="99"/>
                </a:cxn>
                <a:cxn ang="0">
                  <a:pos x="231" y="92"/>
                </a:cxn>
                <a:cxn ang="0">
                  <a:pos x="153" y="94"/>
                </a:cxn>
                <a:cxn ang="0">
                  <a:pos x="73" y="87"/>
                </a:cxn>
                <a:cxn ang="0">
                  <a:pos x="57" y="0"/>
                </a:cxn>
                <a:cxn ang="0">
                  <a:pos x="0" y="112"/>
                </a:cxn>
                <a:cxn ang="0">
                  <a:pos x="16" y="196"/>
                </a:cxn>
                <a:cxn ang="0">
                  <a:pos x="47" y="273"/>
                </a:cxn>
                <a:cxn ang="0">
                  <a:pos x="52" y="361"/>
                </a:cxn>
                <a:cxn ang="0">
                  <a:pos x="80" y="440"/>
                </a:cxn>
                <a:cxn ang="0">
                  <a:pos x="109" y="523"/>
                </a:cxn>
                <a:cxn ang="0">
                  <a:pos x="158" y="591"/>
                </a:cxn>
                <a:cxn ang="0">
                  <a:pos x="194" y="659"/>
                </a:cxn>
                <a:cxn ang="0">
                  <a:pos x="242" y="724"/>
                </a:cxn>
                <a:cxn ang="0">
                  <a:pos x="289" y="797"/>
                </a:cxn>
                <a:cxn ang="0">
                  <a:pos x="315" y="697"/>
                </a:cxn>
                <a:cxn ang="0">
                  <a:pos x="310" y="640"/>
                </a:cxn>
                <a:cxn ang="0">
                  <a:pos x="352" y="707"/>
                </a:cxn>
                <a:cxn ang="0">
                  <a:pos x="412" y="713"/>
                </a:cxn>
                <a:cxn ang="0">
                  <a:pos x="415" y="635"/>
                </a:cxn>
                <a:cxn ang="0">
                  <a:pos x="407" y="548"/>
                </a:cxn>
                <a:cxn ang="0">
                  <a:pos x="442" y="479"/>
                </a:cxn>
                <a:cxn ang="0">
                  <a:pos x="440" y="413"/>
                </a:cxn>
                <a:cxn ang="0">
                  <a:pos x="484" y="353"/>
                </a:cxn>
              </a:cxnLst>
              <a:rect l="0" t="0" r="r" b="b"/>
              <a:pathLst>
                <a:path w="1035" h="797">
                  <a:moveTo>
                    <a:pt x="484" y="353"/>
                  </a:moveTo>
                  <a:lnTo>
                    <a:pt x="552" y="345"/>
                  </a:lnTo>
                  <a:lnTo>
                    <a:pt x="612" y="325"/>
                  </a:lnTo>
                  <a:lnTo>
                    <a:pt x="688" y="316"/>
                  </a:lnTo>
                  <a:lnTo>
                    <a:pt x="770" y="322"/>
                  </a:lnTo>
                  <a:lnTo>
                    <a:pt x="841" y="312"/>
                  </a:lnTo>
                  <a:lnTo>
                    <a:pt x="903" y="336"/>
                  </a:lnTo>
                  <a:lnTo>
                    <a:pt x="914" y="394"/>
                  </a:lnTo>
                  <a:lnTo>
                    <a:pt x="956" y="336"/>
                  </a:lnTo>
                  <a:lnTo>
                    <a:pt x="1035" y="302"/>
                  </a:lnTo>
                  <a:lnTo>
                    <a:pt x="971" y="277"/>
                  </a:lnTo>
                  <a:lnTo>
                    <a:pt x="892" y="250"/>
                  </a:lnTo>
                  <a:lnTo>
                    <a:pt x="826" y="212"/>
                  </a:lnTo>
                  <a:lnTo>
                    <a:pt x="775" y="145"/>
                  </a:lnTo>
                  <a:lnTo>
                    <a:pt x="702" y="108"/>
                  </a:lnTo>
                  <a:lnTo>
                    <a:pt x="621" y="112"/>
                  </a:lnTo>
                  <a:lnTo>
                    <a:pt x="495" y="70"/>
                  </a:lnTo>
                  <a:lnTo>
                    <a:pt x="431" y="116"/>
                  </a:lnTo>
                  <a:lnTo>
                    <a:pt x="358" y="132"/>
                  </a:lnTo>
                  <a:lnTo>
                    <a:pt x="291" y="99"/>
                  </a:lnTo>
                  <a:lnTo>
                    <a:pt x="231" y="92"/>
                  </a:lnTo>
                  <a:lnTo>
                    <a:pt x="153" y="94"/>
                  </a:lnTo>
                  <a:lnTo>
                    <a:pt x="73" y="87"/>
                  </a:lnTo>
                  <a:lnTo>
                    <a:pt x="57" y="0"/>
                  </a:lnTo>
                  <a:lnTo>
                    <a:pt x="0" y="112"/>
                  </a:lnTo>
                  <a:lnTo>
                    <a:pt x="16" y="196"/>
                  </a:lnTo>
                  <a:lnTo>
                    <a:pt x="47" y="273"/>
                  </a:lnTo>
                  <a:lnTo>
                    <a:pt x="52" y="361"/>
                  </a:lnTo>
                  <a:lnTo>
                    <a:pt x="80" y="440"/>
                  </a:lnTo>
                  <a:lnTo>
                    <a:pt x="109" y="523"/>
                  </a:lnTo>
                  <a:lnTo>
                    <a:pt x="158" y="591"/>
                  </a:lnTo>
                  <a:lnTo>
                    <a:pt x="194" y="659"/>
                  </a:lnTo>
                  <a:lnTo>
                    <a:pt x="242" y="724"/>
                  </a:lnTo>
                  <a:lnTo>
                    <a:pt x="289" y="797"/>
                  </a:lnTo>
                  <a:lnTo>
                    <a:pt x="315" y="697"/>
                  </a:lnTo>
                  <a:lnTo>
                    <a:pt x="310" y="640"/>
                  </a:lnTo>
                  <a:lnTo>
                    <a:pt x="352" y="707"/>
                  </a:lnTo>
                  <a:lnTo>
                    <a:pt x="412" y="713"/>
                  </a:lnTo>
                  <a:lnTo>
                    <a:pt x="415" y="635"/>
                  </a:lnTo>
                  <a:lnTo>
                    <a:pt x="407" y="548"/>
                  </a:lnTo>
                  <a:lnTo>
                    <a:pt x="442" y="479"/>
                  </a:lnTo>
                  <a:lnTo>
                    <a:pt x="440" y="413"/>
                  </a:lnTo>
                  <a:lnTo>
                    <a:pt x="484" y="353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82" name="Freeform 134"/>
            <p:cNvSpPr>
              <a:spLocks/>
            </p:cNvSpPr>
            <p:nvPr/>
          </p:nvSpPr>
          <p:spPr bwMode="auto">
            <a:xfrm>
              <a:off x="2930" y="1942"/>
              <a:ext cx="199" cy="153"/>
            </a:xfrm>
            <a:custGeom>
              <a:avLst/>
              <a:gdLst/>
              <a:ahLst/>
              <a:cxnLst>
                <a:cxn ang="0">
                  <a:pos x="734" y="129"/>
                </a:cxn>
                <a:cxn ang="0">
                  <a:pos x="797" y="29"/>
                </a:cxn>
                <a:cxn ang="0">
                  <a:pos x="718" y="46"/>
                </a:cxn>
                <a:cxn ang="0">
                  <a:pos x="646" y="84"/>
                </a:cxn>
                <a:cxn ang="0">
                  <a:pos x="573" y="61"/>
                </a:cxn>
                <a:cxn ang="0">
                  <a:pos x="495" y="85"/>
                </a:cxn>
                <a:cxn ang="0">
                  <a:pos x="412" y="85"/>
                </a:cxn>
                <a:cxn ang="0">
                  <a:pos x="340" y="76"/>
                </a:cxn>
                <a:cxn ang="0">
                  <a:pos x="262" y="98"/>
                </a:cxn>
                <a:cxn ang="0">
                  <a:pos x="152" y="1"/>
                </a:cxn>
                <a:cxn ang="0">
                  <a:pos x="88" y="0"/>
                </a:cxn>
                <a:cxn ang="0">
                  <a:pos x="20" y="25"/>
                </a:cxn>
                <a:cxn ang="0">
                  <a:pos x="0" y="161"/>
                </a:cxn>
                <a:cxn ang="0">
                  <a:pos x="28" y="259"/>
                </a:cxn>
                <a:cxn ang="0">
                  <a:pos x="69" y="330"/>
                </a:cxn>
                <a:cxn ang="0">
                  <a:pos x="101" y="408"/>
                </a:cxn>
                <a:cxn ang="0">
                  <a:pos x="92" y="493"/>
                </a:cxn>
                <a:cxn ang="0">
                  <a:pos x="194" y="484"/>
                </a:cxn>
                <a:cxn ang="0">
                  <a:pos x="273" y="492"/>
                </a:cxn>
                <a:cxn ang="0">
                  <a:pos x="294" y="561"/>
                </a:cxn>
                <a:cxn ang="0">
                  <a:pos x="346" y="613"/>
                </a:cxn>
                <a:cxn ang="0">
                  <a:pos x="436" y="600"/>
                </a:cxn>
                <a:cxn ang="0">
                  <a:pos x="515" y="574"/>
                </a:cxn>
                <a:cxn ang="0">
                  <a:pos x="589" y="546"/>
                </a:cxn>
                <a:cxn ang="0">
                  <a:pos x="670" y="542"/>
                </a:cxn>
                <a:cxn ang="0">
                  <a:pos x="750" y="553"/>
                </a:cxn>
                <a:cxn ang="0">
                  <a:pos x="782" y="412"/>
                </a:cxn>
                <a:cxn ang="0">
                  <a:pos x="734" y="358"/>
                </a:cxn>
                <a:cxn ang="0">
                  <a:pos x="749" y="285"/>
                </a:cxn>
                <a:cxn ang="0">
                  <a:pos x="714" y="213"/>
                </a:cxn>
                <a:cxn ang="0">
                  <a:pos x="734" y="129"/>
                </a:cxn>
              </a:cxnLst>
              <a:rect l="0" t="0" r="r" b="b"/>
              <a:pathLst>
                <a:path w="797" h="613">
                  <a:moveTo>
                    <a:pt x="734" y="129"/>
                  </a:moveTo>
                  <a:lnTo>
                    <a:pt x="797" y="29"/>
                  </a:lnTo>
                  <a:lnTo>
                    <a:pt x="718" y="46"/>
                  </a:lnTo>
                  <a:lnTo>
                    <a:pt x="646" y="84"/>
                  </a:lnTo>
                  <a:lnTo>
                    <a:pt x="573" y="61"/>
                  </a:lnTo>
                  <a:lnTo>
                    <a:pt x="495" y="85"/>
                  </a:lnTo>
                  <a:lnTo>
                    <a:pt x="412" y="85"/>
                  </a:lnTo>
                  <a:lnTo>
                    <a:pt x="340" y="76"/>
                  </a:lnTo>
                  <a:lnTo>
                    <a:pt x="262" y="98"/>
                  </a:lnTo>
                  <a:lnTo>
                    <a:pt x="152" y="1"/>
                  </a:lnTo>
                  <a:lnTo>
                    <a:pt x="88" y="0"/>
                  </a:lnTo>
                  <a:lnTo>
                    <a:pt x="20" y="25"/>
                  </a:lnTo>
                  <a:lnTo>
                    <a:pt x="0" y="161"/>
                  </a:lnTo>
                  <a:lnTo>
                    <a:pt x="28" y="259"/>
                  </a:lnTo>
                  <a:lnTo>
                    <a:pt x="69" y="330"/>
                  </a:lnTo>
                  <a:lnTo>
                    <a:pt x="101" y="408"/>
                  </a:lnTo>
                  <a:lnTo>
                    <a:pt x="92" y="493"/>
                  </a:lnTo>
                  <a:lnTo>
                    <a:pt x="194" y="484"/>
                  </a:lnTo>
                  <a:lnTo>
                    <a:pt x="273" y="492"/>
                  </a:lnTo>
                  <a:lnTo>
                    <a:pt x="294" y="561"/>
                  </a:lnTo>
                  <a:lnTo>
                    <a:pt x="346" y="613"/>
                  </a:lnTo>
                  <a:lnTo>
                    <a:pt x="436" y="600"/>
                  </a:lnTo>
                  <a:lnTo>
                    <a:pt x="515" y="574"/>
                  </a:lnTo>
                  <a:lnTo>
                    <a:pt x="589" y="546"/>
                  </a:lnTo>
                  <a:lnTo>
                    <a:pt x="670" y="542"/>
                  </a:lnTo>
                  <a:lnTo>
                    <a:pt x="750" y="553"/>
                  </a:lnTo>
                  <a:lnTo>
                    <a:pt x="782" y="412"/>
                  </a:lnTo>
                  <a:lnTo>
                    <a:pt x="734" y="358"/>
                  </a:lnTo>
                  <a:lnTo>
                    <a:pt x="749" y="285"/>
                  </a:lnTo>
                  <a:lnTo>
                    <a:pt x="714" y="213"/>
                  </a:lnTo>
                  <a:lnTo>
                    <a:pt x="734" y="129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83" name="Freeform 135"/>
            <p:cNvSpPr>
              <a:spLocks/>
            </p:cNvSpPr>
            <p:nvPr/>
          </p:nvSpPr>
          <p:spPr bwMode="auto">
            <a:xfrm>
              <a:off x="1751" y="981"/>
              <a:ext cx="177" cy="217"/>
            </a:xfrm>
            <a:custGeom>
              <a:avLst/>
              <a:gdLst/>
              <a:ahLst/>
              <a:cxnLst>
                <a:cxn ang="0">
                  <a:pos x="602" y="435"/>
                </a:cxn>
                <a:cxn ang="0">
                  <a:pos x="474" y="388"/>
                </a:cxn>
                <a:cxn ang="0">
                  <a:pos x="395" y="380"/>
                </a:cxn>
                <a:cxn ang="0">
                  <a:pos x="339" y="316"/>
                </a:cxn>
                <a:cxn ang="0">
                  <a:pos x="311" y="242"/>
                </a:cxn>
                <a:cxn ang="0">
                  <a:pos x="287" y="164"/>
                </a:cxn>
                <a:cxn ang="0">
                  <a:pos x="277" y="85"/>
                </a:cxn>
                <a:cxn ang="0">
                  <a:pos x="277" y="0"/>
                </a:cxn>
                <a:cxn ang="0">
                  <a:pos x="186" y="84"/>
                </a:cxn>
                <a:cxn ang="0">
                  <a:pos x="178" y="161"/>
                </a:cxn>
                <a:cxn ang="0">
                  <a:pos x="111" y="198"/>
                </a:cxn>
                <a:cxn ang="0">
                  <a:pos x="83" y="279"/>
                </a:cxn>
                <a:cxn ang="0">
                  <a:pos x="20" y="334"/>
                </a:cxn>
                <a:cxn ang="0">
                  <a:pos x="1" y="412"/>
                </a:cxn>
                <a:cxn ang="0">
                  <a:pos x="0" y="497"/>
                </a:cxn>
                <a:cxn ang="0">
                  <a:pos x="9" y="613"/>
                </a:cxn>
                <a:cxn ang="0">
                  <a:pos x="74" y="658"/>
                </a:cxn>
                <a:cxn ang="0">
                  <a:pos x="155" y="673"/>
                </a:cxn>
                <a:cxn ang="0">
                  <a:pos x="208" y="703"/>
                </a:cxn>
                <a:cxn ang="0">
                  <a:pos x="159" y="770"/>
                </a:cxn>
                <a:cxn ang="0">
                  <a:pos x="210" y="771"/>
                </a:cxn>
                <a:cxn ang="0">
                  <a:pos x="271" y="768"/>
                </a:cxn>
                <a:cxn ang="0">
                  <a:pos x="349" y="766"/>
                </a:cxn>
                <a:cxn ang="0">
                  <a:pos x="426" y="782"/>
                </a:cxn>
                <a:cxn ang="0">
                  <a:pos x="481" y="847"/>
                </a:cxn>
                <a:cxn ang="0">
                  <a:pos x="558" y="857"/>
                </a:cxn>
                <a:cxn ang="0">
                  <a:pos x="637" y="868"/>
                </a:cxn>
                <a:cxn ang="0">
                  <a:pos x="674" y="759"/>
                </a:cxn>
                <a:cxn ang="0">
                  <a:pos x="708" y="682"/>
                </a:cxn>
                <a:cxn ang="0">
                  <a:pos x="708" y="602"/>
                </a:cxn>
                <a:cxn ang="0">
                  <a:pos x="679" y="524"/>
                </a:cxn>
                <a:cxn ang="0">
                  <a:pos x="602" y="435"/>
                </a:cxn>
              </a:cxnLst>
              <a:rect l="0" t="0" r="r" b="b"/>
              <a:pathLst>
                <a:path w="708" h="868">
                  <a:moveTo>
                    <a:pt x="602" y="435"/>
                  </a:moveTo>
                  <a:lnTo>
                    <a:pt x="474" y="388"/>
                  </a:lnTo>
                  <a:lnTo>
                    <a:pt x="395" y="380"/>
                  </a:lnTo>
                  <a:lnTo>
                    <a:pt x="339" y="316"/>
                  </a:lnTo>
                  <a:lnTo>
                    <a:pt x="311" y="242"/>
                  </a:lnTo>
                  <a:lnTo>
                    <a:pt x="287" y="164"/>
                  </a:lnTo>
                  <a:lnTo>
                    <a:pt x="277" y="85"/>
                  </a:lnTo>
                  <a:lnTo>
                    <a:pt x="277" y="0"/>
                  </a:lnTo>
                  <a:lnTo>
                    <a:pt x="186" y="84"/>
                  </a:lnTo>
                  <a:lnTo>
                    <a:pt x="178" y="161"/>
                  </a:lnTo>
                  <a:lnTo>
                    <a:pt x="111" y="198"/>
                  </a:lnTo>
                  <a:lnTo>
                    <a:pt x="83" y="279"/>
                  </a:lnTo>
                  <a:lnTo>
                    <a:pt x="20" y="334"/>
                  </a:lnTo>
                  <a:lnTo>
                    <a:pt x="1" y="412"/>
                  </a:lnTo>
                  <a:lnTo>
                    <a:pt x="0" y="497"/>
                  </a:lnTo>
                  <a:lnTo>
                    <a:pt x="9" y="613"/>
                  </a:lnTo>
                  <a:lnTo>
                    <a:pt x="74" y="658"/>
                  </a:lnTo>
                  <a:lnTo>
                    <a:pt x="155" y="673"/>
                  </a:lnTo>
                  <a:lnTo>
                    <a:pt x="208" y="703"/>
                  </a:lnTo>
                  <a:lnTo>
                    <a:pt x="159" y="770"/>
                  </a:lnTo>
                  <a:lnTo>
                    <a:pt x="210" y="771"/>
                  </a:lnTo>
                  <a:lnTo>
                    <a:pt x="271" y="768"/>
                  </a:lnTo>
                  <a:lnTo>
                    <a:pt x="349" y="766"/>
                  </a:lnTo>
                  <a:lnTo>
                    <a:pt x="426" y="782"/>
                  </a:lnTo>
                  <a:lnTo>
                    <a:pt x="481" y="847"/>
                  </a:lnTo>
                  <a:lnTo>
                    <a:pt x="558" y="857"/>
                  </a:lnTo>
                  <a:lnTo>
                    <a:pt x="637" y="868"/>
                  </a:lnTo>
                  <a:lnTo>
                    <a:pt x="674" y="759"/>
                  </a:lnTo>
                  <a:lnTo>
                    <a:pt x="708" y="682"/>
                  </a:lnTo>
                  <a:lnTo>
                    <a:pt x="708" y="602"/>
                  </a:lnTo>
                  <a:lnTo>
                    <a:pt x="679" y="524"/>
                  </a:lnTo>
                  <a:lnTo>
                    <a:pt x="602" y="43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84" name="Freeform 136"/>
            <p:cNvSpPr>
              <a:spLocks/>
            </p:cNvSpPr>
            <p:nvPr/>
          </p:nvSpPr>
          <p:spPr bwMode="auto">
            <a:xfrm>
              <a:off x="1751" y="981"/>
              <a:ext cx="177" cy="217"/>
            </a:xfrm>
            <a:custGeom>
              <a:avLst/>
              <a:gdLst/>
              <a:ahLst/>
              <a:cxnLst>
                <a:cxn ang="0">
                  <a:pos x="602" y="435"/>
                </a:cxn>
                <a:cxn ang="0">
                  <a:pos x="474" y="388"/>
                </a:cxn>
                <a:cxn ang="0">
                  <a:pos x="395" y="380"/>
                </a:cxn>
                <a:cxn ang="0">
                  <a:pos x="339" y="316"/>
                </a:cxn>
                <a:cxn ang="0">
                  <a:pos x="311" y="242"/>
                </a:cxn>
                <a:cxn ang="0">
                  <a:pos x="287" y="164"/>
                </a:cxn>
                <a:cxn ang="0">
                  <a:pos x="277" y="85"/>
                </a:cxn>
                <a:cxn ang="0">
                  <a:pos x="277" y="0"/>
                </a:cxn>
                <a:cxn ang="0">
                  <a:pos x="186" y="84"/>
                </a:cxn>
                <a:cxn ang="0">
                  <a:pos x="178" y="161"/>
                </a:cxn>
                <a:cxn ang="0">
                  <a:pos x="111" y="198"/>
                </a:cxn>
                <a:cxn ang="0">
                  <a:pos x="83" y="279"/>
                </a:cxn>
                <a:cxn ang="0">
                  <a:pos x="20" y="334"/>
                </a:cxn>
                <a:cxn ang="0">
                  <a:pos x="1" y="412"/>
                </a:cxn>
                <a:cxn ang="0">
                  <a:pos x="0" y="497"/>
                </a:cxn>
                <a:cxn ang="0">
                  <a:pos x="9" y="613"/>
                </a:cxn>
                <a:cxn ang="0">
                  <a:pos x="74" y="658"/>
                </a:cxn>
                <a:cxn ang="0">
                  <a:pos x="155" y="673"/>
                </a:cxn>
                <a:cxn ang="0">
                  <a:pos x="208" y="703"/>
                </a:cxn>
                <a:cxn ang="0">
                  <a:pos x="159" y="770"/>
                </a:cxn>
                <a:cxn ang="0">
                  <a:pos x="210" y="771"/>
                </a:cxn>
                <a:cxn ang="0">
                  <a:pos x="271" y="768"/>
                </a:cxn>
                <a:cxn ang="0">
                  <a:pos x="349" y="766"/>
                </a:cxn>
                <a:cxn ang="0">
                  <a:pos x="426" y="782"/>
                </a:cxn>
                <a:cxn ang="0">
                  <a:pos x="481" y="847"/>
                </a:cxn>
                <a:cxn ang="0">
                  <a:pos x="558" y="857"/>
                </a:cxn>
                <a:cxn ang="0">
                  <a:pos x="637" y="868"/>
                </a:cxn>
                <a:cxn ang="0">
                  <a:pos x="674" y="759"/>
                </a:cxn>
                <a:cxn ang="0">
                  <a:pos x="708" y="682"/>
                </a:cxn>
                <a:cxn ang="0">
                  <a:pos x="708" y="602"/>
                </a:cxn>
                <a:cxn ang="0">
                  <a:pos x="679" y="524"/>
                </a:cxn>
                <a:cxn ang="0">
                  <a:pos x="602" y="435"/>
                </a:cxn>
              </a:cxnLst>
              <a:rect l="0" t="0" r="r" b="b"/>
              <a:pathLst>
                <a:path w="708" h="868">
                  <a:moveTo>
                    <a:pt x="602" y="435"/>
                  </a:moveTo>
                  <a:lnTo>
                    <a:pt x="474" y="388"/>
                  </a:lnTo>
                  <a:lnTo>
                    <a:pt x="395" y="380"/>
                  </a:lnTo>
                  <a:lnTo>
                    <a:pt x="339" y="316"/>
                  </a:lnTo>
                  <a:lnTo>
                    <a:pt x="311" y="242"/>
                  </a:lnTo>
                  <a:lnTo>
                    <a:pt x="287" y="164"/>
                  </a:lnTo>
                  <a:lnTo>
                    <a:pt x="277" y="85"/>
                  </a:lnTo>
                  <a:lnTo>
                    <a:pt x="277" y="0"/>
                  </a:lnTo>
                  <a:lnTo>
                    <a:pt x="186" y="84"/>
                  </a:lnTo>
                  <a:lnTo>
                    <a:pt x="178" y="161"/>
                  </a:lnTo>
                  <a:lnTo>
                    <a:pt x="111" y="198"/>
                  </a:lnTo>
                  <a:lnTo>
                    <a:pt x="83" y="279"/>
                  </a:lnTo>
                  <a:lnTo>
                    <a:pt x="20" y="334"/>
                  </a:lnTo>
                  <a:lnTo>
                    <a:pt x="1" y="412"/>
                  </a:lnTo>
                  <a:lnTo>
                    <a:pt x="0" y="497"/>
                  </a:lnTo>
                  <a:lnTo>
                    <a:pt x="9" y="613"/>
                  </a:lnTo>
                  <a:lnTo>
                    <a:pt x="74" y="658"/>
                  </a:lnTo>
                  <a:lnTo>
                    <a:pt x="155" y="673"/>
                  </a:lnTo>
                  <a:lnTo>
                    <a:pt x="208" y="703"/>
                  </a:lnTo>
                  <a:lnTo>
                    <a:pt x="159" y="770"/>
                  </a:lnTo>
                  <a:lnTo>
                    <a:pt x="210" y="771"/>
                  </a:lnTo>
                  <a:lnTo>
                    <a:pt x="271" y="768"/>
                  </a:lnTo>
                  <a:lnTo>
                    <a:pt x="349" y="766"/>
                  </a:lnTo>
                  <a:lnTo>
                    <a:pt x="426" y="782"/>
                  </a:lnTo>
                  <a:lnTo>
                    <a:pt x="481" y="847"/>
                  </a:lnTo>
                  <a:lnTo>
                    <a:pt x="558" y="857"/>
                  </a:lnTo>
                  <a:lnTo>
                    <a:pt x="637" y="868"/>
                  </a:lnTo>
                  <a:lnTo>
                    <a:pt x="674" y="759"/>
                  </a:lnTo>
                  <a:lnTo>
                    <a:pt x="708" y="682"/>
                  </a:lnTo>
                  <a:lnTo>
                    <a:pt x="708" y="602"/>
                  </a:lnTo>
                  <a:lnTo>
                    <a:pt x="679" y="524"/>
                  </a:lnTo>
                  <a:lnTo>
                    <a:pt x="602" y="435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85" name="Freeform 137"/>
            <p:cNvSpPr>
              <a:spLocks/>
            </p:cNvSpPr>
            <p:nvPr/>
          </p:nvSpPr>
          <p:spPr bwMode="auto">
            <a:xfrm>
              <a:off x="1530" y="1052"/>
              <a:ext cx="346" cy="284"/>
            </a:xfrm>
            <a:custGeom>
              <a:avLst/>
              <a:gdLst/>
              <a:ahLst/>
              <a:cxnLst>
                <a:cxn ang="0">
                  <a:pos x="321" y="940"/>
                </a:cxn>
                <a:cxn ang="0">
                  <a:pos x="371" y="973"/>
                </a:cxn>
                <a:cxn ang="0">
                  <a:pos x="418" y="1000"/>
                </a:cxn>
                <a:cxn ang="0">
                  <a:pos x="371" y="1085"/>
                </a:cxn>
                <a:cxn ang="0">
                  <a:pos x="399" y="1130"/>
                </a:cxn>
                <a:cxn ang="0">
                  <a:pos x="463" y="1109"/>
                </a:cxn>
                <a:cxn ang="0">
                  <a:pos x="535" y="1137"/>
                </a:cxn>
                <a:cxn ang="0">
                  <a:pos x="589" y="1088"/>
                </a:cxn>
                <a:cxn ang="0">
                  <a:pos x="586" y="1049"/>
                </a:cxn>
                <a:cxn ang="0">
                  <a:pos x="659" y="1070"/>
                </a:cxn>
                <a:cxn ang="0">
                  <a:pos x="741" y="1057"/>
                </a:cxn>
                <a:cxn ang="0">
                  <a:pos x="804" y="1003"/>
                </a:cxn>
                <a:cxn ang="0">
                  <a:pos x="866" y="1048"/>
                </a:cxn>
                <a:cxn ang="0">
                  <a:pos x="923" y="1096"/>
                </a:cxn>
                <a:cxn ang="0">
                  <a:pos x="943" y="1033"/>
                </a:cxn>
                <a:cxn ang="0">
                  <a:pos x="955" y="959"/>
                </a:cxn>
                <a:cxn ang="0">
                  <a:pos x="1011" y="899"/>
                </a:cxn>
                <a:cxn ang="0">
                  <a:pos x="1061" y="831"/>
                </a:cxn>
                <a:cxn ang="0">
                  <a:pos x="1084" y="765"/>
                </a:cxn>
                <a:cxn ang="0">
                  <a:pos x="1061" y="722"/>
                </a:cxn>
                <a:cxn ang="0">
                  <a:pos x="1133" y="690"/>
                </a:cxn>
                <a:cxn ang="0">
                  <a:pos x="1206" y="734"/>
                </a:cxn>
                <a:cxn ang="0">
                  <a:pos x="1279" y="729"/>
                </a:cxn>
                <a:cxn ang="0">
                  <a:pos x="1349" y="714"/>
                </a:cxn>
                <a:cxn ang="0">
                  <a:pos x="1382" y="681"/>
                </a:cxn>
                <a:cxn ang="0">
                  <a:pos x="1362" y="564"/>
                </a:cxn>
                <a:cxn ang="0">
                  <a:pos x="1307" y="499"/>
                </a:cxn>
                <a:cxn ang="0">
                  <a:pos x="1230" y="483"/>
                </a:cxn>
                <a:cxn ang="0">
                  <a:pos x="1152" y="485"/>
                </a:cxn>
                <a:cxn ang="0">
                  <a:pos x="1091" y="488"/>
                </a:cxn>
                <a:cxn ang="0">
                  <a:pos x="1040" y="487"/>
                </a:cxn>
                <a:cxn ang="0">
                  <a:pos x="1089" y="420"/>
                </a:cxn>
                <a:cxn ang="0">
                  <a:pos x="1036" y="390"/>
                </a:cxn>
                <a:cxn ang="0">
                  <a:pos x="955" y="375"/>
                </a:cxn>
                <a:cxn ang="0">
                  <a:pos x="890" y="330"/>
                </a:cxn>
                <a:cxn ang="0">
                  <a:pos x="881" y="214"/>
                </a:cxn>
                <a:cxn ang="0">
                  <a:pos x="802" y="214"/>
                </a:cxn>
                <a:cxn ang="0">
                  <a:pos x="736" y="162"/>
                </a:cxn>
                <a:cxn ang="0">
                  <a:pos x="677" y="124"/>
                </a:cxn>
                <a:cxn ang="0">
                  <a:pos x="599" y="138"/>
                </a:cxn>
                <a:cxn ang="0">
                  <a:pos x="516" y="138"/>
                </a:cxn>
                <a:cxn ang="0">
                  <a:pos x="433" y="128"/>
                </a:cxn>
                <a:cxn ang="0">
                  <a:pos x="450" y="23"/>
                </a:cxn>
                <a:cxn ang="0">
                  <a:pos x="342" y="0"/>
                </a:cxn>
                <a:cxn ang="0">
                  <a:pos x="310" y="103"/>
                </a:cxn>
                <a:cxn ang="0">
                  <a:pos x="293" y="214"/>
                </a:cxn>
                <a:cxn ang="0">
                  <a:pos x="252" y="233"/>
                </a:cxn>
                <a:cxn ang="0">
                  <a:pos x="197" y="279"/>
                </a:cxn>
                <a:cxn ang="0">
                  <a:pos x="125" y="321"/>
                </a:cxn>
                <a:cxn ang="0">
                  <a:pos x="48" y="328"/>
                </a:cxn>
                <a:cxn ang="0">
                  <a:pos x="0" y="384"/>
                </a:cxn>
                <a:cxn ang="0">
                  <a:pos x="67" y="448"/>
                </a:cxn>
                <a:cxn ang="0">
                  <a:pos x="124" y="507"/>
                </a:cxn>
                <a:cxn ang="0">
                  <a:pos x="163" y="581"/>
                </a:cxn>
                <a:cxn ang="0">
                  <a:pos x="194" y="662"/>
                </a:cxn>
                <a:cxn ang="0">
                  <a:pos x="252" y="722"/>
                </a:cxn>
                <a:cxn ang="0">
                  <a:pos x="240" y="799"/>
                </a:cxn>
                <a:cxn ang="0">
                  <a:pos x="264" y="793"/>
                </a:cxn>
                <a:cxn ang="0">
                  <a:pos x="321" y="940"/>
                </a:cxn>
              </a:cxnLst>
              <a:rect l="0" t="0" r="r" b="b"/>
              <a:pathLst>
                <a:path w="1382" h="1137">
                  <a:moveTo>
                    <a:pt x="321" y="940"/>
                  </a:moveTo>
                  <a:lnTo>
                    <a:pt x="371" y="973"/>
                  </a:lnTo>
                  <a:lnTo>
                    <a:pt x="418" y="1000"/>
                  </a:lnTo>
                  <a:lnTo>
                    <a:pt x="371" y="1085"/>
                  </a:lnTo>
                  <a:lnTo>
                    <a:pt x="399" y="1130"/>
                  </a:lnTo>
                  <a:lnTo>
                    <a:pt x="463" y="1109"/>
                  </a:lnTo>
                  <a:lnTo>
                    <a:pt x="535" y="1137"/>
                  </a:lnTo>
                  <a:lnTo>
                    <a:pt x="589" y="1088"/>
                  </a:lnTo>
                  <a:lnTo>
                    <a:pt x="586" y="1049"/>
                  </a:lnTo>
                  <a:lnTo>
                    <a:pt x="659" y="1070"/>
                  </a:lnTo>
                  <a:lnTo>
                    <a:pt x="741" y="1057"/>
                  </a:lnTo>
                  <a:lnTo>
                    <a:pt x="804" y="1003"/>
                  </a:lnTo>
                  <a:lnTo>
                    <a:pt x="866" y="1048"/>
                  </a:lnTo>
                  <a:lnTo>
                    <a:pt x="923" y="1096"/>
                  </a:lnTo>
                  <a:lnTo>
                    <a:pt x="943" y="1033"/>
                  </a:lnTo>
                  <a:lnTo>
                    <a:pt x="955" y="959"/>
                  </a:lnTo>
                  <a:lnTo>
                    <a:pt x="1011" y="899"/>
                  </a:lnTo>
                  <a:lnTo>
                    <a:pt x="1061" y="831"/>
                  </a:lnTo>
                  <a:lnTo>
                    <a:pt x="1084" y="765"/>
                  </a:lnTo>
                  <a:lnTo>
                    <a:pt x="1061" y="722"/>
                  </a:lnTo>
                  <a:lnTo>
                    <a:pt x="1133" y="690"/>
                  </a:lnTo>
                  <a:lnTo>
                    <a:pt x="1206" y="734"/>
                  </a:lnTo>
                  <a:lnTo>
                    <a:pt x="1279" y="729"/>
                  </a:lnTo>
                  <a:lnTo>
                    <a:pt x="1349" y="714"/>
                  </a:lnTo>
                  <a:lnTo>
                    <a:pt x="1382" y="681"/>
                  </a:lnTo>
                  <a:lnTo>
                    <a:pt x="1362" y="564"/>
                  </a:lnTo>
                  <a:lnTo>
                    <a:pt x="1307" y="499"/>
                  </a:lnTo>
                  <a:lnTo>
                    <a:pt x="1230" y="483"/>
                  </a:lnTo>
                  <a:lnTo>
                    <a:pt x="1152" y="485"/>
                  </a:lnTo>
                  <a:lnTo>
                    <a:pt x="1091" y="488"/>
                  </a:lnTo>
                  <a:lnTo>
                    <a:pt x="1040" y="487"/>
                  </a:lnTo>
                  <a:lnTo>
                    <a:pt x="1089" y="420"/>
                  </a:lnTo>
                  <a:lnTo>
                    <a:pt x="1036" y="390"/>
                  </a:lnTo>
                  <a:lnTo>
                    <a:pt x="955" y="375"/>
                  </a:lnTo>
                  <a:lnTo>
                    <a:pt x="890" y="330"/>
                  </a:lnTo>
                  <a:lnTo>
                    <a:pt x="881" y="214"/>
                  </a:lnTo>
                  <a:lnTo>
                    <a:pt x="802" y="214"/>
                  </a:lnTo>
                  <a:lnTo>
                    <a:pt x="736" y="162"/>
                  </a:lnTo>
                  <a:lnTo>
                    <a:pt x="677" y="124"/>
                  </a:lnTo>
                  <a:lnTo>
                    <a:pt x="599" y="138"/>
                  </a:lnTo>
                  <a:lnTo>
                    <a:pt x="516" y="138"/>
                  </a:lnTo>
                  <a:lnTo>
                    <a:pt x="433" y="128"/>
                  </a:lnTo>
                  <a:lnTo>
                    <a:pt x="450" y="23"/>
                  </a:lnTo>
                  <a:lnTo>
                    <a:pt x="342" y="0"/>
                  </a:lnTo>
                  <a:lnTo>
                    <a:pt x="310" y="103"/>
                  </a:lnTo>
                  <a:lnTo>
                    <a:pt x="293" y="214"/>
                  </a:lnTo>
                  <a:lnTo>
                    <a:pt x="252" y="233"/>
                  </a:lnTo>
                  <a:lnTo>
                    <a:pt x="197" y="279"/>
                  </a:lnTo>
                  <a:lnTo>
                    <a:pt x="125" y="321"/>
                  </a:lnTo>
                  <a:lnTo>
                    <a:pt x="48" y="328"/>
                  </a:lnTo>
                  <a:lnTo>
                    <a:pt x="0" y="384"/>
                  </a:lnTo>
                  <a:lnTo>
                    <a:pt x="67" y="448"/>
                  </a:lnTo>
                  <a:lnTo>
                    <a:pt x="124" y="507"/>
                  </a:lnTo>
                  <a:lnTo>
                    <a:pt x="163" y="581"/>
                  </a:lnTo>
                  <a:lnTo>
                    <a:pt x="194" y="662"/>
                  </a:lnTo>
                  <a:lnTo>
                    <a:pt x="252" y="722"/>
                  </a:lnTo>
                  <a:lnTo>
                    <a:pt x="240" y="799"/>
                  </a:lnTo>
                  <a:lnTo>
                    <a:pt x="264" y="793"/>
                  </a:lnTo>
                  <a:lnTo>
                    <a:pt x="321" y="940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86" name="Freeform 138"/>
            <p:cNvSpPr>
              <a:spLocks/>
            </p:cNvSpPr>
            <p:nvPr/>
          </p:nvSpPr>
          <p:spPr bwMode="auto">
            <a:xfrm>
              <a:off x="1356" y="1015"/>
              <a:ext cx="237" cy="25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61" y="61"/>
                </a:cxn>
                <a:cxn ang="0">
                  <a:pos x="598" y="137"/>
                </a:cxn>
                <a:cxn ang="0">
                  <a:pos x="651" y="182"/>
                </a:cxn>
                <a:cxn ang="0">
                  <a:pos x="695" y="218"/>
                </a:cxn>
                <a:cxn ang="0">
                  <a:pos x="651" y="289"/>
                </a:cxn>
                <a:cxn ang="0">
                  <a:pos x="585" y="338"/>
                </a:cxn>
                <a:cxn ang="0">
                  <a:pos x="602" y="404"/>
                </a:cxn>
                <a:cxn ang="0">
                  <a:pos x="667" y="446"/>
                </a:cxn>
                <a:cxn ang="0">
                  <a:pos x="696" y="528"/>
                </a:cxn>
                <a:cxn ang="0">
                  <a:pos x="762" y="593"/>
                </a:cxn>
                <a:cxn ang="0">
                  <a:pos x="817" y="652"/>
                </a:cxn>
                <a:cxn ang="0">
                  <a:pos x="857" y="726"/>
                </a:cxn>
                <a:cxn ang="0">
                  <a:pos x="888" y="807"/>
                </a:cxn>
                <a:cxn ang="0">
                  <a:pos x="946" y="867"/>
                </a:cxn>
                <a:cxn ang="0">
                  <a:pos x="933" y="948"/>
                </a:cxn>
                <a:cxn ang="0">
                  <a:pos x="864" y="987"/>
                </a:cxn>
                <a:cxn ang="0">
                  <a:pos x="788" y="1021"/>
                </a:cxn>
                <a:cxn ang="0">
                  <a:pos x="719" y="993"/>
                </a:cxn>
                <a:cxn ang="0">
                  <a:pos x="647" y="983"/>
                </a:cxn>
                <a:cxn ang="0">
                  <a:pos x="582" y="951"/>
                </a:cxn>
                <a:cxn ang="0">
                  <a:pos x="545" y="891"/>
                </a:cxn>
                <a:cxn ang="0">
                  <a:pos x="480" y="844"/>
                </a:cxn>
                <a:cxn ang="0">
                  <a:pos x="417" y="794"/>
                </a:cxn>
                <a:cxn ang="0">
                  <a:pos x="389" y="729"/>
                </a:cxn>
                <a:cxn ang="0">
                  <a:pos x="325" y="678"/>
                </a:cxn>
                <a:cxn ang="0">
                  <a:pos x="252" y="702"/>
                </a:cxn>
                <a:cxn ang="0">
                  <a:pos x="186" y="771"/>
                </a:cxn>
                <a:cxn ang="0">
                  <a:pos x="107" y="789"/>
                </a:cxn>
                <a:cxn ang="0">
                  <a:pos x="121" y="706"/>
                </a:cxn>
                <a:cxn ang="0">
                  <a:pos x="121" y="624"/>
                </a:cxn>
                <a:cxn ang="0">
                  <a:pos x="169" y="568"/>
                </a:cxn>
                <a:cxn ang="0">
                  <a:pos x="150" y="497"/>
                </a:cxn>
                <a:cxn ang="0">
                  <a:pos x="93" y="443"/>
                </a:cxn>
                <a:cxn ang="0">
                  <a:pos x="0" y="346"/>
                </a:cxn>
                <a:cxn ang="0">
                  <a:pos x="49" y="283"/>
                </a:cxn>
                <a:cxn ang="0">
                  <a:pos x="131" y="278"/>
                </a:cxn>
                <a:cxn ang="0">
                  <a:pos x="191" y="237"/>
                </a:cxn>
                <a:cxn ang="0">
                  <a:pos x="219" y="154"/>
                </a:cxn>
                <a:cxn ang="0">
                  <a:pos x="264" y="104"/>
                </a:cxn>
                <a:cxn ang="0">
                  <a:pos x="344" y="106"/>
                </a:cxn>
                <a:cxn ang="0">
                  <a:pos x="389" y="63"/>
                </a:cxn>
                <a:cxn ang="0">
                  <a:pos x="417" y="32"/>
                </a:cxn>
                <a:cxn ang="0">
                  <a:pos x="510" y="0"/>
                </a:cxn>
              </a:cxnLst>
              <a:rect l="0" t="0" r="r" b="b"/>
              <a:pathLst>
                <a:path w="946" h="1021">
                  <a:moveTo>
                    <a:pt x="510" y="0"/>
                  </a:moveTo>
                  <a:lnTo>
                    <a:pt x="561" y="61"/>
                  </a:lnTo>
                  <a:lnTo>
                    <a:pt x="598" y="137"/>
                  </a:lnTo>
                  <a:lnTo>
                    <a:pt x="651" y="182"/>
                  </a:lnTo>
                  <a:lnTo>
                    <a:pt x="695" y="218"/>
                  </a:lnTo>
                  <a:lnTo>
                    <a:pt x="651" y="289"/>
                  </a:lnTo>
                  <a:lnTo>
                    <a:pt x="585" y="338"/>
                  </a:lnTo>
                  <a:lnTo>
                    <a:pt x="602" y="404"/>
                  </a:lnTo>
                  <a:lnTo>
                    <a:pt x="667" y="446"/>
                  </a:lnTo>
                  <a:lnTo>
                    <a:pt x="696" y="528"/>
                  </a:lnTo>
                  <a:lnTo>
                    <a:pt x="762" y="593"/>
                  </a:lnTo>
                  <a:lnTo>
                    <a:pt x="817" y="652"/>
                  </a:lnTo>
                  <a:lnTo>
                    <a:pt x="857" y="726"/>
                  </a:lnTo>
                  <a:lnTo>
                    <a:pt x="888" y="807"/>
                  </a:lnTo>
                  <a:lnTo>
                    <a:pt x="946" y="867"/>
                  </a:lnTo>
                  <a:lnTo>
                    <a:pt x="933" y="948"/>
                  </a:lnTo>
                  <a:lnTo>
                    <a:pt x="864" y="987"/>
                  </a:lnTo>
                  <a:lnTo>
                    <a:pt x="788" y="1021"/>
                  </a:lnTo>
                  <a:lnTo>
                    <a:pt x="719" y="993"/>
                  </a:lnTo>
                  <a:lnTo>
                    <a:pt x="647" y="983"/>
                  </a:lnTo>
                  <a:lnTo>
                    <a:pt x="582" y="951"/>
                  </a:lnTo>
                  <a:lnTo>
                    <a:pt x="545" y="891"/>
                  </a:lnTo>
                  <a:lnTo>
                    <a:pt x="480" y="844"/>
                  </a:lnTo>
                  <a:lnTo>
                    <a:pt x="417" y="794"/>
                  </a:lnTo>
                  <a:lnTo>
                    <a:pt x="389" y="729"/>
                  </a:lnTo>
                  <a:lnTo>
                    <a:pt x="325" y="678"/>
                  </a:lnTo>
                  <a:lnTo>
                    <a:pt x="252" y="702"/>
                  </a:lnTo>
                  <a:lnTo>
                    <a:pt x="186" y="771"/>
                  </a:lnTo>
                  <a:lnTo>
                    <a:pt x="107" y="789"/>
                  </a:lnTo>
                  <a:lnTo>
                    <a:pt x="121" y="706"/>
                  </a:lnTo>
                  <a:lnTo>
                    <a:pt x="121" y="624"/>
                  </a:lnTo>
                  <a:lnTo>
                    <a:pt x="169" y="568"/>
                  </a:lnTo>
                  <a:lnTo>
                    <a:pt x="150" y="497"/>
                  </a:lnTo>
                  <a:lnTo>
                    <a:pt x="93" y="443"/>
                  </a:lnTo>
                  <a:lnTo>
                    <a:pt x="0" y="346"/>
                  </a:lnTo>
                  <a:lnTo>
                    <a:pt x="49" y="283"/>
                  </a:lnTo>
                  <a:lnTo>
                    <a:pt x="131" y="278"/>
                  </a:lnTo>
                  <a:lnTo>
                    <a:pt x="191" y="237"/>
                  </a:lnTo>
                  <a:lnTo>
                    <a:pt x="219" y="154"/>
                  </a:lnTo>
                  <a:lnTo>
                    <a:pt x="264" y="104"/>
                  </a:lnTo>
                  <a:lnTo>
                    <a:pt x="344" y="106"/>
                  </a:lnTo>
                  <a:lnTo>
                    <a:pt x="389" y="63"/>
                  </a:lnTo>
                  <a:lnTo>
                    <a:pt x="417" y="32"/>
                  </a:lnTo>
                  <a:lnTo>
                    <a:pt x="510" y="0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87" name="Freeform 139"/>
            <p:cNvSpPr>
              <a:spLocks/>
            </p:cNvSpPr>
            <p:nvPr/>
          </p:nvSpPr>
          <p:spPr bwMode="auto">
            <a:xfrm>
              <a:off x="1484" y="995"/>
              <a:ext cx="133" cy="153"/>
            </a:xfrm>
            <a:custGeom>
              <a:avLst/>
              <a:gdLst/>
              <a:ahLst/>
              <a:cxnLst>
                <a:cxn ang="0">
                  <a:pos x="186" y="612"/>
                </a:cxn>
                <a:cxn ang="0">
                  <a:pos x="157" y="529"/>
                </a:cxn>
                <a:cxn ang="0">
                  <a:pos x="92" y="489"/>
                </a:cxn>
                <a:cxn ang="0">
                  <a:pos x="75" y="422"/>
                </a:cxn>
                <a:cxn ang="0">
                  <a:pos x="141" y="374"/>
                </a:cxn>
                <a:cxn ang="0">
                  <a:pos x="185" y="303"/>
                </a:cxn>
                <a:cxn ang="0">
                  <a:pos x="141" y="267"/>
                </a:cxn>
                <a:cxn ang="0">
                  <a:pos x="88" y="222"/>
                </a:cxn>
                <a:cxn ang="0">
                  <a:pos x="51" y="146"/>
                </a:cxn>
                <a:cxn ang="0">
                  <a:pos x="0" y="85"/>
                </a:cxn>
                <a:cxn ang="0">
                  <a:pos x="2" y="8"/>
                </a:cxn>
                <a:cxn ang="0">
                  <a:pos x="20" y="0"/>
                </a:cxn>
                <a:cxn ang="0">
                  <a:pos x="72" y="27"/>
                </a:cxn>
                <a:cxn ang="0">
                  <a:pos x="141" y="53"/>
                </a:cxn>
                <a:cxn ang="0">
                  <a:pos x="209" y="86"/>
                </a:cxn>
                <a:cxn ang="0">
                  <a:pos x="287" y="81"/>
                </a:cxn>
                <a:cxn ang="0">
                  <a:pos x="366" y="64"/>
                </a:cxn>
                <a:cxn ang="0">
                  <a:pos x="438" y="28"/>
                </a:cxn>
                <a:cxn ang="0">
                  <a:pos x="496" y="56"/>
                </a:cxn>
                <a:cxn ang="0">
                  <a:pos x="507" y="138"/>
                </a:cxn>
                <a:cxn ang="0">
                  <a:pos x="531" y="215"/>
                </a:cxn>
                <a:cxn ang="0">
                  <a:pos x="500" y="329"/>
                </a:cxn>
                <a:cxn ang="0">
                  <a:pos x="483" y="440"/>
                </a:cxn>
                <a:cxn ang="0">
                  <a:pos x="442" y="459"/>
                </a:cxn>
                <a:cxn ang="0">
                  <a:pos x="387" y="505"/>
                </a:cxn>
                <a:cxn ang="0">
                  <a:pos x="315" y="547"/>
                </a:cxn>
                <a:cxn ang="0">
                  <a:pos x="238" y="554"/>
                </a:cxn>
                <a:cxn ang="0">
                  <a:pos x="186" y="612"/>
                </a:cxn>
              </a:cxnLst>
              <a:rect l="0" t="0" r="r" b="b"/>
              <a:pathLst>
                <a:path w="531" h="612">
                  <a:moveTo>
                    <a:pt x="186" y="612"/>
                  </a:moveTo>
                  <a:lnTo>
                    <a:pt x="157" y="529"/>
                  </a:lnTo>
                  <a:lnTo>
                    <a:pt x="92" y="489"/>
                  </a:lnTo>
                  <a:lnTo>
                    <a:pt x="75" y="422"/>
                  </a:lnTo>
                  <a:lnTo>
                    <a:pt x="141" y="374"/>
                  </a:lnTo>
                  <a:lnTo>
                    <a:pt x="185" y="303"/>
                  </a:lnTo>
                  <a:lnTo>
                    <a:pt x="141" y="267"/>
                  </a:lnTo>
                  <a:lnTo>
                    <a:pt x="88" y="222"/>
                  </a:lnTo>
                  <a:lnTo>
                    <a:pt x="51" y="146"/>
                  </a:lnTo>
                  <a:lnTo>
                    <a:pt x="0" y="85"/>
                  </a:lnTo>
                  <a:lnTo>
                    <a:pt x="2" y="8"/>
                  </a:lnTo>
                  <a:lnTo>
                    <a:pt x="20" y="0"/>
                  </a:lnTo>
                  <a:lnTo>
                    <a:pt x="72" y="27"/>
                  </a:lnTo>
                  <a:lnTo>
                    <a:pt x="141" y="53"/>
                  </a:lnTo>
                  <a:lnTo>
                    <a:pt x="209" y="86"/>
                  </a:lnTo>
                  <a:lnTo>
                    <a:pt x="287" y="81"/>
                  </a:lnTo>
                  <a:lnTo>
                    <a:pt x="366" y="64"/>
                  </a:lnTo>
                  <a:lnTo>
                    <a:pt x="438" y="28"/>
                  </a:lnTo>
                  <a:lnTo>
                    <a:pt x="496" y="56"/>
                  </a:lnTo>
                  <a:lnTo>
                    <a:pt x="507" y="138"/>
                  </a:lnTo>
                  <a:lnTo>
                    <a:pt x="531" y="215"/>
                  </a:lnTo>
                  <a:lnTo>
                    <a:pt x="500" y="329"/>
                  </a:lnTo>
                  <a:lnTo>
                    <a:pt x="483" y="440"/>
                  </a:lnTo>
                  <a:lnTo>
                    <a:pt x="442" y="459"/>
                  </a:lnTo>
                  <a:lnTo>
                    <a:pt x="387" y="505"/>
                  </a:lnTo>
                  <a:lnTo>
                    <a:pt x="315" y="547"/>
                  </a:lnTo>
                  <a:lnTo>
                    <a:pt x="238" y="554"/>
                  </a:lnTo>
                  <a:lnTo>
                    <a:pt x="186" y="612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88" name="Freeform 140"/>
            <p:cNvSpPr>
              <a:spLocks/>
            </p:cNvSpPr>
            <p:nvPr/>
          </p:nvSpPr>
          <p:spPr bwMode="auto">
            <a:xfrm>
              <a:off x="2769" y="1982"/>
              <a:ext cx="186" cy="172"/>
            </a:xfrm>
            <a:custGeom>
              <a:avLst/>
              <a:gdLst/>
              <a:ahLst/>
              <a:cxnLst>
                <a:cxn ang="0">
                  <a:pos x="402" y="25"/>
                </a:cxn>
                <a:cxn ang="0">
                  <a:pos x="475" y="28"/>
                </a:cxn>
                <a:cxn ang="0">
                  <a:pos x="523" y="86"/>
                </a:cxn>
                <a:cxn ang="0">
                  <a:pos x="645" y="0"/>
                </a:cxn>
                <a:cxn ang="0">
                  <a:pos x="673" y="98"/>
                </a:cxn>
                <a:cxn ang="0">
                  <a:pos x="714" y="169"/>
                </a:cxn>
                <a:cxn ang="0">
                  <a:pos x="746" y="247"/>
                </a:cxn>
                <a:cxn ang="0">
                  <a:pos x="737" y="332"/>
                </a:cxn>
                <a:cxn ang="0">
                  <a:pos x="689" y="447"/>
                </a:cxn>
                <a:cxn ang="0">
                  <a:pos x="661" y="517"/>
                </a:cxn>
                <a:cxn ang="0">
                  <a:pos x="597" y="536"/>
                </a:cxn>
                <a:cxn ang="0">
                  <a:pos x="515" y="529"/>
                </a:cxn>
                <a:cxn ang="0">
                  <a:pos x="450" y="532"/>
                </a:cxn>
                <a:cxn ang="0">
                  <a:pos x="374" y="520"/>
                </a:cxn>
                <a:cxn ang="0">
                  <a:pos x="305" y="506"/>
                </a:cxn>
                <a:cxn ang="0">
                  <a:pos x="314" y="586"/>
                </a:cxn>
                <a:cxn ang="0">
                  <a:pos x="273" y="659"/>
                </a:cxn>
                <a:cxn ang="0">
                  <a:pos x="198" y="687"/>
                </a:cxn>
                <a:cxn ang="0">
                  <a:pos x="125" y="679"/>
                </a:cxn>
                <a:cxn ang="0">
                  <a:pos x="77" y="614"/>
                </a:cxn>
                <a:cxn ang="0">
                  <a:pos x="42" y="569"/>
                </a:cxn>
                <a:cxn ang="0">
                  <a:pos x="0" y="501"/>
                </a:cxn>
                <a:cxn ang="0">
                  <a:pos x="32" y="429"/>
                </a:cxn>
                <a:cxn ang="0">
                  <a:pos x="59" y="360"/>
                </a:cxn>
                <a:cxn ang="0">
                  <a:pos x="96" y="303"/>
                </a:cxn>
                <a:cxn ang="0">
                  <a:pos x="121" y="235"/>
                </a:cxn>
                <a:cxn ang="0">
                  <a:pos x="160" y="155"/>
                </a:cxn>
                <a:cxn ang="0">
                  <a:pos x="208" y="161"/>
                </a:cxn>
                <a:cxn ang="0">
                  <a:pos x="271" y="62"/>
                </a:cxn>
                <a:cxn ang="0">
                  <a:pos x="402" y="25"/>
                </a:cxn>
              </a:cxnLst>
              <a:rect l="0" t="0" r="r" b="b"/>
              <a:pathLst>
                <a:path w="746" h="687">
                  <a:moveTo>
                    <a:pt x="402" y="25"/>
                  </a:moveTo>
                  <a:lnTo>
                    <a:pt x="475" y="28"/>
                  </a:lnTo>
                  <a:lnTo>
                    <a:pt x="523" y="86"/>
                  </a:lnTo>
                  <a:lnTo>
                    <a:pt x="645" y="0"/>
                  </a:lnTo>
                  <a:lnTo>
                    <a:pt x="673" y="98"/>
                  </a:lnTo>
                  <a:lnTo>
                    <a:pt x="714" y="169"/>
                  </a:lnTo>
                  <a:lnTo>
                    <a:pt x="746" y="247"/>
                  </a:lnTo>
                  <a:lnTo>
                    <a:pt x="737" y="332"/>
                  </a:lnTo>
                  <a:lnTo>
                    <a:pt x="689" y="447"/>
                  </a:lnTo>
                  <a:lnTo>
                    <a:pt x="661" y="517"/>
                  </a:lnTo>
                  <a:lnTo>
                    <a:pt x="597" y="536"/>
                  </a:lnTo>
                  <a:lnTo>
                    <a:pt x="515" y="529"/>
                  </a:lnTo>
                  <a:lnTo>
                    <a:pt x="450" y="532"/>
                  </a:lnTo>
                  <a:lnTo>
                    <a:pt x="374" y="520"/>
                  </a:lnTo>
                  <a:lnTo>
                    <a:pt x="305" y="506"/>
                  </a:lnTo>
                  <a:lnTo>
                    <a:pt x="314" y="586"/>
                  </a:lnTo>
                  <a:lnTo>
                    <a:pt x="273" y="659"/>
                  </a:lnTo>
                  <a:lnTo>
                    <a:pt x="198" y="687"/>
                  </a:lnTo>
                  <a:lnTo>
                    <a:pt x="125" y="679"/>
                  </a:lnTo>
                  <a:lnTo>
                    <a:pt x="77" y="614"/>
                  </a:lnTo>
                  <a:lnTo>
                    <a:pt x="42" y="569"/>
                  </a:lnTo>
                  <a:lnTo>
                    <a:pt x="0" y="501"/>
                  </a:lnTo>
                  <a:lnTo>
                    <a:pt x="32" y="429"/>
                  </a:lnTo>
                  <a:lnTo>
                    <a:pt x="59" y="360"/>
                  </a:lnTo>
                  <a:lnTo>
                    <a:pt x="96" y="303"/>
                  </a:lnTo>
                  <a:lnTo>
                    <a:pt x="121" y="235"/>
                  </a:lnTo>
                  <a:lnTo>
                    <a:pt x="160" y="155"/>
                  </a:lnTo>
                  <a:lnTo>
                    <a:pt x="208" y="161"/>
                  </a:lnTo>
                  <a:lnTo>
                    <a:pt x="271" y="62"/>
                  </a:lnTo>
                  <a:lnTo>
                    <a:pt x="402" y="25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89" name="Freeform 141"/>
            <p:cNvSpPr>
              <a:spLocks/>
            </p:cNvSpPr>
            <p:nvPr/>
          </p:nvSpPr>
          <p:spPr bwMode="auto">
            <a:xfrm>
              <a:off x="2593" y="1950"/>
              <a:ext cx="243" cy="260"/>
            </a:xfrm>
            <a:custGeom>
              <a:avLst/>
              <a:gdLst/>
              <a:ahLst/>
              <a:cxnLst>
                <a:cxn ang="0">
                  <a:pos x="236" y="807"/>
                </a:cxn>
                <a:cxn ang="0">
                  <a:pos x="167" y="760"/>
                </a:cxn>
                <a:cxn ang="0">
                  <a:pos x="130" y="818"/>
                </a:cxn>
                <a:cxn ang="0">
                  <a:pos x="105" y="758"/>
                </a:cxn>
                <a:cxn ang="0">
                  <a:pos x="67" y="693"/>
                </a:cxn>
                <a:cxn ang="0">
                  <a:pos x="86" y="617"/>
                </a:cxn>
                <a:cxn ang="0">
                  <a:pos x="0" y="534"/>
                </a:cxn>
                <a:cxn ang="0">
                  <a:pos x="22" y="457"/>
                </a:cxn>
                <a:cxn ang="0">
                  <a:pos x="49" y="405"/>
                </a:cxn>
                <a:cxn ang="0">
                  <a:pos x="101" y="343"/>
                </a:cxn>
                <a:cxn ang="0">
                  <a:pos x="139" y="372"/>
                </a:cxn>
                <a:cxn ang="0">
                  <a:pos x="199" y="350"/>
                </a:cxn>
                <a:cxn ang="0">
                  <a:pos x="271" y="312"/>
                </a:cxn>
                <a:cxn ang="0">
                  <a:pos x="313" y="253"/>
                </a:cxn>
                <a:cxn ang="0">
                  <a:pos x="319" y="166"/>
                </a:cxn>
                <a:cxn ang="0">
                  <a:pos x="349" y="85"/>
                </a:cxn>
                <a:cxn ang="0">
                  <a:pos x="368" y="0"/>
                </a:cxn>
                <a:cxn ang="0">
                  <a:pos x="442" y="52"/>
                </a:cxn>
                <a:cxn ang="0">
                  <a:pos x="586" y="9"/>
                </a:cxn>
                <a:cxn ang="0">
                  <a:pos x="626" y="81"/>
                </a:cxn>
                <a:cxn ang="0">
                  <a:pos x="639" y="7"/>
                </a:cxn>
                <a:cxn ang="0">
                  <a:pos x="704" y="18"/>
                </a:cxn>
                <a:cxn ang="0">
                  <a:pos x="757" y="76"/>
                </a:cxn>
                <a:cxn ang="0">
                  <a:pos x="800" y="150"/>
                </a:cxn>
                <a:cxn ang="0">
                  <a:pos x="873" y="181"/>
                </a:cxn>
                <a:cxn ang="0">
                  <a:pos x="975" y="191"/>
                </a:cxn>
                <a:cxn ang="0">
                  <a:pos x="912" y="290"/>
                </a:cxn>
                <a:cxn ang="0">
                  <a:pos x="864" y="284"/>
                </a:cxn>
                <a:cxn ang="0">
                  <a:pos x="825" y="364"/>
                </a:cxn>
                <a:cxn ang="0">
                  <a:pos x="800" y="432"/>
                </a:cxn>
                <a:cxn ang="0">
                  <a:pos x="763" y="489"/>
                </a:cxn>
                <a:cxn ang="0">
                  <a:pos x="736" y="558"/>
                </a:cxn>
                <a:cxn ang="0">
                  <a:pos x="704" y="630"/>
                </a:cxn>
                <a:cxn ang="0">
                  <a:pos x="746" y="698"/>
                </a:cxn>
                <a:cxn ang="0">
                  <a:pos x="781" y="743"/>
                </a:cxn>
                <a:cxn ang="0">
                  <a:pos x="829" y="808"/>
                </a:cxn>
                <a:cxn ang="0">
                  <a:pos x="791" y="887"/>
                </a:cxn>
                <a:cxn ang="0">
                  <a:pos x="767" y="960"/>
                </a:cxn>
                <a:cxn ang="0">
                  <a:pos x="698" y="933"/>
                </a:cxn>
                <a:cxn ang="0">
                  <a:pos x="639" y="943"/>
                </a:cxn>
                <a:cxn ang="0">
                  <a:pos x="582" y="970"/>
                </a:cxn>
                <a:cxn ang="0">
                  <a:pos x="530" y="1013"/>
                </a:cxn>
                <a:cxn ang="0">
                  <a:pos x="476" y="1040"/>
                </a:cxn>
                <a:cxn ang="0">
                  <a:pos x="496" y="956"/>
                </a:cxn>
                <a:cxn ang="0">
                  <a:pos x="436" y="922"/>
                </a:cxn>
                <a:cxn ang="0">
                  <a:pos x="456" y="863"/>
                </a:cxn>
                <a:cxn ang="0">
                  <a:pos x="382" y="825"/>
                </a:cxn>
                <a:cxn ang="0">
                  <a:pos x="306" y="799"/>
                </a:cxn>
                <a:cxn ang="0">
                  <a:pos x="236" y="807"/>
                </a:cxn>
              </a:cxnLst>
              <a:rect l="0" t="0" r="r" b="b"/>
              <a:pathLst>
                <a:path w="975" h="1040">
                  <a:moveTo>
                    <a:pt x="236" y="807"/>
                  </a:moveTo>
                  <a:lnTo>
                    <a:pt x="167" y="760"/>
                  </a:lnTo>
                  <a:lnTo>
                    <a:pt x="130" y="818"/>
                  </a:lnTo>
                  <a:lnTo>
                    <a:pt x="105" y="758"/>
                  </a:lnTo>
                  <a:lnTo>
                    <a:pt x="67" y="693"/>
                  </a:lnTo>
                  <a:lnTo>
                    <a:pt x="86" y="617"/>
                  </a:lnTo>
                  <a:lnTo>
                    <a:pt x="0" y="534"/>
                  </a:lnTo>
                  <a:lnTo>
                    <a:pt x="22" y="457"/>
                  </a:lnTo>
                  <a:lnTo>
                    <a:pt x="49" y="405"/>
                  </a:lnTo>
                  <a:lnTo>
                    <a:pt x="101" y="343"/>
                  </a:lnTo>
                  <a:lnTo>
                    <a:pt x="139" y="372"/>
                  </a:lnTo>
                  <a:lnTo>
                    <a:pt x="199" y="350"/>
                  </a:lnTo>
                  <a:lnTo>
                    <a:pt x="271" y="312"/>
                  </a:lnTo>
                  <a:lnTo>
                    <a:pt x="313" y="253"/>
                  </a:lnTo>
                  <a:lnTo>
                    <a:pt x="319" y="166"/>
                  </a:lnTo>
                  <a:lnTo>
                    <a:pt x="349" y="85"/>
                  </a:lnTo>
                  <a:lnTo>
                    <a:pt x="368" y="0"/>
                  </a:lnTo>
                  <a:lnTo>
                    <a:pt x="442" y="52"/>
                  </a:lnTo>
                  <a:lnTo>
                    <a:pt x="586" y="9"/>
                  </a:lnTo>
                  <a:lnTo>
                    <a:pt x="626" y="81"/>
                  </a:lnTo>
                  <a:lnTo>
                    <a:pt x="639" y="7"/>
                  </a:lnTo>
                  <a:lnTo>
                    <a:pt x="704" y="18"/>
                  </a:lnTo>
                  <a:lnTo>
                    <a:pt x="757" y="76"/>
                  </a:lnTo>
                  <a:lnTo>
                    <a:pt x="800" y="150"/>
                  </a:lnTo>
                  <a:lnTo>
                    <a:pt x="873" y="181"/>
                  </a:lnTo>
                  <a:lnTo>
                    <a:pt x="975" y="191"/>
                  </a:lnTo>
                  <a:lnTo>
                    <a:pt x="912" y="290"/>
                  </a:lnTo>
                  <a:lnTo>
                    <a:pt x="864" y="284"/>
                  </a:lnTo>
                  <a:lnTo>
                    <a:pt x="825" y="364"/>
                  </a:lnTo>
                  <a:lnTo>
                    <a:pt x="800" y="432"/>
                  </a:lnTo>
                  <a:lnTo>
                    <a:pt x="763" y="489"/>
                  </a:lnTo>
                  <a:lnTo>
                    <a:pt x="736" y="558"/>
                  </a:lnTo>
                  <a:lnTo>
                    <a:pt x="704" y="630"/>
                  </a:lnTo>
                  <a:lnTo>
                    <a:pt x="746" y="698"/>
                  </a:lnTo>
                  <a:lnTo>
                    <a:pt x="781" y="743"/>
                  </a:lnTo>
                  <a:lnTo>
                    <a:pt x="829" y="808"/>
                  </a:lnTo>
                  <a:lnTo>
                    <a:pt x="791" y="887"/>
                  </a:lnTo>
                  <a:lnTo>
                    <a:pt x="767" y="960"/>
                  </a:lnTo>
                  <a:lnTo>
                    <a:pt x="698" y="933"/>
                  </a:lnTo>
                  <a:lnTo>
                    <a:pt x="639" y="943"/>
                  </a:lnTo>
                  <a:lnTo>
                    <a:pt x="582" y="970"/>
                  </a:lnTo>
                  <a:lnTo>
                    <a:pt x="530" y="1013"/>
                  </a:lnTo>
                  <a:lnTo>
                    <a:pt x="476" y="1040"/>
                  </a:lnTo>
                  <a:lnTo>
                    <a:pt x="496" y="956"/>
                  </a:lnTo>
                  <a:lnTo>
                    <a:pt x="436" y="922"/>
                  </a:lnTo>
                  <a:lnTo>
                    <a:pt x="456" y="863"/>
                  </a:lnTo>
                  <a:lnTo>
                    <a:pt x="382" y="825"/>
                  </a:lnTo>
                  <a:lnTo>
                    <a:pt x="306" y="799"/>
                  </a:lnTo>
                  <a:lnTo>
                    <a:pt x="236" y="807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90" name="Freeform 142"/>
            <p:cNvSpPr>
              <a:spLocks/>
            </p:cNvSpPr>
            <p:nvPr/>
          </p:nvSpPr>
          <p:spPr bwMode="auto">
            <a:xfrm>
              <a:off x="2593" y="1950"/>
              <a:ext cx="243" cy="260"/>
            </a:xfrm>
            <a:custGeom>
              <a:avLst/>
              <a:gdLst/>
              <a:ahLst/>
              <a:cxnLst>
                <a:cxn ang="0">
                  <a:pos x="236" y="807"/>
                </a:cxn>
                <a:cxn ang="0">
                  <a:pos x="167" y="760"/>
                </a:cxn>
                <a:cxn ang="0">
                  <a:pos x="130" y="818"/>
                </a:cxn>
                <a:cxn ang="0">
                  <a:pos x="105" y="758"/>
                </a:cxn>
                <a:cxn ang="0">
                  <a:pos x="67" y="693"/>
                </a:cxn>
                <a:cxn ang="0">
                  <a:pos x="86" y="617"/>
                </a:cxn>
                <a:cxn ang="0">
                  <a:pos x="0" y="534"/>
                </a:cxn>
                <a:cxn ang="0">
                  <a:pos x="22" y="457"/>
                </a:cxn>
                <a:cxn ang="0">
                  <a:pos x="49" y="405"/>
                </a:cxn>
                <a:cxn ang="0">
                  <a:pos x="101" y="343"/>
                </a:cxn>
                <a:cxn ang="0">
                  <a:pos x="139" y="372"/>
                </a:cxn>
                <a:cxn ang="0">
                  <a:pos x="199" y="350"/>
                </a:cxn>
                <a:cxn ang="0">
                  <a:pos x="271" y="312"/>
                </a:cxn>
                <a:cxn ang="0">
                  <a:pos x="313" y="253"/>
                </a:cxn>
                <a:cxn ang="0">
                  <a:pos x="319" y="166"/>
                </a:cxn>
                <a:cxn ang="0">
                  <a:pos x="349" y="85"/>
                </a:cxn>
                <a:cxn ang="0">
                  <a:pos x="368" y="0"/>
                </a:cxn>
                <a:cxn ang="0">
                  <a:pos x="442" y="52"/>
                </a:cxn>
                <a:cxn ang="0">
                  <a:pos x="586" y="9"/>
                </a:cxn>
                <a:cxn ang="0">
                  <a:pos x="626" y="81"/>
                </a:cxn>
                <a:cxn ang="0">
                  <a:pos x="639" y="7"/>
                </a:cxn>
                <a:cxn ang="0">
                  <a:pos x="704" y="18"/>
                </a:cxn>
                <a:cxn ang="0">
                  <a:pos x="757" y="76"/>
                </a:cxn>
                <a:cxn ang="0">
                  <a:pos x="800" y="150"/>
                </a:cxn>
                <a:cxn ang="0">
                  <a:pos x="873" y="181"/>
                </a:cxn>
                <a:cxn ang="0">
                  <a:pos x="975" y="191"/>
                </a:cxn>
                <a:cxn ang="0">
                  <a:pos x="912" y="290"/>
                </a:cxn>
                <a:cxn ang="0">
                  <a:pos x="864" y="284"/>
                </a:cxn>
                <a:cxn ang="0">
                  <a:pos x="825" y="364"/>
                </a:cxn>
                <a:cxn ang="0">
                  <a:pos x="800" y="432"/>
                </a:cxn>
                <a:cxn ang="0">
                  <a:pos x="763" y="489"/>
                </a:cxn>
                <a:cxn ang="0">
                  <a:pos x="736" y="558"/>
                </a:cxn>
                <a:cxn ang="0">
                  <a:pos x="704" y="630"/>
                </a:cxn>
                <a:cxn ang="0">
                  <a:pos x="746" y="698"/>
                </a:cxn>
                <a:cxn ang="0">
                  <a:pos x="781" y="743"/>
                </a:cxn>
                <a:cxn ang="0">
                  <a:pos x="829" y="808"/>
                </a:cxn>
                <a:cxn ang="0">
                  <a:pos x="791" y="887"/>
                </a:cxn>
                <a:cxn ang="0">
                  <a:pos x="767" y="960"/>
                </a:cxn>
                <a:cxn ang="0">
                  <a:pos x="698" y="933"/>
                </a:cxn>
                <a:cxn ang="0">
                  <a:pos x="639" y="943"/>
                </a:cxn>
                <a:cxn ang="0">
                  <a:pos x="582" y="970"/>
                </a:cxn>
                <a:cxn ang="0">
                  <a:pos x="530" y="1013"/>
                </a:cxn>
                <a:cxn ang="0">
                  <a:pos x="476" y="1040"/>
                </a:cxn>
                <a:cxn ang="0">
                  <a:pos x="496" y="956"/>
                </a:cxn>
                <a:cxn ang="0">
                  <a:pos x="436" y="922"/>
                </a:cxn>
                <a:cxn ang="0">
                  <a:pos x="456" y="863"/>
                </a:cxn>
                <a:cxn ang="0">
                  <a:pos x="382" y="825"/>
                </a:cxn>
                <a:cxn ang="0">
                  <a:pos x="306" y="799"/>
                </a:cxn>
                <a:cxn ang="0">
                  <a:pos x="236" y="807"/>
                </a:cxn>
              </a:cxnLst>
              <a:rect l="0" t="0" r="r" b="b"/>
              <a:pathLst>
                <a:path w="975" h="1040">
                  <a:moveTo>
                    <a:pt x="236" y="807"/>
                  </a:moveTo>
                  <a:lnTo>
                    <a:pt x="167" y="760"/>
                  </a:lnTo>
                  <a:lnTo>
                    <a:pt x="130" y="818"/>
                  </a:lnTo>
                  <a:lnTo>
                    <a:pt x="105" y="758"/>
                  </a:lnTo>
                  <a:lnTo>
                    <a:pt x="67" y="693"/>
                  </a:lnTo>
                  <a:lnTo>
                    <a:pt x="86" y="617"/>
                  </a:lnTo>
                  <a:lnTo>
                    <a:pt x="0" y="534"/>
                  </a:lnTo>
                  <a:lnTo>
                    <a:pt x="22" y="457"/>
                  </a:lnTo>
                  <a:lnTo>
                    <a:pt x="49" y="405"/>
                  </a:lnTo>
                  <a:lnTo>
                    <a:pt x="101" y="343"/>
                  </a:lnTo>
                  <a:lnTo>
                    <a:pt x="139" y="372"/>
                  </a:lnTo>
                  <a:lnTo>
                    <a:pt x="199" y="350"/>
                  </a:lnTo>
                  <a:lnTo>
                    <a:pt x="271" y="312"/>
                  </a:lnTo>
                  <a:lnTo>
                    <a:pt x="313" y="253"/>
                  </a:lnTo>
                  <a:lnTo>
                    <a:pt x="319" y="166"/>
                  </a:lnTo>
                  <a:lnTo>
                    <a:pt x="349" y="85"/>
                  </a:lnTo>
                  <a:lnTo>
                    <a:pt x="368" y="0"/>
                  </a:lnTo>
                  <a:lnTo>
                    <a:pt x="442" y="52"/>
                  </a:lnTo>
                  <a:lnTo>
                    <a:pt x="586" y="9"/>
                  </a:lnTo>
                  <a:lnTo>
                    <a:pt x="626" y="81"/>
                  </a:lnTo>
                  <a:lnTo>
                    <a:pt x="639" y="7"/>
                  </a:lnTo>
                  <a:lnTo>
                    <a:pt x="704" y="18"/>
                  </a:lnTo>
                  <a:lnTo>
                    <a:pt x="757" y="76"/>
                  </a:lnTo>
                  <a:lnTo>
                    <a:pt x="800" y="150"/>
                  </a:lnTo>
                  <a:lnTo>
                    <a:pt x="873" y="181"/>
                  </a:lnTo>
                  <a:lnTo>
                    <a:pt x="975" y="191"/>
                  </a:lnTo>
                  <a:lnTo>
                    <a:pt x="912" y="290"/>
                  </a:lnTo>
                  <a:lnTo>
                    <a:pt x="864" y="284"/>
                  </a:lnTo>
                  <a:lnTo>
                    <a:pt x="825" y="364"/>
                  </a:lnTo>
                  <a:lnTo>
                    <a:pt x="800" y="432"/>
                  </a:lnTo>
                  <a:lnTo>
                    <a:pt x="763" y="489"/>
                  </a:lnTo>
                  <a:lnTo>
                    <a:pt x="736" y="558"/>
                  </a:lnTo>
                  <a:lnTo>
                    <a:pt x="704" y="630"/>
                  </a:lnTo>
                  <a:lnTo>
                    <a:pt x="746" y="698"/>
                  </a:lnTo>
                  <a:lnTo>
                    <a:pt x="781" y="743"/>
                  </a:lnTo>
                  <a:lnTo>
                    <a:pt x="829" y="808"/>
                  </a:lnTo>
                  <a:lnTo>
                    <a:pt x="791" y="887"/>
                  </a:lnTo>
                  <a:lnTo>
                    <a:pt x="767" y="960"/>
                  </a:lnTo>
                  <a:lnTo>
                    <a:pt x="698" y="933"/>
                  </a:lnTo>
                  <a:lnTo>
                    <a:pt x="639" y="943"/>
                  </a:lnTo>
                  <a:lnTo>
                    <a:pt x="582" y="970"/>
                  </a:lnTo>
                  <a:lnTo>
                    <a:pt x="530" y="1013"/>
                  </a:lnTo>
                  <a:lnTo>
                    <a:pt x="476" y="1040"/>
                  </a:lnTo>
                  <a:lnTo>
                    <a:pt x="496" y="956"/>
                  </a:lnTo>
                  <a:lnTo>
                    <a:pt x="436" y="922"/>
                  </a:lnTo>
                  <a:lnTo>
                    <a:pt x="456" y="863"/>
                  </a:lnTo>
                  <a:lnTo>
                    <a:pt x="382" y="825"/>
                  </a:lnTo>
                  <a:lnTo>
                    <a:pt x="306" y="799"/>
                  </a:lnTo>
                  <a:lnTo>
                    <a:pt x="236" y="807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91" name="Freeform 143"/>
            <p:cNvSpPr>
              <a:spLocks/>
            </p:cNvSpPr>
            <p:nvPr/>
          </p:nvSpPr>
          <p:spPr bwMode="auto">
            <a:xfrm>
              <a:off x="2457" y="1972"/>
              <a:ext cx="195" cy="204"/>
            </a:xfrm>
            <a:custGeom>
              <a:avLst/>
              <a:gdLst/>
              <a:ahLst/>
              <a:cxnLst>
                <a:cxn ang="0">
                  <a:pos x="504" y="815"/>
                </a:cxn>
                <a:cxn ang="0">
                  <a:pos x="581" y="802"/>
                </a:cxn>
                <a:cxn ang="0">
                  <a:pos x="663" y="810"/>
                </a:cxn>
                <a:cxn ang="0">
                  <a:pos x="780" y="717"/>
                </a:cxn>
                <a:cxn ang="0">
                  <a:pos x="711" y="670"/>
                </a:cxn>
                <a:cxn ang="0">
                  <a:pos x="674" y="728"/>
                </a:cxn>
                <a:cxn ang="0">
                  <a:pos x="649" y="668"/>
                </a:cxn>
                <a:cxn ang="0">
                  <a:pos x="611" y="603"/>
                </a:cxn>
                <a:cxn ang="0">
                  <a:pos x="630" y="527"/>
                </a:cxn>
                <a:cxn ang="0">
                  <a:pos x="544" y="444"/>
                </a:cxn>
                <a:cxn ang="0">
                  <a:pos x="485" y="422"/>
                </a:cxn>
                <a:cxn ang="0">
                  <a:pos x="455" y="388"/>
                </a:cxn>
                <a:cxn ang="0">
                  <a:pos x="384" y="350"/>
                </a:cxn>
                <a:cxn ang="0">
                  <a:pos x="330" y="310"/>
                </a:cxn>
                <a:cxn ang="0">
                  <a:pos x="306" y="144"/>
                </a:cxn>
                <a:cxn ang="0">
                  <a:pos x="275" y="28"/>
                </a:cxn>
                <a:cxn ang="0">
                  <a:pos x="207" y="0"/>
                </a:cxn>
                <a:cxn ang="0">
                  <a:pos x="126" y="8"/>
                </a:cxn>
                <a:cxn ang="0">
                  <a:pos x="101" y="79"/>
                </a:cxn>
                <a:cxn ang="0">
                  <a:pos x="115" y="165"/>
                </a:cxn>
                <a:cxn ang="0">
                  <a:pos x="70" y="229"/>
                </a:cxn>
                <a:cxn ang="0">
                  <a:pos x="0" y="342"/>
                </a:cxn>
                <a:cxn ang="0">
                  <a:pos x="106" y="435"/>
                </a:cxn>
                <a:cxn ang="0">
                  <a:pos x="175" y="427"/>
                </a:cxn>
                <a:cxn ang="0">
                  <a:pos x="233" y="482"/>
                </a:cxn>
                <a:cxn ang="0">
                  <a:pos x="291" y="537"/>
                </a:cxn>
                <a:cxn ang="0">
                  <a:pos x="372" y="534"/>
                </a:cxn>
                <a:cxn ang="0">
                  <a:pos x="383" y="607"/>
                </a:cxn>
                <a:cxn ang="0">
                  <a:pos x="417" y="682"/>
                </a:cxn>
                <a:cxn ang="0">
                  <a:pos x="441" y="759"/>
                </a:cxn>
                <a:cxn ang="0">
                  <a:pos x="504" y="815"/>
                </a:cxn>
              </a:cxnLst>
              <a:rect l="0" t="0" r="r" b="b"/>
              <a:pathLst>
                <a:path w="780" h="815">
                  <a:moveTo>
                    <a:pt x="504" y="815"/>
                  </a:moveTo>
                  <a:lnTo>
                    <a:pt x="581" y="802"/>
                  </a:lnTo>
                  <a:lnTo>
                    <a:pt x="663" y="810"/>
                  </a:lnTo>
                  <a:lnTo>
                    <a:pt x="780" y="717"/>
                  </a:lnTo>
                  <a:lnTo>
                    <a:pt x="711" y="670"/>
                  </a:lnTo>
                  <a:lnTo>
                    <a:pt x="674" y="728"/>
                  </a:lnTo>
                  <a:lnTo>
                    <a:pt x="649" y="668"/>
                  </a:lnTo>
                  <a:lnTo>
                    <a:pt x="611" y="603"/>
                  </a:lnTo>
                  <a:lnTo>
                    <a:pt x="630" y="527"/>
                  </a:lnTo>
                  <a:lnTo>
                    <a:pt x="544" y="444"/>
                  </a:lnTo>
                  <a:lnTo>
                    <a:pt x="485" y="422"/>
                  </a:lnTo>
                  <a:lnTo>
                    <a:pt x="455" y="388"/>
                  </a:lnTo>
                  <a:lnTo>
                    <a:pt x="384" y="350"/>
                  </a:lnTo>
                  <a:lnTo>
                    <a:pt x="330" y="310"/>
                  </a:lnTo>
                  <a:lnTo>
                    <a:pt x="306" y="144"/>
                  </a:lnTo>
                  <a:lnTo>
                    <a:pt x="275" y="28"/>
                  </a:lnTo>
                  <a:lnTo>
                    <a:pt x="207" y="0"/>
                  </a:lnTo>
                  <a:lnTo>
                    <a:pt x="126" y="8"/>
                  </a:lnTo>
                  <a:lnTo>
                    <a:pt x="101" y="79"/>
                  </a:lnTo>
                  <a:lnTo>
                    <a:pt x="115" y="165"/>
                  </a:lnTo>
                  <a:lnTo>
                    <a:pt x="70" y="229"/>
                  </a:lnTo>
                  <a:lnTo>
                    <a:pt x="0" y="342"/>
                  </a:lnTo>
                  <a:lnTo>
                    <a:pt x="106" y="435"/>
                  </a:lnTo>
                  <a:lnTo>
                    <a:pt x="175" y="427"/>
                  </a:lnTo>
                  <a:lnTo>
                    <a:pt x="233" y="482"/>
                  </a:lnTo>
                  <a:lnTo>
                    <a:pt x="291" y="537"/>
                  </a:lnTo>
                  <a:lnTo>
                    <a:pt x="372" y="534"/>
                  </a:lnTo>
                  <a:lnTo>
                    <a:pt x="383" y="607"/>
                  </a:lnTo>
                  <a:lnTo>
                    <a:pt x="417" y="682"/>
                  </a:lnTo>
                  <a:lnTo>
                    <a:pt x="441" y="759"/>
                  </a:lnTo>
                  <a:lnTo>
                    <a:pt x="504" y="815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92" name="Freeform 144"/>
            <p:cNvSpPr>
              <a:spLocks/>
            </p:cNvSpPr>
            <p:nvPr/>
          </p:nvSpPr>
          <p:spPr bwMode="auto">
            <a:xfrm>
              <a:off x="2324" y="2013"/>
              <a:ext cx="259" cy="224"/>
            </a:xfrm>
            <a:custGeom>
              <a:avLst/>
              <a:gdLst/>
              <a:ahLst/>
              <a:cxnLst>
                <a:cxn ang="0">
                  <a:pos x="650" y="892"/>
                </a:cxn>
                <a:cxn ang="0">
                  <a:pos x="562" y="883"/>
                </a:cxn>
                <a:cxn ang="0">
                  <a:pos x="557" y="822"/>
                </a:cxn>
                <a:cxn ang="0">
                  <a:pos x="542" y="747"/>
                </a:cxn>
                <a:cxn ang="0">
                  <a:pos x="484" y="729"/>
                </a:cxn>
                <a:cxn ang="0">
                  <a:pos x="478" y="654"/>
                </a:cxn>
                <a:cxn ang="0">
                  <a:pos x="481" y="568"/>
                </a:cxn>
                <a:cxn ang="0">
                  <a:pos x="456" y="484"/>
                </a:cxn>
                <a:cxn ang="0">
                  <a:pos x="408" y="451"/>
                </a:cxn>
                <a:cxn ang="0">
                  <a:pos x="363" y="386"/>
                </a:cxn>
                <a:cxn ang="0">
                  <a:pos x="294" y="348"/>
                </a:cxn>
                <a:cxn ang="0">
                  <a:pos x="222" y="382"/>
                </a:cxn>
                <a:cxn ang="0">
                  <a:pos x="212" y="298"/>
                </a:cxn>
                <a:cxn ang="0">
                  <a:pos x="159" y="234"/>
                </a:cxn>
                <a:cxn ang="0">
                  <a:pos x="115" y="168"/>
                </a:cxn>
                <a:cxn ang="0">
                  <a:pos x="66" y="112"/>
                </a:cxn>
                <a:cxn ang="0">
                  <a:pos x="0" y="81"/>
                </a:cxn>
                <a:cxn ang="0">
                  <a:pos x="66" y="23"/>
                </a:cxn>
                <a:cxn ang="0">
                  <a:pos x="145" y="0"/>
                </a:cxn>
                <a:cxn ang="0">
                  <a:pos x="206" y="37"/>
                </a:cxn>
                <a:cxn ang="0">
                  <a:pos x="255" y="108"/>
                </a:cxn>
                <a:cxn ang="0">
                  <a:pos x="308" y="144"/>
                </a:cxn>
                <a:cxn ang="0">
                  <a:pos x="368" y="158"/>
                </a:cxn>
                <a:cxn ang="0">
                  <a:pos x="449" y="174"/>
                </a:cxn>
                <a:cxn ang="0">
                  <a:pos x="529" y="177"/>
                </a:cxn>
                <a:cxn ang="0">
                  <a:pos x="635" y="270"/>
                </a:cxn>
                <a:cxn ang="0">
                  <a:pos x="704" y="262"/>
                </a:cxn>
                <a:cxn ang="0">
                  <a:pos x="762" y="317"/>
                </a:cxn>
                <a:cxn ang="0">
                  <a:pos x="820" y="372"/>
                </a:cxn>
                <a:cxn ang="0">
                  <a:pos x="901" y="369"/>
                </a:cxn>
                <a:cxn ang="0">
                  <a:pos x="912" y="442"/>
                </a:cxn>
                <a:cxn ang="0">
                  <a:pos x="946" y="517"/>
                </a:cxn>
                <a:cxn ang="0">
                  <a:pos x="970" y="594"/>
                </a:cxn>
                <a:cxn ang="0">
                  <a:pos x="1033" y="650"/>
                </a:cxn>
                <a:cxn ang="0">
                  <a:pos x="937" y="719"/>
                </a:cxn>
                <a:cxn ang="0">
                  <a:pos x="808" y="715"/>
                </a:cxn>
                <a:cxn ang="0">
                  <a:pos x="775" y="650"/>
                </a:cxn>
                <a:cxn ang="0">
                  <a:pos x="738" y="596"/>
                </a:cxn>
                <a:cxn ang="0">
                  <a:pos x="674" y="613"/>
                </a:cxn>
                <a:cxn ang="0">
                  <a:pos x="641" y="678"/>
                </a:cxn>
                <a:cxn ang="0">
                  <a:pos x="655" y="733"/>
                </a:cxn>
                <a:cxn ang="0">
                  <a:pos x="716" y="781"/>
                </a:cxn>
                <a:cxn ang="0">
                  <a:pos x="720" y="862"/>
                </a:cxn>
                <a:cxn ang="0">
                  <a:pos x="650" y="892"/>
                </a:cxn>
              </a:cxnLst>
              <a:rect l="0" t="0" r="r" b="b"/>
              <a:pathLst>
                <a:path w="1033" h="892">
                  <a:moveTo>
                    <a:pt x="650" y="892"/>
                  </a:moveTo>
                  <a:lnTo>
                    <a:pt x="562" y="883"/>
                  </a:lnTo>
                  <a:lnTo>
                    <a:pt x="557" y="822"/>
                  </a:lnTo>
                  <a:lnTo>
                    <a:pt x="542" y="747"/>
                  </a:lnTo>
                  <a:lnTo>
                    <a:pt x="484" y="729"/>
                  </a:lnTo>
                  <a:lnTo>
                    <a:pt x="478" y="654"/>
                  </a:lnTo>
                  <a:lnTo>
                    <a:pt x="481" y="568"/>
                  </a:lnTo>
                  <a:lnTo>
                    <a:pt x="456" y="484"/>
                  </a:lnTo>
                  <a:lnTo>
                    <a:pt x="408" y="451"/>
                  </a:lnTo>
                  <a:lnTo>
                    <a:pt x="363" y="386"/>
                  </a:lnTo>
                  <a:lnTo>
                    <a:pt x="294" y="348"/>
                  </a:lnTo>
                  <a:lnTo>
                    <a:pt x="222" y="382"/>
                  </a:lnTo>
                  <a:lnTo>
                    <a:pt x="212" y="298"/>
                  </a:lnTo>
                  <a:lnTo>
                    <a:pt x="159" y="234"/>
                  </a:lnTo>
                  <a:lnTo>
                    <a:pt x="115" y="168"/>
                  </a:lnTo>
                  <a:lnTo>
                    <a:pt x="66" y="112"/>
                  </a:lnTo>
                  <a:lnTo>
                    <a:pt x="0" y="81"/>
                  </a:lnTo>
                  <a:lnTo>
                    <a:pt x="66" y="23"/>
                  </a:lnTo>
                  <a:lnTo>
                    <a:pt x="145" y="0"/>
                  </a:lnTo>
                  <a:lnTo>
                    <a:pt x="206" y="37"/>
                  </a:lnTo>
                  <a:lnTo>
                    <a:pt x="255" y="108"/>
                  </a:lnTo>
                  <a:lnTo>
                    <a:pt x="308" y="144"/>
                  </a:lnTo>
                  <a:lnTo>
                    <a:pt x="368" y="158"/>
                  </a:lnTo>
                  <a:lnTo>
                    <a:pt x="449" y="174"/>
                  </a:lnTo>
                  <a:lnTo>
                    <a:pt x="529" y="177"/>
                  </a:lnTo>
                  <a:lnTo>
                    <a:pt x="635" y="270"/>
                  </a:lnTo>
                  <a:lnTo>
                    <a:pt x="704" y="262"/>
                  </a:lnTo>
                  <a:lnTo>
                    <a:pt x="762" y="317"/>
                  </a:lnTo>
                  <a:lnTo>
                    <a:pt x="820" y="372"/>
                  </a:lnTo>
                  <a:lnTo>
                    <a:pt x="901" y="369"/>
                  </a:lnTo>
                  <a:lnTo>
                    <a:pt x="912" y="442"/>
                  </a:lnTo>
                  <a:lnTo>
                    <a:pt x="946" y="517"/>
                  </a:lnTo>
                  <a:lnTo>
                    <a:pt x="970" y="594"/>
                  </a:lnTo>
                  <a:lnTo>
                    <a:pt x="1033" y="650"/>
                  </a:lnTo>
                  <a:lnTo>
                    <a:pt x="937" y="719"/>
                  </a:lnTo>
                  <a:lnTo>
                    <a:pt x="808" y="715"/>
                  </a:lnTo>
                  <a:lnTo>
                    <a:pt x="775" y="650"/>
                  </a:lnTo>
                  <a:lnTo>
                    <a:pt x="738" y="596"/>
                  </a:lnTo>
                  <a:lnTo>
                    <a:pt x="674" y="613"/>
                  </a:lnTo>
                  <a:lnTo>
                    <a:pt x="641" y="678"/>
                  </a:lnTo>
                  <a:lnTo>
                    <a:pt x="655" y="733"/>
                  </a:lnTo>
                  <a:lnTo>
                    <a:pt x="716" y="781"/>
                  </a:lnTo>
                  <a:lnTo>
                    <a:pt x="720" y="862"/>
                  </a:lnTo>
                  <a:lnTo>
                    <a:pt x="650" y="892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93" name="Freeform 145"/>
            <p:cNvSpPr>
              <a:spLocks/>
            </p:cNvSpPr>
            <p:nvPr/>
          </p:nvSpPr>
          <p:spPr bwMode="auto">
            <a:xfrm>
              <a:off x="2503" y="2150"/>
              <a:ext cx="261" cy="322"/>
            </a:xfrm>
            <a:custGeom>
              <a:avLst/>
              <a:gdLst/>
              <a:ahLst/>
              <a:cxnLst>
                <a:cxn ang="0">
                  <a:pos x="695" y="1290"/>
                </a:cxn>
                <a:cxn ang="0">
                  <a:pos x="638" y="1239"/>
                </a:cxn>
                <a:cxn ang="0">
                  <a:pos x="569" y="1205"/>
                </a:cxn>
                <a:cxn ang="0">
                  <a:pos x="508" y="1159"/>
                </a:cxn>
                <a:cxn ang="0">
                  <a:pos x="443" y="1113"/>
                </a:cxn>
                <a:cxn ang="0">
                  <a:pos x="401" y="1058"/>
                </a:cxn>
                <a:cxn ang="0">
                  <a:pos x="394" y="1004"/>
                </a:cxn>
                <a:cxn ang="0">
                  <a:pos x="320" y="1033"/>
                </a:cxn>
                <a:cxn ang="0">
                  <a:pos x="283" y="972"/>
                </a:cxn>
                <a:cxn ang="0">
                  <a:pos x="226" y="923"/>
                </a:cxn>
                <a:cxn ang="0">
                  <a:pos x="259" y="858"/>
                </a:cxn>
                <a:cxn ang="0">
                  <a:pos x="226" y="811"/>
                </a:cxn>
                <a:cxn ang="0">
                  <a:pos x="151" y="786"/>
                </a:cxn>
                <a:cxn ang="0">
                  <a:pos x="0" y="755"/>
                </a:cxn>
                <a:cxn ang="0">
                  <a:pos x="45" y="703"/>
                </a:cxn>
                <a:cxn ang="0">
                  <a:pos x="80" y="626"/>
                </a:cxn>
                <a:cxn ang="0">
                  <a:pos x="120" y="556"/>
                </a:cxn>
                <a:cxn ang="0">
                  <a:pos x="181" y="508"/>
                </a:cxn>
                <a:cxn ang="0">
                  <a:pos x="246" y="460"/>
                </a:cxn>
                <a:cxn ang="0">
                  <a:pos x="307" y="404"/>
                </a:cxn>
                <a:cxn ang="0">
                  <a:pos x="318" y="323"/>
                </a:cxn>
                <a:cxn ang="0">
                  <a:pos x="278" y="250"/>
                </a:cxn>
                <a:cxn ang="0">
                  <a:pos x="222" y="175"/>
                </a:cxn>
                <a:cxn ang="0">
                  <a:pos x="318" y="106"/>
                </a:cxn>
                <a:cxn ang="0">
                  <a:pos x="395" y="93"/>
                </a:cxn>
                <a:cxn ang="0">
                  <a:pos x="477" y="101"/>
                </a:cxn>
                <a:cxn ang="0">
                  <a:pos x="594" y="8"/>
                </a:cxn>
                <a:cxn ang="0">
                  <a:pos x="664" y="0"/>
                </a:cxn>
                <a:cxn ang="0">
                  <a:pos x="740" y="26"/>
                </a:cxn>
                <a:cxn ang="0">
                  <a:pos x="814" y="64"/>
                </a:cxn>
                <a:cxn ang="0">
                  <a:pos x="794" y="123"/>
                </a:cxn>
                <a:cxn ang="0">
                  <a:pos x="854" y="157"/>
                </a:cxn>
                <a:cxn ang="0">
                  <a:pos x="834" y="241"/>
                </a:cxn>
                <a:cxn ang="0">
                  <a:pos x="766" y="290"/>
                </a:cxn>
                <a:cxn ang="0">
                  <a:pos x="710" y="352"/>
                </a:cxn>
                <a:cxn ang="0">
                  <a:pos x="731" y="411"/>
                </a:cxn>
                <a:cxn ang="0">
                  <a:pos x="770" y="473"/>
                </a:cxn>
                <a:cxn ang="0">
                  <a:pos x="834" y="518"/>
                </a:cxn>
                <a:cxn ang="0">
                  <a:pos x="900" y="556"/>
                </a:cxn>
                <a:cxn ang="0">
                  <a:pos x="973" y="588"/>
                </a:cxn>
                <a:cxn ang="0">
                  <a:pos x="1042" y="630"/>
                </a:cxn>
                <a:cxn ang="0">
                  <a:pos x="1009" y="766"/>
                </a:cxn>
                <a:cxn ang="0">
                  <a:pos x="955" y="831"/>
                </a:cxn>
                <a:cxn ang="0">
                  <a:pos x="876" y="834"/>
                </a:cxn>
                <a:cxn ang="0">
                  <a:pos x="798" y="831"/>
                </a:cxn>
                <a:cxn ang="0">
                  <a:pos x="727" y="871"/>
                </a:cxn>
                <a:cxn ang="0">
                  <a:pos x="718" y="953"/>
                </a:cxn>
                <a:cxn ang="0">
                  <a:pos x="761" y="1009"/>
                </a:cxn>
                <a:cxn ang="0">
                  <a:pos x="735" y="1085"/>
                </a:cxn>
                <a:cxn ang="0">
                  <a:pos x="791" y="1117"/>
                </a:cxn>
                <a:cxn ang="0">
                  <a:pos x="783" y="1186"/>
                </a:cxn>
                <a:cxn ang="0">
                  <a:pos x="710" y="1222"/>
                </a:cxn>
                <a:cxn ang="0">
                  <a:pos x="695" y="1290"/>
                </a:cxn>
              </a:cxnLst>
              <a:rect l="0" t="0" r="r" b="b"/>
              <a:pathLst>
                <a:path w="1042" h="1290">
                  <a:moveTo>
                    <a:pt x="695" y="1290"/>
                  </a:moveTo>
                  <a:lnTo>
                    <a:pt x="638" y="1239"/>
                  </a:lnTo>
                  <a:lnTo>
                    <a:pt x="569" y="1205"/>
                  </a:lnTo>
                  <a:lnTo>
                    <a:pt x="508" y="1159"/>
                  </a:lnTo>
                  <a:lnTo>
                    <a:pt x="443" y="1113"/>
                  </a:lnTo>
                  <a:lnTo>
                    <a:pt x="401" y="1058"/>
                  </a:lnTo>
                  <a:lnTo>
                    <a:pt x="394" y="1004"/>
                  </a:lnTo>
                  <a:lnTo>
                    <a:pt x="320" y="1033"/>
                  </a:lnTo>
                  <a:lnTo>
                    <a:pt x="283" y="972"/>
                  </a:lnTo>
                  <a:lnTo>
                    <a:pt x="226" y="923"/>
                  </a:lnTo>
                  <a:lnTo>
                    <a:pt x="259" y="858"/>
                  </a:lnTo>
                  <a:lnTo>
                    <a:pt x="226" y="811"/>
                  </a:lnTo>
                  <a:lnTo>
                    <a:pt x="151" y="786"/>
                  </a:lnTo>
                  <a:lnTo>
                    <a:pt x="0" y="755"/>
                  </a:lnTo>
                  <a:lnTo>
                    <a:pt x="45" y="703"/>
                  </a:lnTo>
                  <a:lnTo>
                    <a:pt x="80" y="626"/>
                  </a:lnTo>
                  <a:lnTo>
                    <a:pt x="120" y="556"/>
                  </a:lnTo>
                  <a:lnTo>
                    <a:pt x="181" y="508"/>
                  </a:lnTo>
                  <a:lnTo>
                    <a:pt x="246" y="460"/>
                  </a:lnTo>
                  <a:lnTo>
                    <a:pt x="307" y="404"/>
                  </a:lnTo>
                  <a:lnTo>
                    <a:pt x="318" y="323"/>
                  </a:lnTo>
                  <a:lnTo>
                    <a:pt x="278" y="250"/>
                  </a:lnTo>
                  <a:lnTo>
                    <a:pt x="222" y="175"/>
                  </a:lnTo>
                  <a:lnTo>
                    <a:pt x="318" y="106"/>
                  </a:lnTo>
                  <a:lnTo>
                    <a:pt x="395" y="93"/>
                  </a:lnTo>
                  <a:lnTo>
                    <a:pt x="477" y="101"/>
                  </a:lnTo>
                  <a:lnTo>
                    <a:pt x="594" y="8"/>
                  </a:lnTo>
                  <a:lnTo>
                    <a:pt x="664" y="0"/>
                  </a:lnTo>
                  <a:lnTo>
                    <a:pt x="740" y="26"/>
                  </a:lnTo>
                  <a:lnTo>
                    <a:pt x="814" y="64"/>
                  </a:lnTo>
                  <a:lnTo>
                    <a:pt x="794" y="123"/>
                  </a:lnTo>
                  <a:lnTo>
                    <a:pt x="854" y="157"/>
                  </a:lnTo>
                  <a:lnTo>
                    <a:pt x="834" y="241"/>
                  </a:lnTo>
                  <a:lnTo>
                    <a:pt x="766" y="290"/>
                  </a:lnTo>
                  <a:lnTo>
                    <a:pt x="710" y="352"/>
                  </a:lnTo>
                  <a:lnTo>
                    <a:pt x="731" y="411"/>
                  </a:lnTo>
                  <a:lnTo>
                    <a:pt x="770" y="473"/>
                  </a:lnTo>
                  <a:lnTo>
                    <a:pt x="834" y="518"/>
                  </a:lnTo>
                  <a:lnTo>
                    <a:pt x="900" y="556"/>
                  </a:lnTo>
                  <a:lnTo>
                    <a:pt x="973" y="588"/>
                  </a:lnTo>
                  <a:lnTo>
                    <a:pt x="1042" y="630"/>
                  </a:lnTo>
                  <a:lnTo>
                    <a:pt x="1009" y="766"/>
                  </a:lnTo>
                  <a:lnTo>
                    <a:pt x="955" y="831"/>
                  </a:lnTo>
                  <a:lnTo>
                    <a:pt x="876" y="834"/>
                  </a:lnTo>
                  <a:lnTo>
                    <a:pt x="798" y="831"/>
                  </a:lnTo>
                  <a:lnTo>
                    <a:pt x="727" y="871"/>
                  </a:lnTo>
                  <a:lnTo>
                    <a:pt x="718" y="953"/>
                  </a:lnTo>
                  <a:lnTo>
                    <a:pt x="761" y="1009"/>
                  </a:lnTo>
                  <a:lnTo>
                    <a:pt x="735" y="1085"/>
                  </a:lnTo>
                  <a:lnTo>
                    <a:pt x="791" y="1117"/>
                  </a:lnTo>
                  <a:lnTo>
                    <a:pt x="783" y="1186"/>
                  </a:lnTo>
                  <a:lnTo>
                    <a:pt x="710" y="1222"/>
                  </a:lnTo>
                  <a:lnTo>
                    <a:pt x="695" y="129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94" name="Freeform 146"/>
            <p:cNvSpPr>
              <a:spLocks/>
            </p:cNvSpPr>
            <p:nvPr/>
          </p:nvSpPr>
          <p:spPr bwMode="auto">
            <a:xfrm>
              <a:off x="2503" y="2150"/>
              <a:ext cx="261" cy="322"/>
            </a:xfrm>
            <a:custGeom>
              <a:avLst/>
              <a:gdLst/>
              <a:ahLst/>
              <a:cxnLst>
                <a:cxn ang="0">
                  <a:pos x="695" y="1290"/>
                </a:cxn>
                <a:cxn ang="0">
                  <a:pos x="638" y="1239"/>
                </a:cxn>
                <a:cxn ang="0">
                  <a:pos x="569" y="1205"/>
                </a:cxn>
                <a:cxn ang="0">
                  <a:pos x="508" y="1159"/>
                </a:cxn>
                <a:cxn ang="0">
                  <a:pos x="443" y="1113"/>
                </a:cxn>
                <a:cxn ang="0">
                  <a:pos x="401" y="1058"/>
                </a:cxn>
                <a:cxn ang="0">
                  <a:pos x="394" y="1004"/>
                </a:cxn>
                <a:cxn ang="0">
                  <a:pos x="320" y="1033"/>
                </a:cxn>
                <a:cxn ang="0">
                  <a:pos x="283" y="972"/>
                </a:cxn>
                <a:cxn ang="0">
                  <a:pos x="226" y="923"/>
                </a:cxn>
                <a:cxn ang="0">
                  <a:pos x="259" y="858"/>
                </a:cxn>
                <a:cxn ang="0">
                  <a:pos x="226" y="811"/>
                </a:cxn>
                <a:cxn ang="0">
                  <a:pos x="151" y="786"/>
                </a:cxn>
                <a:cxn ang="0">
                  <a:pos x="0" y="755"/>
                </a:cxn>
                <a:cxn ang="0">
                  <a:pos x="45" y="703"/>
                </a:cxn>
                <a:cxn ang="0">
                  <a:pos x="80" y="626"/>
                </a:cxn>
                <a:cxn ang="0">
                  <a:pos x="120" y="556"/>
                </a:cxn>
                <a:cxn ang="0">
                  <a:pos x="181" y="508"/>
                </a:cxn>
                <a:cxn ang="0">
                  <a:pos x="246" y="460"/>
                </a:cxn>
                <a:cxn ang="0">
                  <a:pos x="307" y="404"/>
                </a:cxn>
                <a:cxn ang="0">
                  <a:pos x="318" y="323"/>
                </a:cxn>
                <a:cxn ang="0">
                  <a:pos x="278" y="250"/>
                </a:cxn>
                <a:cxn ang="0">
                  <a:pos x="222" y="175"/>
                </a:cxn>
                <a:cxn ang="0">
                  <a:pos x="318" y="106"/>
                </a:cxn>
                <a:cxn ang="0">
                  <a:pos x="395" y="93"/>
                </a:cxn>
                <a:cxn ang="0">
                  <a:pos x="477" y="101"/>
                </a:cxn>
                <a:cxn ang="0">
                  <a:pos x="594" y="8"/>
                </a:cxn>
                <a:cxn ang="0">
                  <a:pos x="664" y="0"/>
                </a:cxn>
                <a:cxn ang="0">
                  <a:pos x="740" y="26"/>
                </a:cxn>
                <a:cxn ang="0">
                  <a:pos x="814" y="64"/>
                </a:cxn>
                <a:cxn ang="0">
                  <a:pos x="794" y="123"/>
                </a:cxn>
                <a:cxn ang="0">
                  <a:pos x="854" y="157"/>
                </a:cxn>
                <a:cxn ang="0">
                  <a:pos x="834" y="241"/>
                </a:cxn>
                <a:cxn ang="0">
                  <a:pos x="766" y="290"/>
                </a:cxn>
                <a:cxn ang="0">
                  <a:pos x="710" y="352"/>
                </a:cxn>
                <a:cxn ang="0">
                  <a:pos x="731" y="411"/>
                </a:cxn>
                <a:cxn ang="0">
                  <a:pos x="770" y="473"/>
                </a:cxn>
                <a:cxn ang="0">
                  <a:pos x="834" y="518"/>
                </a:cxn>
                <a:cxn ang="0">
                  <a:pos x="900" y="556"/>
                </a:cxn>
                <a:cxn ang="0">
                  <a:pos x="973" y="588"/>
                </a:cxn>
                <a:cxn ang="0">
                  <a:pos x="1042" y="630"/>
                </a:cxn>
                <a:cxn ang="0">
                  <a:pos x="1009" y="766"/>
                </a:cxn>
                <a:cxn ang="0">
                  <a:pos x="955" y="831"/>
                </a:cxn>
                <a:cxn ang="0">
                  <a:pos x="876" y="834"/>
                </a:cxn>
                <a:cxn ang="0">
                  <a:pos x="798" y="831"/>
                </a:cxn>
                <a:cxn ang="0">
                  <a:pos x="727" y="871"/>
                </a:cxn>
                <a:cxn ang="0">
                  <a:pos x="718" y="953"/>
                </a:cxn>
                <a:cxn ang="0">
                  <a:pos x="761" y="1009"/>
                </a:cxn>
                <a:cxn ang="0">
                  <a:pos x="735" y="1085"/>
                </a:cxn>
                <a:cxn ang="0">
                  <a:pos x="791" y="1117"/>
                </a:cxn>
                <a:cxn ang="0">
                  <a:pos x="783" y="1186"/>
                </a:cxn>
                <a:cxn ang="0">
                  <a:pos x="710" y="1222"/>
                </a:cxn>
                <a:cxn ang="0">
                  <a:pos x="695" y="1290"/>
                </a:cxn>
              </a:cxnLst>
              <a:rect l="0" t="0" r="r" b="b"/>
              <a:pathLst>
                <a:path w="1042" h="1290">
                  <a:moveTo>
                    <a:pt x="695" y="1290"/>
                  </a:moveTo>
                  <a:lnTo>
                    <a:pt x="638" y="1239"/>
                  </a:lnTo>
                  <a:lnTo>
                    <a:pt x="569" y="1205"/>
                  </a:lnTo>
                  <a:lnTo>
                    <a:pt x="508" y="1159"/>
                  </a:lnTo>
                  <a:lnTo>
                    <a:pt x="443" y="1113"/>
                  </a:lnTo>
                  <a:lnTo>
                    <a:pt x="401" y="1058"/>
                  </a:lnTo>
                  <a:lnTo>
                    <a:pt x="394" y="1004"/>
                  </a:lnTo>
                  <a:lnTo>
                    <a:pt x="320" y="1033"/>
                  </a:lnTo>
                  <a:lnTo>
                    <a:pt x="283" y="972"/>
                  </a:lnTo>
                  <a:lnTo>
                    <a:pt x="226" y="923"/>
                  </a:lnTo>
                  <a:lnTo>
                    <a:pt x="259" y="858"/>
                  </a:lnTo>
                  <a:lnTo>
                    <a:pt x="226" y="811"/>
                  </a:lnTo>
                  <a:lnTo>
                    <a:pt x="151" y="786"/>
                  </a:lnTo>
                  <a:lnTo>
                    <a:pt x="0" y="755"/>
                  </a:lnTo>
                  <a:lnTo>
                    <a:pt x="45" y="703"/>
                  </a:lnTo>
                  <a:lnTo>
                    <a:pt x="80" y="626"/>
                  </a:lnTo>
                  <a:lnTo>
                    <a:pt x="120" y="556"/>
                  </a:lnTo>
                  <a:lnTo>
                    <a:pt x="181" y="508"/>
                  </a:lnTo>
                  <a:lnTo>
                    <a:pt x="246" y="460"/>
                  </a:lnTo>
                  <a:lnTo>
                    <a:pt x="307" y="404"/>
                  </a:lnTo>
                  <a:lnTo>
                    <a:pt x="318" y="323"/>
                  </a:lnTo>
                  <a:lnTo>
                    <a:pt x="278" y="250"/>
                  </a:lnTo>
                  <a:lnTo>
                    <a:pt x="222" y="175"/>
                  </a:lnTo>
                  <a:lnTo>
                    <a:pt x="318" y="106"/>
                  </a:lnTo>
                  <a:lnTo>
                    <a:pt x="395" y="93"/>
                  </a:lnTo>
                  <a:lnTo>
                    <a:pt x="477" y="101"/>
                  </a:lnTo>
                  <a:lnTo>
                    <a:pt x="594" y="8"/>
                  </a:lnTo>
                  <a:lnTo>
                    <a:pt x="664" y="0"/>
                  </a:lnTo>
                  <a:lnTo>
                    <a:pt x="740" y="26"/>
                  </a:lnTo>
                  <a:lnTo>
                    <a:pt x="814" y="64"/>
                  </a:lnTo>
                  <a:lnTo>
                    <a:pt x="794" y="123"/>
                  </a:lnTo>
                  <a:lnTo>
                    <a:pt x="854" y="157"/>
                  </a:lnTo>
                  <a:lnTo>
                    <a:pt x="834" y="241"/>
                  </a:lnTo>
                  <a:lnTo>
                    <a:pt x="766" y="290"/>
                  </a:lnTo>
                  <a:lnTo>
                    <a:pt x="710" y="352"/>
                  </a:lnTo>
                  <a:lnTo>
                    <a:pt x="731" y="411"/>
                  </a:lnTo>
                  <a:lnTo>
                    <a:pt x="770" y="473"/>
                  </a:lnTo>
                  <a:lnTo>
                    <a:pt x="834" y="518"/>
                  </a:lnTo>
                  <a:lnTo>
                    <a:pt x="900" y="556"/>
                  </a:lnTo>
                  <a:lnTo>
                    <a:pt x="973" y="588"/>
                  </a:lnTo>
                  <a:lnTo>
                    <a:pt x="1042" y="630"/>
                  </a:lnTo>
                  <a:lnTo>
                    <a:pt x="1009" y="766"/>
                  </a:lnTo>
                  <a:lnTo>
                    <a:pt x="955" y="831"/>
                  </a:lnTo>
                  <a:lnTo>
                    <a:pt x="876" y="834"/>
                  </a:lnTo>
                  <a:lnTo>
                    <a:pt x="798" y="831"/>
                  </a:lnTo>
                  <a:lnTo>
                    <a:pt x="727" y="871"/>
                  </a:lnTo>
                  <a:lnTo>
                    <a:pt x="718" y="953"/>
                  </a:lnTo>
                  <a:lnTo>
                    <a:pt x="761" y="1009"/>
                  </a:lnTo>
                  <a:lnTo>
                    <a:pt x="735" y="1085"/>
                  </a:lnTo>
                  <a:lnTo>
                    <a:pt x="791" y="1117"/>
                  </a:lnTo>
                  <a:lnTo>
                    <a:pt x="783" y="1186"/>
                  </a:lnTo>
                  <a:lnTo>
                    <a:pt x="710" y="1222"/>
                  </a:lnTo>
                  <a:lnTo>
                    <a:pt x="695" y="1290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95" name="Freeform 147"/>
            <p:cNvSpPr>
              <a:spLocks/>
            </p:cNvSpPr>
            <p:nvPr/>
          </p:nvSpPr>
          <p:spPr bwMode="auto">
            <a:xfrm>
              <a:off x="2452" y="2338"/>
              <a:ext cx="248" cy="228"/>
            </a:xfrm>
            <a:custGeom>
              <a:avLst/>
              <a:gdLst/>
              <a:ahLst/>
              <a:cxnLst>
                <a:cxn ang="0">
                  <a:pos x="900" y="535"/>
                </a:cxn>
                <a:cxn ang="0">
                  <a:pos x="840" y="484"/>
                </a:cxn>
                <a:cxn ang="0">
                  <a:pos x="771" y="450"/>
                </a:cxn>
                <a:cxn ang="0">
                  <a:pos x="710" y="404"/>
                </a:cxn>
                <a:cxn ang="0">
                  <a:pos x="645" y="358"/>
                </a:cxn>
                <a:cxn ang="0">
                  <a:pos x="603" y="303"/>
                </a:cxn>
                <a:cxn ang="0">
                  <a:pos x="596" y="249"/>
                </a:cxn>
                <a:cxn ang="0">
                  <a:pos x="524" y="278"/>
                </a:cxn>
                <a:cxn ang="0">
                  <a:pos x="485" y="217"/>
                </a:cxn>
                <a:cxn ang="0">
                  <a:pos x="428" y="168"/>
                </a:cxn>
                <a:cxn ang="0">
                  <a:pos x="461" y="103"/>
                </a:cxn>
                <a:cxn ang="0">
                  <a:pos x="428" y="56"/>
                </a:cxn>
                <a:cxn ang="0">
                  <a:pos x="354" y="31"/>
                </a:cxn>
                <a:cxn ang="0">
                  <a:pos x="205" y="0"/>
                </a:cxn>
                <a:cxn ang="0">
                  <a:pos x="126" y="55"/>
                </a:cxn>
                <a:cxn ang="0">
                  <a:pos x="170" y="127"/>
                </a:cxn>
                <a:cxn ang="0">
                  <a:pos x="165" y="210"/>
                </a:cxn>
                <a:cxn ang="0">
                  <a:pos x="150" y="285"/>
                </a:cxn>
                <a:cxn ang="0">
                  <a:pos x="114" y="362"/>
                </a:cxn>
                <a:cxn ang="0">
                  <a:pos x="145" y="423"/>
                </a:cxn>
                <a:cxn ang="0">
                  <a:pos x="141" y="509"/>
                </a:cxn>
                <a:cxn ang="0">
                  <a:pos x="77" y="563"/>
                </a:cxn>
                <a:cxn ang="0">
                  <a:pos x="34" y="634"/>
                </a:cxn>
                <a:cxn ang="0">
                  <a:pos x="9" y="709"/>
                </a:cxn>
                <a:cxn ang="0">
                  <a:pos x="0" y="783"/>
                </a:cxn>
                <a:cxn ang="0">
                  <a:pos x="68" y="824"/>
                </a:cxn>
                <a:cxn ang="0">
                  <a:pos x="150" y="826"/>
                </a:cxn>
                <a:cxn ang="0">
                  <a:pos x="187" y="769"/>
                </a:cxn>
                <a:cxn ang="0">
                  <a:pos x="267" y="785"/>
                </a:cxn>
                <a:cxn ang="0">
                  <a:pos x="350" y="778"/>
                </a:cxn>
                <a:cxn ang="0">
                  <a:pos x="408" y="798"/>
                </a:cxn>
                <a:cxn ang="0">
                  <a:pos x="417" y="878"/>
                </a:cxn>
                <a:cxn ang="0">
                  <a:pos x="529" y="883"/>
                </a:cxn>
                <a:cxn ang="0">
                  <a:pos x="598" y="843"/>
                </a:cxn>
                <a:cxn ang="0">
                  <a:pos x="674" y="846"/>
                </a:cxn>
                <a:cxn ang="0">
                  <a:pos x="748" y="839"/>
                </a:cxn>
                <a:cxn ang="0">
                  <a:pos x="811" y="890"/>
                </a:cxn>
                <a:cxn ang="0">
                  <a:pos x="883" y="910"/>
                </a:cxn>
                <a:cxn ang="0">
                  <a:pos x="948" y="878"/>
                </a:cxn>
                <a:cxn ang="0">
                  <a:pos x="989" y="817"/>
                </a:cxn>
                <a:cxn ang="0">
                  <a:pos x="992" y="746"/>
                </a:cxn>
                <a:cxn ang="0">
                  <a:pos x="981" y="658"/>
                </a:cxn>
                <a:cxn ang="0">
                  <a:pos x="900" y="535"/>
                </a:cxn>
              </a:cxnLst>
              <a:rect l="0" t="0" r="r" b="b"/>
              <a:pathLst>
                <a:path w="992" h="910">
                  <a:moveTo>
                    <a:pt x="900" y="535"/>
                  </a:moveTo>
                  <a:lnTo>
                    <a:pt x="840" y="484"/>
                  </a:lnTo>
                  <a:lnTo>
                    <a:pt x="771" y="450"/>
                  </a:lnTo>
                  <a:lnTo>
                    <a:pt x="710" y="404"/>
                  </a:lnTo>
                  <a:lnTo>
                    <a:pt x="645" y="358"/>
                  </a:lnTo>
                  <a:lnTo>
                    <a:pt x="603" y="303"/>
                  </a:lnTo>
                  <a:lnTo>
                    <a:pt x="596" y="249"/>
                  </a:lnTo>
                  <a:lnTo>
                    <a:pt x="524" y="278"/>
                  </a:lnTo>
                  <a:lnTo>
                    <a:pt x="485" y="217"/>
                  </a:lnTo>
                  <a:lnTo>
                    <a:pt x="428" y="168"/>
                  </a:lnTo>
                  <a:lnTo>
                    <a:pt x="461" y="103"/>
                  </a:lnTo>
                  <a:lnTo>
                    <a:pt x="428" y="56"/>
                  </a:lnTo>
                  <a:lnTo>
                    <a:pt x="354" y="31"/>
                  </a:lnTo>
                  <a:lnTo>
                    <a:pt x="205" y="0"/>
                  </a:lnTo>
                  <a:lnTo>
                    <a:pt x="126" y="55"/>
                  </a:lnTo>
                  <a:lnTo>
                    <a:pt x="170" y="127"/>
                  </a:lnTo>
                  <a:lnTo>
                    <a:pt x="165" y="210"/>
                  </a:lnTo>
                  <a:lnTo>
                    <a:pt x="150" y="285"/>
                  </a:lnTo>
                  <a:lnTo>
                    <a:pt x="114" y="362"/>
                  </a:lnTo>
                  <a:lnTo>
                    <a:pt x="145" y="423"/>
                  </a:lnTo>
                  <a:lnTo>
                    <a:pt x="141" y="509"/>
                  </a:lnTo>
                  <a:lnTo>
                    <a:pt x="77" y="563"/>
                  </a:lnTo>
                  <a:lnTo>
                    <a:pt x="34" y="634"/>
                  </a:lnTo>
                  <a:lnTo>
                    <a:pt x="9" y="709"/>
                  </a:lnTo>
                  <a:lnTo>
                    <a:pt x="0" y="783"/>
                  </a:lnTo>
                  <a:lnTo>
                    <a:pt x="68" y="824"/>
                  </a:lnTo>
                  <a:lnTo>
                    <a:pt x="150" y="826"/>
                  </a:lnTo>
                  <a:lnTo>
                    <a:pt x="187" y="769"/>
                  </a:lnTo>
                  <a:lnTo>
                    <a:pt x="267" y="785"/>
                  </a:lnTo>
                  <a:lnTo>
                    <a:pt x="350" y="778"/>
                  </a:lnTo>
                  <a:lnTo>
                    <a:pt x="408" y="798"/>
                  </a:lnTo>
                  <a:lnTo>
                    <a:pt x="417" y="878"/>
                  </a:lnTo>
                  <a:lnTo>
                    <a:pt x="529" y="883"/>
                  </a:lnTo>
                  <a:lnTo>
                    <a:pt x="598" y="843"/>
                  </a:lnTo>
                  <a:lnTo>
                    <a:pt x="674" y="846"/>
                  </a:lnTo>
                  <a:lnTo>
                    <a:pt x="748" y="839"/>
                  </a:lnTo>
                  <a:lnTo>
                    <a:pt x="811" y="890"/>
                  </a:lnTo>
                  <a:lnTo>
                    <a:pt x="883" y="910"/>
                  </a:lnTo>
                  <a:lnTo>
                    <a:pt x="948" y="878"/>
                  </a:lnTo>
                  <a:lnTo>
                    <a:pt x="989" y="817"/>
                  </a:lnTo>
                  <a:lnTo>
                    <a:pt x="992" y="746"/>
                  </a:lnTo>
                  <a:lnTo>
                    <a:pt x="981" y="658"/>
                  </a:lnTo>
                  <a:lnTo>
                    <a:pt x="900" y="535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96" name="Freeform 148"/>
            <p:cNvSpPr>
              <a:spLocks/>
            </p:cNvSpPr>
            <p:nvPr/>
          </p:nvSpPr>
          <p:spPr bwMode="auto">
            <a:xfrm>
              <a:off x="2673" y="2275"/>
              <a:ext cx="172" cy="381"/>
            </a:xfrm>
            <a:custGeom>
              <a:avLst/>
              <a:gdLst/>
              <a:ahLst/>
              <a:cxnLst>
                <a:cxn ang="0">
                  <a:pos x="619" y="1293"/>
                </a:cxn>
                <a:cxn ang="0">
                  <a:pos x="574" y="1332"/>
                </a:cxn>
                <a:cxn ang="0">
                  <a:pos x="554" y="1415"/>
                </a:cxn>
                <a:cxn ang="0">
                  <a:pos x="517" y="1480"/>
                </a:cxn>
                <a:cxn ang="0">
                  <a:pos x="448" y="1522"/>
                </a:cxn>
                <a:cxn ang="0">
                  <a:pos x="361" y="1502"/>
                </a:cxn>
                <a:cxn ang="0">
                  <a:pos x="356" y="1435"/>
                </a:cxn>
                <a:cxn ang="0">
                  <a:pos x="351" y="1352"/>
                </a:cxn>
                <a:cxn ang="0">
                  <a:pos x="351" y="1266"/>
                </a:cxn>
                <a:cxn ang="0">
                  <a:pos x="341" y="1178"/>
                </a:cxn>
                <a:cxn ang="0">
                  <a:pos x="267" y="1161"/>
                </a:cxn>
                <a:cxn ang="0">
                  <a:pos x="186" y="1159"/>
                </a:cxn>
                <a:cxn ang="0">
                  <a:pos x="111" y="1165"/>
                </a:cxn>
                <a:cxn ang="0">
                  <a:pos x="0" y="1161"/>
                </a:cxn>
                <a:cxn ang="0">
                  <a:pos x="65" y="1129"/>
                </a:cxn>
                <a:cxn ang="0">
                  <a:pos x="106" y="1068"/>
                </a:cxn>
                <a:cxn ang="0">
                  <a:pos x="109" y="997"/>
                </a:cxn>
                <a:cxn ang="0">
                  <a:pos x="98" y="909"/>
                </a:cxn>
                <a:cxn ang="0">
                  <a:pos x="17" y="786"/>
                </a:cxn>
                <a:cxn ang="0">
                  <a:pos x="33" y="718"/>
                </a:cxn>
                <a:cxn ang="0">
                  <a:pos x="106" y="682"/>
                </a:cxn>
                <a:cxn ang="0">
                  <a:pos x="114" y="613"/>
                </a:cxn>
                <a:cxn ang="0">
                  <a:pos x="58" y="581"/>
                </a:cxn>
                <a:cxn ang="0">
                  <a:pos x="84" y="505"/>
                </a:cxn>
                <a:cxn ang="0">
                  <a:pos x="41" y="449"/>
                </a:cxn>
                <a:cxn ang="0">
                  <a:pos x="50" y="367"/>
                </a:cxn>
                <a:cxn ang="0">
                  <a:pos x="121" y="327"/>
                </a:cxn>
                <a:cxn ang="0">
                  <a:pos x="199" y="330"/>
                </a:cxn>
                <a:cxn ang="0">
                  <a:pos x="278" y="327"/>
                </a:cxn>
                <a:cxn ang="0">
                  <a:pos x="332" y="262"/>
                </a:cxn>
                <a:cxn ang="0">
                  <a:pos x="365" y="126"/>
                </a:cxn>
                <a:cxn ang="0">
                  <a:pos x="417" y="60"/>
                </a:cxn>
                <a:cxn ang="0">
                  <a:pos x="472" y="1"/>
                </a:cxn>
                <a:cxn ang="0">
                  <a:pos x="538" y="0"/>
                </a:cxn>
                <a:cxn ang="0">
                  <a:pos x="653" y="74"/>
                </a:cxn>
                <a:cxn ang="0">
                  <a:pos x="667" y="154"/>
                </a:cxn>
                <a:cxn ang="0">
                  <a:pos x="666" y="236"/>
                </a:cxn>
                <a:cxn ang="0">
                  <a:pos x="635" y="296"/>
                </a:cxn>
                <a:cxn ang="0">
                  <a:pos x="635" y="376"/>
                </a:cxn>
                <a:cxn ang="0">
                  <a:pos x="653" y="452"/>
                </a:cxn>
                <a:cxn ang="0">
                  <a:pos x="675" y="529"/>
                </a:cxn>
                <a:cxn ang="0">
                  <a:pos x="619" y="585"/>
                </a:cxn>
                <a:cxn ang="0">
                  <a:pos x="554" y="635"/>
                </a:cxn>
                <a:cxn ang="0">
                  <a:pos x="476" y="667"/>
                </a:cxn>
                <a:cxn ang="0">
                  <a:pos x="482" y="749"/>
                </a:cxn>
                <a:cxn ang="0">
                  <a:pos x="522" y="803"/>
                </a:cxn>
                <a:cxn ang="0">
                  <a:pos x="578" y="848"/>
                </a:cxn>
                <a:cxn ang="0">
                  <a:pos x="619" y="920"/>
                </a:cxn>
                <a:cxn ang="0">
                  <a:pos x="602" y="1002"/>
                </a:cxn>
                <a:cxn ang="0">
                  <a:pos x="643" y="1071"/>
                </a:cxn>
                <a:cxn ang="0">
                  <a:pos x="691" y="1138"/>
                </a:cxn>
                <a:cxn ang="0">
                  <a:pos x="635" y="1215"/>
                </a:cxn>
                <a:cxn ang="0">
                  <a:pos x="619" y="1293"/>
                </a:cxn>
              </a:cxnLst>
              <a:rect l="0" t="0" r="r" b="b"/>
              <a:pathLst>
                <a:path w="691" h="1522">
                  <a:moveTo>
                    <a:pt x="619" y="1293"/>
                  </a:moveTo>
                  <a:lnTo>
                    <a:pt x="574" y="1332"/>
                  </a:lnTo>
                  <a:lnTo>
                    <a:pt x="554" y="1415"/>
                  </a:lnTo>
                  <a:lnTo>
                    <a:pt x="517" y="1480"/>
                  </a:lnTo>
                  <a:lnTo>
                    <a:pt x="448" y="1522"/>
                  </a:lnTo>
                  <a:lnTo>
                    <a:pt x="361" y="1502"/>
                  </a:lnTo>
                  <a:lnTo>
                    <a:pt x="356" y="1435"/>
                  </a:lnTo>
                  <a:lnTo>
                    <a:pt x="351" y="1352"/>
                  </a:lnTo>
                  <a:lnTo>
                    <a:pt x="351" y="1266"/>
                  </a:lnTo>
                  <a:lnTo>
                    <a:pt x="341" y="1178"/>
                  </a:lnTo>
                  <a:lnTo>
                    <a:pt x="267" y="1161"/>
                  </a:lnTo>
                  <a:lnTo>
                    <a:pt x="186" y="1159"/>
                  </a:lnTo>
                  <a:lnTo>
                    <a:pt x="111" y="1165"/>
                  </a:lnTo>
                  <a:lnTo>
                    <a:pt x="0" y="1161"/>
                  </a:lnTo>
                  <a:lnTo>
                    <a:pt x="65" y="1129"/>
                  </a:lnTo>
                  <a:lnTo>
                    <a:pt x="106" y="1068"/>
                  </a:lnTo>
                  <a:lnTo>
                    <a:pt x="109" y="997"/>
                  </a:lnTo>
                  <a:lnTo>
                    <a:pt x="98" y="909"/>
                  </a:lnTo>
                  <a:lnTo>
                    <a:pt x="17" y="786"/>
                  </a:lnTo>
                  <a:lnTo>
                    <a:pt x="33" y="718"/>
                  </a:lnTo>
                  <a:lnTo>
                    <a:pt x="106" y="682"/>
                  </a:lnTo>
                  <a:lnTo>
                    <a:pt x="114" y="613"/>
                  </a:lnTo>
                  <a:lnTo>
                    <a:pt x="58" y="581"/>
                  </a:lnTo>
                  <a:lnTo>
                    <a:pt x="84" y="505"/>
                  </a:lnTo>
                  <a:lnTo>
                    <a:pt x="41" y="449"/>
                  </a:lnTo>
                  <a:lnTo>
                    <a:pt x="50" y="367"/>
                  </a:lnTo>
                  <a:lnTo>
                    <a:pt x="121" y="327"/>
                  </a:lnTo>
                  <a:lnTo>
                    <a:pt x="199" y="330"/>
                  </a:lnTo>
                  <a:lnTo>
                    <a:pt x="278" y="327"/>
                  </a:lnTo>
                  <a:lnTo>
                    <a:pt x="332" y="262"/>
                  </a:lnTo>
                  <a:lnTo>
                    <a:pt x="365" y="126"/>
                  </a:lnTo>
                  <a:lnTo>
                    <a:pt x="417" y="60"/>
                  </a:lnTo>
                  <a:lnTo>
                    <a:pt x="472" y="1"/>
                  </a:lnTo>
                  <a:lnTo>
                    <a:pt x="538" y="0"/>
                  </a:lnTo>
                  <a:lnTo>
                    <a:pt x="653" y="74"/>
                  </a:lnTo>
                  <a:lnTo>
                    <a:pt x="667" y="154"/>
                  </a:lnTo>
                  <a:lnTo>
                    <a:pt x="666" y="236"/>
                  </a:lnTo>
                  <a:lnTo>
                    <a:pt x="635" y="296"/>
                  </a:lnTo>
                  <a:lnTo>
                    <a:pt x="635" y="376"/>
                  </a:lnTo>
                  <a:lnTo>
                    <a:pt x="653" y="452"/>
                  </a:lnTo>
                  <a:lnTo>
                    <a:pt x="675" y="529"/>
                  </a:lnTo>
                  <a:lnTo>
                    <a:pt x="619" y="585"/>
                  </a:lnTo>
                  <a:lnTo>
                    <a:pt x="554" y="635"/>
                  </a:lnTo>
                  <a:lnTo>
                    <a:pt x="476" y="667"/>
                  </a:lnTo>
                  <a:lnTo>
                    <a:pt x="482" y="749"/>
                  </a:lnTo>
                  <a:lnTo>
                    <a:pt x="522" y="803"/>
                  </a:lnTo>
                  <a:lnTo>
                    <a:pt x="578" y="848"/>
                  </a:lnTo>
                  <a:lnTo>
                    <a:pt x="619" y="920"/>
                  </a:lnTo>
                  <a:lnTo>
                    <a:pt x="602" y="1002"/>
                  </a:lnTo>
                  <a:lnTo>
                    <a:pt x="643" y="1071"/>
                  </a:lnTo>
                  <a:lnTo>
                    <a:pt x="691" y="1138"/>
                  </a:lnTo>
                  <a:lnTo>
                    <a:pt x="635" y="1215"/>
                  </a:lnTo>
                  <a:lnTo>
                    <a:pt x="619" y="1293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97" name="Freeform 149"/>
            <p:cNvSpPr>
              <a:spLocks/>
            </p:cNvSpPr>
            <p:nvPr/>
          </p:nvSpPr>
          <p:spPr bwMode="auto">
            <a:xfrm>
              <a:off x="2673" y="2275"/>
              <a:ext cx="172" cy="381"/>
            </a:xfrm>
            <a:custGeom>
              <a:avLst/>
              <a:gdLst/>
              <a:ahLst/>
              <a:cxnLst>
                <a:cxn ang="0">
                  <a:pos x="619" y="1293"/>
                </a:cxn>
                <a:cxn ang="0">
                  <a:pos x="574" y="1332"/>
                </a:cxn>
                <a:cxn ang="0">
                  <a:pos x="554" y="1415"/>
                </a:cxn>
                <a:cxn ang="0">
                  <a:pos x="517" y="1480"/>
                </a:cxn>
                <a:cxn ang="0">
                  <a:pos x="448" y="1522"/>
                </a:cxn>
                <a:cxn ang="0">
                  <a:pos x="361" y="1502"/>
                </a:cxn>
                <a:cxn ang="0">
                  <a:pos x="356" y="1435"/>
                </a:cxn>
                <a:cxn ang="0">
                  <a:pos x="351" y="1352"/>
                </a:cxn>
                <a:cxn ang="0">
                  <a:pos x="351" y="1266"/>
                </a:cxn>
                <a:cxn ang="0">
                  <a:pos x="341" y="1178"/>
                </a:cxn>
                <a:cxn ang="0">
                  <a:pos x="267" y="1161"/>
                </a:cxn>
                <a:cxn ang="0">
                  <a:pos x="186" y="1159"/>
                </a:cxn>
                <a:cxn ang="0">
                  <a:pos x="111" y="1165"/>
                </a:cxn>
                <a:cxn ang="0">
                  <a:pos x="0" y="1161"/>
                </a:cxn>
                <a:cxn ang="0">
                  <a:pos x="65" y="1129"/>
                </a:cxn>
                <a:cxn ang="0">
                  <a:pos x="106" y="1068"/>
                </a:cxn>
                <a:cxn ang="0">
                  <a:pos x="109" y="997"/>
                </a:cxn>
                <a:cxn ang="0">
                  <a:pos x="98" y="909"/>
                </a:cxn>
                <a:cxn ang="0">
                  <a:pos x="17" y="786"/>
                </a:cxn>
                <a:cxn ang="0">
                  <a:pos x="33" y="718"/>
                </a:cxn>
                <a:cxn ang="0">
                  <a:pos x="106" y="682"/>
                </a:cxn>
                <a:cxn ang="0">
                  <a:pos x="114" y="613"/>
                </a:cxn>
                <a:cxn ang="0">
                  <a:pos x="58" y="581"/>
                </a:cxn>
                <a:cxn ang="0">
                  <a:pos x="84" y="505"/>
                </a:cxn>
                <a:cxn ang="0">
                  <a:pos x="41" y="449"/>
                </a:cxn>
                <a:cxn ang="0">
                  <a:pos x="50" y="367"/>
                </a:cxn>
                <a:cxn ang="0">
                  <a:pos x="121" y="327"/>
                </a:cxn>
                <a:cxn ang="0">
                  <a:pos x="199" y="330"/>
                </a:cxn>
                <a:cxn ang="0">
                  <a:pos x="278" y="327"/>
                </a:cxn>
                <a:cxn ang="0">
                  <a:pos x="332" y="262"/>
                </a:cxn>
                <a:cxn ang="0">
                  <a:pos x="365" y="126"/>
                </a:cxn>
                <a:cxn ang="0">
                  <a:pos x="417" y="60"/>
                </a:cxn>
                <a:cxn ang="0">
                  <a:pos x="472" y="1"/>
                </a:cxn>
                <a:cxn ang="0">
                  <a:pos x="538" y="0"/>
                </a:cxn>
                <a:cxn ang="0">
                  <a:pos x="653" y="74"/>
                </a:cxn>
                <a:cxn ang="0">
                  <a:pos x="667" y="154"/>
                </a:cxn>
                <a:cxn ang="0">
                  <a:pos x="666" y="236"/>
                </a:cxn>
                <a:cxn ang="0">
                  <a:pos x="635" y="296"/>
                </a:cxn>
                <a:cxn ang="0">
                  <a:pos x="635" y="376"/>
                </a:cxn>
                <a:cxn ang="0">
                  <a:pos x="653" y="452"/>
                </a:cxn>
                <a:cxn ang="0">
                  <a:pos x="675" y="529"/>
                </a:cxn>
                <a:cxn ang="0">
                  <a:pos x="619" y="585"/>
                </a:cxn>
                <a:cxn ang="0">
                  <a:pos x="554" y="635"/>
                </a:cxn>
                <a:cxn ang="0">
                  <a:pos x="476" y="667"/>
                </a:cxn>
                <a:cxn ang="0">
                  <a:pos x="482" y="749"/>
                </a:cxn>
                <a:cxn ang="0">
                  <a:pos x="522" y="803"/>
                </a:cxn>
                <a:cxn ang="0">
                  <a:pos x="578" y="848"/>
                </a:cxn>
                <a:cxn ang="0">
                  <a:pos x="619" y="920"/>
                </a:cxn>
                <a:cxn ang="0">
                  <a:pos x="602" y="1002"/>
                </a:cxn>
                <a:cxn ang="0">
                  <a:pos x="643" y="1071"/>
                </a:cxn>
                <a:cxn ang="0">
                  <a:pos x="691" y="1138"/>
                </a:cxn>
                <a:cxn ang="0">
                  <a:pos x="635" y="1215"/>
                </a:cxn>
                <a:cxn ang="0">
                  <a:pos x="619" y="1293"/>
                </a:cxn>
              </a:cxnLst>
              <a:rect l="0" t="0" r="r" b="b"/>
              <a:pathLst>
                <a:path w="691" h="1522">
                  <a:moveTo>
                    <a:pt x="619" y="1293"/>
                  </a:moveTo>
                  <a:lnTo>
                    <a:pt x="574" y="1332"/>
                  </a:lnTo>
                  <a:lnTo>
                    <a:pt x="554" y="1415"/>
                  </a:lnTo>
                  <a:lnTo>
                    <a:pt x="517" y="1480"/>
                  </a:lnTo>
                  <a:lnTo>
                    <a:pt x="448" y="1522"/>
                  </a:lnTo>
                  <a:lnTo>
                    <a:pt x="361" y="1502"/>
                  </a:lnTo>
                  <a:lnTo>
                    <a:pt x="356" y="1435"/>
                  </a:lnTo>
                  <a:lnTo>
                    <a:pt x="351" y="1352"/>
                  </a:lnTo>
                  <a:lnTo>
                    <a:pt x="351" y="1266"/>
                  </a:lnTo>
                  <a:lnTo>
                    <a:pt x="341" y="1178"/>
                  </a:lnTo>
                  <a:lnTo>
                    <a:pt x="267" y="1161"/>
                  </a:lnTo>
                  <a:lnTo>
                    <a:pt x="186" y="1159"/>
                  </a:lnTo>
                  <a:lnTo>
                    <a:pt x="111" y="1165"/>
                  </a:lnTo>
                  <a:lnTo>
                    <a:pt x="0" y="1161"/>
                  </a:lnTo>
                  <a:lnTo>
                    <a:pt x="65" y="1129"/>
                  </a:lnTo>
                  <a:lnTo>
                    <a:pt x="106" y="1068"/>
                  </a:lnTo>
                  <a:lnTo>
                    <a:pt x="109" y="997"/>
                  </a:lnTo>
                  <a:lnTo>
                    <a:pt x="98" y="909"/>
                  </a:lnTo>
                  <a:lnTo>
                    <a:pt x="17" y="786"/>
                  </a:lnTo>
                  <a:lnTo>
                    <a:pt x="33" y="718"/>
                  </a:lnTo>
                  <a:lnTo>
                    <a:pt x="106" y="682"/>
                  </a:lnTo>
                  <a:lnTo>
                    <a:pt x="114" y="613"/>
                  </a:lnTo>
                  <a:lnTo>
                    <a:pt x="58" y="581"/>
                  </a:lnTo>
                  <a:lnTo>
                    <a:pt x="84" y="505"/>
                  </a:lnTo>
                  <a:lnTo>
                    <a:pt x="41" y="449"/>
                  </a:lnTo>
                  <a:lnTo>
                    <a:pt x="50" y="367"/>
                  </a:lnTo>
                  <a:lnTo>
                    <a:pt x="121" y="327"/>
                  </a:lnTo>
                  <a:lnTo>
                    <a:pt x="199" y="330"/>
                  </a:lnTo>
                  <a:lnTo>
                    <a:pt x="278" y="327"/>
                  </a:lnTo>
                  <a:lnTo>
                    <a:pt x="332" y="262"/>
                  </a:lnTo>
                  <a:lnTo>
                    <a:pt x="365" y="126"/>
                  </a:lnTo>
                  <a:lnTo>
                    <a:pt x="417" y="60"/>
                  </a:lnTo>
                  <a:lnTo>
                    <a:pt x="472" y="1"/>
                  </a:lnTo>
                  <a:lnTo>
                    <a:pt x="538" y="0"/>
                  </a:lnTo>
                  <a:lnTo>
                    <a:pt x="653" y="74"/>
                  </a:lnTo>
                  <a:lnTo>
                    <a:pt x="667" y="154"/>
                  </a:lnTo>
                  <a:lnTo>
                    <a:pt x="666" y="236"/>
                  </a:lnTo>
                  <a:lnTo>
                    <a:pt x="635" y="296"/>
                  </a:lnTo>
                  <a:lnTo>
                    <a:pt x="635" y="376"/>
                  </a:lnTo>
                  <a:lnTo>
                    <a:pt x="653" y="452"/>
                  </a:lnTo>
                  <a:lnTo>
                    <a:pt x="675" y="529"/>
                  </a:lnTo>
                  <a:lnTo>
                    <a:pt x="619" y="585"/>
                  </a:lnTo>
                  <a:lnTo>
                    <a:pt x="554" y="635"/>
                  </a:lnTo>
                  <a:lnTo>
                    <a:pt x="476" y="667"/>
                  </a:lnTo>
                  <a:lnTo>
                    <a:pt x="482" y="749"/>
                  </a:lnTo>
                  <a:lnTo>
                    <a:pt x="522" y="803"/>
                  </a:lnTo>
                  <a:lnTo>
                    <a:pt x="578" y="848"/>
                  </a:lnTo>
                  <a:lnTo>
                    <a:pt x="619" y="920"/>
                  </a:lnTo>
                  <a:lnTo>
                    <a:pt x="602" y="1002"/>
                  </a:lnTo>
                  <a:lnTo>
                    <a:pt x="643" y="1071"/>
                  </a:lnTo>
                  <a:lnTo>
                    <a:pt x="691" y="1138"/>
                  </a:lnTo>
                  <a:lnTo>
                    <a:pt x="635" y="1215"/>
                  </a:lnTo>
                  <a:lnTo>
                    <a:pt x="619" y="1293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98" name="Freeform 150"/>
            <p:cNvSpPr>
              <a:spLocks/>
            </p:cNvSpPr>
            <p:nvPr/>
          </p:nvSpPr>
          <p:spPr bwMode="auto">
            <a:xfrm>
              <a:off x="2550" y="2548"/>
              <a:ext cx="359" cy="450"/>
            </a:xfrm>
            <a:custGeom>
              <a:avLst/>
              <a:gdLst/>
              <a:ahLst/>
              <a:cxnLst>
                <a:cxn ang="0">
                  <a:pos x="625" y="1460"/>
                </a:cxn>
                <a:cxn ang="0">
                  <a:pos x="676" y="1290"/>
                </a:cxn>
                <a:cxn ang="0">
                  <a:pos x="529" y="1267"/>
                </a:cxn>
                <a:cxn ang="0">
                  <a:pos x="485" y="1105"/>
                </a:cxn>
                <a:cxn ang="0">
                  <a:pos x="355" y="1049"/>
                </a:cxn>
                <a:cxn ang="0">
                  <a:pos x="235" y="1064"/>
                </a:cxn>
                <a:cxn ang="0">
                  <a:pos x="190" y="975"/>
                </a:cxn>
                <a:cxn ang="0">
                  <a:pos x="225" y="820"/>
                </a:cxn>
                <a:cxn ang="0">
                  <a:pos x="137" y="630"/>
                </a:cxn>
                <a:cxn ang="0">
                  <a:pos x="172" y="479"/>
                </a:cxn>
                <a:cxn ang="0">
                  <a:pos x="100" y="335"/>
                </a:cxn>
                <a:cxn ang="0">
                  <a:pos x="45" y="218"/>
                </a:cxn>
                <a:cxn ang="0">
                  <a:pos x="25" y="39"/>
                </a:cxn>
                <a:cxn ang="0">
                  <a:pos x="206" y="4"/>
                </a:cxn>
                <a:cxn ang="0">
                  <a:pos x="356" y="0"/>
                </a:cxn>
                <a:cxn ang="0">
                  <a:pos x="491" y="71"/>
                </a:cxn>
                <a:cxn ang="0">
                  <a:pos x="677" y="69"/>
                </a:cxn>
                <a:cxn ang="0">
                  <a:pos x="832" y="88"/>
                </a:cxn>
                <a:cxn ang="0">
                  <a:pos x="842" y="262"/>
                </a:cxn>
                <a:cxn ang="0">
                  <a:pos x="852" y="412"/>
                </a:cxn>
                <a:cxn ang="0">
                  <a:pos x="1008" y="390"/>
                </a:cxn>
                <a:cxn ang="0">
                  <a:pos x="1065" y="242"/>
                </a:cxn>
                <a:cxn ang="0">
                  <a:pos x="1126" y="363"/>
                </a:cxn>
                <a:cxn ang="0">
                  <a:pos x="1133" y="533"/>
                </a:cxn>
                <a:cxn ang="0">
                  <a:pos x="1138" y="693"/>
                </a:cxn>
                <a:cxn ang="0">
                  <a:pos x="1210" y="766"/>
                </a:cxn>
                <a:cxn ang="0">
                  <a:pos x="1235" y="923"/>
                </a:cxn>
                <a:cxn ang="0">
                  <a:pos x="1265" y="1092"/>
                </a:cxn>
                <a:cxn ang="0">
                  <a:pos x="1265" y="1262"/>
                </a:cxn>
                <a:cxn ang="0">
                  <a:pos x="1328" y="1419"/>
                </a:cxn>
                <a:cxn ang="0">
                  <a:pos x="1414" y="1572"/>
                </a:cxn>
                <a:cxn ang="0">
                  <a:pos x="1419" y="1731"/>
                </a:cxn>
                <a:cxn ang="0">
                  <a:pos x="1274" y="1746"/>
                </a:cxn>
                <a:cxn ang="0">
                  <a:pos x="1113" y="1729"/>
                </a:cxn>
                <a:cxn ang="0">
                  <a:pos x="968" y="1697"/>
                </a:cxn>
                <a:cxn ang="0">
                  <a:pos x="832" y="1629"/>
                </a:cxn>
                <a:cxn ang="0">
                  <a:pos x="693" y="1573"/>
                </a:cxn>
              </a:cxnLst>
              <a:rect l="0" t="0" r="r" b="b"/>
              <a:pathLst>
                <a:path w="1439" h="1801">
                  <a:moveTo>
                    <a:pt x="634" y="1540"/>
                  </a:moveTo>
                  <a:lnTo>
                    <a:pt x="625" y="1460"/>
                  </a:lnTo>
                  <a:lnTo>
                    <a:pt x="652" y="1375"/>
                  </a:lnTo>
                  <a:lnTo>
                    <a:pt x="676" y="1290"/>
                  </a:lnTo>
                  <a:lnTo>
                    <a:pt x="602" y="1298"/>
                  </a:lnTo>
                  <a:lnTo>
                    <a:pt x="529" y="1267"/>
                  </a:lnTo>
                  <a:lnTo>
                    <a:pt x="515" y="1185"/>
                  </a:lnTo>
                  <a:lnTo>
                    <a:pt x="485" y="1105"/>
                  </a:lnTo>
                  <a:lnTo>
                    <a:pt x="412" y="1089"/>
                  </a:lnTo>
                  <a:lnTo>
                    <a:pt x="355" y="1049"/>
                  </a:lnTo>
                  <a:lnTo>
                    <a:pt x="294" y="1003"/>
                  </a:lnTo>
                  <a:lnTo>
                    <a:pt x="235" y="1064"/>
                  </a:lnTo>
                  <a:lnTo>
                    <a:pt x="229" y="1041"/>
                  </a:lnTo>
                  <a:lnTo>
                    <a:pt x="190" y="975"/>
                  </a:lnTo>
                  <a:lnTo>
                    <a:pt x="206" y="891"/>
                  </a:lnTo>
                  <a:lnTo>
                    <a:pt x="225" y="820"/>
                  </a:lnTo>
                  <a:lnTo>
                    <a:pt x="176" y="762"/>
                  </a:lnTo>
                  <a:lnTo>
                    <a:pt x="137" y="630"/>
                  </a:lnTo>
                  <a:lnTo>
                    <a:pt x="185" y="561"/>
                  </a:lnTo>
                  <a:lnTo>
                    <a:pt x="172" y="479"/>
                  </a:lnTo>
                  <a:lnTo>
                    <a:pt x="142" y="403"/>
                  </a:lnTo>
                  <a:lnTo>
                    <a:pt x="100" y="335"/>
                  </a:lnTo>
                  <a:lnTo>
                    <a:pt x="40" y="287"/>
                  </a:lnTo>
                  <a:lnTo>
                    <a:pt x="45" y="218"/>
                  </a:lnTo>
                  <a:lnTo>
                    <a:pt x="0" y="178"/>
                  </a:lnTo>
                  <a:lnTo>
                    <a:pt x="25" y="39"/>
                  </a:lnTo>
                  <a:lnTo>
                    <a:pt x="137" y="44"/>
                  </a:lnTo>
                  <a:lnTo>
                    <a:pt x="206" y="4"/>
                  </a:lnTo>
                  <a:lnTo>
                    <a:pt x="282" y="7"/>
                  </a:lnTo>
                  <a:lnTo>
                    <a:pt x="356" y="0"/>
                  </a:lnTo>
                  <a:lnTo>
                    <a:pt x="419" y="51"/>
                  </a:lnTo>
                  <a:lnTo>
                    <a:pt x="491" y="71"/>
                  </a:lnTo>
                  <a:lnTo>
                    <a:pt x="602" y="75"/>
                  </a:lnTo>
                  <a:lnTo>
                    <a:pt x="677" y="69"/>
                  </a:lnTo>
                  <a:lnTo>
                    <a:pt x="758" y="71"/>
                  </a:lnTo>
                  <a:lnTo>
                    <a:pt x="832" y="88"/>
                  </a:lnTo>
                  <a:lnTo>
                    <a:pt x="842" y="176"/>
                  </a:lnTo>
                  <a:lnTo>
                    <a:pt x="842" y="262"/>
                  </a:lnTo>
                  <a:lnTo>
                    <a:pt x="847" y="345"/>
                  </a:lnTo>
                  <a:lnTo>
                    <a:pt x="852" y="412"/>
                  </a:lnTo>
                  <a:lnTo>
                    <a:pt x="939" y="432"/>
                  </a:lnTo>
                  <a:lnTo>
                    <a:pt x="1008" y="390"/>
                  </a:lnTo>
                  <a:lnTo>
                    <a:pt x="1045" y="325"/>
                  </a:lnTo>
                  <a:lnTo>
                    <a:pt x="1065" y="242"/>
                  </a:lnTo>
                  <a:lnTo>
                    <a:pt x="1104" y="203"/>
                  </a:lnTo>
                  <a:lnTo>
                    <a:pt x="1126" y="363"/>
                  </a:lnTo>
                  <a:lnTo>
                    <a:pt x="1144" y="449"/>
                  </a:lnTo>
                  <a:lnTo>
                    <a:pt x="1133" y="533"/>
                  </a:lnTo>
                  <a:lnTo>
                    <a:pt x="1129" y="617"/>
                  </a:lnTo>
                  <a:lnTo>
                    <a:pt x="1138" y="693"/>
                  </a:lnTo>
                  <a:lnTo>
                    <a:pt x="1144" y="769"/>
                  </a:lnTo>
                  <a:lnTo>
                    <a:pt x="1210" y="766"/>
                  </a:lnTo>
                  <a:lnTo>
                    <a:pt x="1222" y="839"/>
                  </a:lnTo>
                  <a:lnTo>
                    <a:pt x="1235" y="923"/>
                  </a:lnTo>
                  <a:lnTo>
                    <a:pt x="1243" y="1008"/>
                  </a:lnTo>
                  <a:lnTo>
                    <a:pt x="1265" y="1092"/>
                  </a:lnTo>
                  <a:lnTo>
                    <a:pt x="1265" y="1180"/>
                  </a:lnTo>
                  <a:lnTo>
                    <a:pt x="1265" y="1262"/>
                  </a:lnTo>
                  <a:lnTo>
                    <a:pt x="1294" y="1342"/>
                  </a:lnTo>
                  <a:lnTo>
                    <a:pt x="1328" y="1419"/>
                  </a:lnTo>
                  <a:lnTo>
                    <a:pt x="1376" y="1489"/>
                  </a:lnTo>
                  <a:lnTo>
                    <a:pt x="1414" y="1572"/>
                  </a:lnTo>
                  <a:lnTo>
                    <a:pt x="1439" y="1652"/>
                  </a:lnTo>
                  <a:lnTo>
                    <a:pt x="1419" y="1731"/>
                  </a:lnTo>
                  <a:lnTo>
                    <a:pt x="1371" y="1801"/>
                  </a:lnTo>
                  <a:lnTo>
                    <a:pt x="1274" y="1746"/>
                  </a:lnTo>
                  <a:lnTo>
                    <a:pt x="1192" y="1729"/>
                  </a:lnTo>
                  <a:lnTo>
                    <a:pt x="1113" y="1729"/>
                  </a:lnTo>
                  <a:lnTo>
                    <a:pt x="1046" y="1697"/>
                  </a:lnTo>
                  <a:lnTo>
                    <a:pt x="968" y="1697"/>
                  </a:lnTo>
                  <a:lnTo>
                    <a:pt x="886" y="1693"/>
                  </a:lnTo>
                  <a:lnTo>
                    <a:pt x="832" y="1629"/>
                  </a:lnTo>
                  <a:lnTo>
                    <a:pt x="773" y="1593"/>
                  </a:lnTo>
                  <a:lnTo>
                    <a:pt x="693" y="1573"/>
                  </a:lnTo>
                  <a:lnTo>
                    <a:pt x="634" y="154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199" name="Freeform 151"/>
            <p:cNvSpPr>
              <a:spLocks/>
            </p:cNvSpPr>
            <p:nvPr/>
          </p:nvSpPr>
          <p:spPr bwMode="auto">
            <a:xfrm>
              <a:off x="2550" y="2548"/>
              <a:ext cx="359" cy="450"/>
            </a:xfrm>
            <a:custGeom>
              <a:avLst/>
              <a:gdLst/>
              <a:ahLst/>
              <a:cxnLst>
                <a:cxn ang="0">
                  <a:pos x="625" y="1460"/>
                </a:cxn>
                <a:cxn ang="0">
                  <a:pos x="676" y="1290"/>
                </a:cxn>
                <a:cxn ang="0">
                  <a:pos x="529" y="1267"/>
                </a:cxn>
                <a:cxn ang="0">
                  <a:pos x="485" y="1105"/>
                </a:cxn>
                <a:cxn ang="0">
                  <a:pos x="355" y="1049"/>
                </a:cxn>
                <a:cxn ang="0">
                  <a:pos x="235" y="1064"/>
                </a:cxn>
                <a:cxn ang="0">
                  <a:pos x="190" y="975"/>
                </a:cxn>
                <a:cxn ang="0">
                  <a:pos x="225" y="820"/>
                </a:cxn>
                <a:cxn ang="0">
                  <a:pos x="137" y="630"/>
                </a:cxn>
                <a:cxn ang="0">
                  <a:pos x="172" y="479"/>
                </a:cxn>
                <a:cxn ang="0">
                  <a:pos x="100" y="335"/>
                </a:cxn>
                <a:cxn ang="0">
                  <a:pos x="45" y="218"/>
                </a:cxn>
                <a:cxn ang="0">
                  <a:pos x="25" y="39"/>
                </a:cxn>
                <a:cxn ang="0">
                  <a:pos x="206" y="4"/>
                </a:cxn>
                <a:cxn ang="0">
                  <a:pos x="356" y="0"/>
                </a:cxn>
                <a:cxn ang="0">
                  <a:pos x="491" y="71"/>
                </a:cxn>
                <a:cxn ang="0">
                  <a:pos x="677" y="69"/>
                </a:cxn>
                <a:cxn ang="0">
                  <a:pos x="832" y="88"/>
                </a:cxn>
                <a:cxn ang="0">
                  <a:pos x="842" y="262"/>
                </a:cxn>
                <a:cxn ang="0">
                  <a:pos x="852" y="412"/>
                </a:cxn>
                <a:cxn ang="0">
                  <a:pos x="1008" y="390"/>
                </a:cxn>
                <a:cxn ang="0">
                  <a:pos x="1065" y="242"/>
                </a:cxn>
                <a:cxn ang="0">
                  <a:pos x="1126" y="363"/>
                </a:cxn>
                <a:cxn ang="0">
                  <a:pos x="1133" y="533"/>
                </a:cxn>
                <a:cxn ang="0">
                  <a:pos x="1138" y="693"/>
                </a:cxn>
                <a:cxn ang="0">
                  <a:pos x="1210" y="766"/>
                </a:cxn>
                <a:cxn ang="0">
                  <a:pos x="1235" y="923"/>
                </a:cxn>
                <a:cxn ang="0">
                  <a:pos x="1265" y="1092"/>
                </a:cxn>
                <a:cxn ang="0">
                  <a:pos x="1265" y="1262"/>
                </a:cxn>
                <a:cxn ang="0">
                  <a:pos x="1328" y="1419"/>
                </a:cxn>
                <a:cxn ang="0">
                  <a:pos x="1414" y="1572"/>
                </a:cxn>
                <a:cxn ang="0">
                  <a:pos x="1419" y="1731"/>
                </a:cxn>
                <a:cxn ang="0">
                  <a:pos x="1274" y="1746"/>
                </a:cxn>
                <a:cxn ang="0">
                  <a:pos x="1113" y="1729"/>
                </a:cxn>
                <a:cxn ang="0">
                  <a:pos x="968" y="1697"/>
                </a:cxn>
                <a:cxn ang="0">
                  <a:pos x="832" y="1629"/>
                </a:cxn>
                <a:cxn ang="0">
                  <a:pos x="693" y="1573"/>
                </a:cxn>
              </a:cxnLst>
              <a:rect l="0" t="0" r="r" b="b"/>
              <a:pathLst>
                <a:path w="1439" h="1801">
                  <a:moveTo>
                    <a:pt x="634" y="1540"/>
                  </a:moveTo>
                  <a:lnTo>
                    <a:pt x="625" y="1460"/>
                  </a:lnTo>
                  <a:lnTo>
                    <a:pt x="652" y="1375"/>
                  </a:lnTo>
                  <a:lnTo>
                    <a:pt x="676" y="1290"/>
                  </a:lnTo>
                  <a:lnTo>
                    <a:pt x="602" y="1298"/>
                  </a:lnTo>
                  <a:lnTo>
                    <a:pt x="529" y="1267"/>
                  </a:lnTo>
                  <a:lnTo>
                    <a:pt x="515" y="1185"/>
                  </a:lnTo>
                  <a:lnTo>
                    <a:pt x="485" y="1105"/>
                  </a:lnTo>
                  <a:lnTo>
                    <a:pt x="412" y="1089"/>
                  </a:lnTo>
                  <a:lnTo>
                    <a:pt x="355" y="1049"/>
                  </a:lnTo>
                  <a:lnTo>
                    <a:pt x="294" y="1003"/>
                  </a:lnTo>
                  <a:lnTo>
                    <a:pt x="235" y="1064"/>
                  </a:lnTo>
                  <a:lnTo>
                    <a:pt x="229" y="1041"/>
                  </a:lnTo>
                  <a:lnTo>
                    <a:pt x="190" y="975"/>
                  </a:lnTo>
                  <a:lnTo>
                    <a:pt x="206" y="891"/>
                  </a:lnTo>
                  <a:lnTo>
                    <a:pt x="225" y="820"/>
                  </a:lnTo>
                  <a:lnTo>
                    <a:pt x="176" y="762"/>
                  </a:lnTo>
                  <a:lnTo>
                    <a:pt x="137" y="630"/>
                  </a:lnTo>
                  <a:lnTo>
                    <a:pt x="185" y="561"/>
                  </a:lnTo>
                  <a:lnTo>
                    <a:pt x="172" y="479"/>
                  </a:lnTo>
                  <a:lnTo>
                    <a:pt x="142" y="403"/>
                  </a:lnTo>
                  <a:lnTo>
                    <a:pt x="100" y="335"/>
                  </a:lnTo>
                  <a:lnTo>
                    <a:pt x="40" y="287"/>
                  </a:lnTo>
                  <a:lnTo>
                    <a:pt x="45" y="218"/>
                  </a:lnTo>
                  <a:lnTo>
                    <a:pt x="0" y="178"/>
                  </a:lnTo>
                  <a:lnTo>
                    <a:pt x="25" y="39"/>
                  </a:lnTo>
                  <a:lnTo>
                    <a:pt x="137" y="44"/>
                  </a:lnTo>
                  <a:lnTo>
                    <a:pt x="206" y="4"/>
                  </a:lnTo>
                  <a:lnTo>
                    <a:pt x="282" y="7"/>
                  </a:lnTo>
                  <a:lnTo>
                    <a:pt x="356" y="0"/>
                  </a:lnTo>
                  <a:lnTo>
                    <a:pt x="419" y="51"/>
                  </a:lnTo>
                  <a:lnTo>
                    <a:pt x="491" y="71"/>
                  </a:lnTo>
                  <a:lnTo>
                    <a:pt x="602" y="75"/>
                  </a:lnTo>
                  <a:lnTo>
                    <a:pt x="677" y="69"/>
                  </a:lnTo>
                  <a:lnTo>
                    <a:pt x="758" y="71"/>
                  </a:lnTo>
                  <a:lnTo>
                    <a:pt x="832" y="88"/>
                  </a:lnTo>
                  <a:lnTo>
                    <a:pt x="842" y="176"/>
                  </a:lnTo>
                  <a:lnTo>
                    <a:pt x="842" y="262"/>
                  </a:lnTo>
                  <a:lnTo>
                    <a:pt x="847" y="345"/>
                  </a:lnTo>
                  <a:lnTo>
                    <a:pt x="852" y="412"/>
                  </a:lnTo>
                  <a:lnTo>
                    <a:pt x="939" y="432"/>
                  </a:lnTo>
                  <a:lnTo>
                    <a:pt x="1008" y="390"/>
                  </a:lnTo>
                  <a:lnTo>
                    <a:pt x="1045" y="325"/>
                  </a:lnTo>
                  <a:lnTo>
                    <a:pt x="1065" y="242"/>
                  </a:lnTo>
                  <a:lnTo>
                    <a:pt x="1104" y="203"/>
                  </a:lnTo>
                  <a:lnTo>
                    <a:pt x="1126" y="363"/>
                  </a:lnTo>
                  <a:lnTo>
                    <a:pt x="1144" y="449"/>
                  </a:lnTo>
                  <a:lnTo>
                    <a:pt x="1133" y="533"/>
                  </a:lnTo>
                  <a:lnTo>
                    <a:pt x="1129" y="617"/>
                  </a:lnTo>
                  <a:lnTo>
                    <a:pt x="1138" y="693"/>
                  </a:lnTo>
                  <a:lnTo>
                    <a:pt x="1144" y="769"/>
                  </a:lnTo>
                  <a:lnTo>
                    <a:pt x="1210" y="766"/>
                  </a:lnTo>
                  <a:lnTo>
                    <a:pt x="1222" y="839"/>
                  </a:lnTo>
                  <a:lnTo>
                    <a:pt x="1235" y="923"/>
                  </a:lnTo>
                  <a:lnTo>
                    <a:pt x="1243" y="1008"/>
                  </a:lnTo>
                  <a:lnTo>
                    <a:pt x="1265" y="1092"/>
                  </a:lnTo>
                  <a:lnTo>
                    <a:pt x="1265" y="1180"/>
                  </a:lnTo>
                  <a:lnTo>
                    <a:pt x="1265" y="1262"/>
                  </a:lnTo>
                  <a:lnTo>
                    <a:pt x="1294" y="1342"/>
                  </a:lnTo>
                  <a:lnTo>
                    <a:pt x="1328" y="1419"/>
                  </a:lnTo>
                  <a:lnTo>
                    <a:pt x="1376" y="1489"/>
                  </a:lnTo>
                  <a:lnTo>
                    <a:pt x="1414" y="1572"/>
                  </a:lnTo>
                  <a:lnTo>
                    <a:pt x="1439" y="1652"/>
                  </a:lnTo>
                  <a:lnTo>
                    <a:pt x="1419" y="1731"/>
                  </a:lnTo>
                  <a:lnTo>
                    <a:pt x="1371" y="1801"/>
                  </a:lnTo>
                  <a:lnTo>
                    <a:pt x="1274" y="1746"/>
                  </a:lnTo>
                  <a:lnTo>
                    <a:pt x="1192" y="1729"/>
                  </a:lnTo>
                  <a:lnTo>
                    <a:pt x="1113" y="1729"/>
                  </a:lnTo>
                  <a:lnTo>
                    <a:pt x="1046" y="1697"/>
                  </a:lnTo>
                  <a:lnTo>
                    <a:pt x="968" y="1697"/>
                  </a:lnTo>
                  <a:lnTo>
                    <a:pt x="886" y="1693"/>
                  </a:lnTo>
                  <a:lnTo>
                    <a:pt x="832" y="1629"/>
                  </a:lnTo>
                  <a:lnTo>
                    <a:pt x="773" y="1593"/>
                  </a:lnTo>
                  <a:lnTo>
                    <a:pt x="693" y="1573"/>
                  </a:lnTo>
                  <a:lnTo>
                    <a:pt x="634" y="1540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00" name="Freeform 152"/>
            <p:cNvSpPr>
              <a:spLocks/>
            </p:cNvSpPr>
            <p:nvPr/>
          </p:nvSpPr>
          <p:spPr bwMode="auto">
            <a:xfrm>
              <a:off x="2458" y="2705"/>
              <a:ext cx="261" cy="255"/>
            </a:xfrm>
            <a:custGeom>
              <a:avLst/>
              <a:gdLst/>
              <a:ahLst/>
              <a:cxnLst>
                <a:cxn ang="0">
                  <a:pos x="505" y="0"/>
                </a:cxn>
                <a:cxn ang="0">
                  <a:pos x="427" y="39"/>
                </a:cxn>
                <a:cxn ang="0">
                  <a:pos x="359" y="76"/>
                </a:cxn>
                <a:cxn ang="0">
                  <a:pos x="307" y="123"/>
                </a:cxn>
                <a:cxn ang="0">
                  <a:pos x="236" y="160"/>
                </a:cxn>
                <a:cxn ang="0">
                  <a:pos x="157" y="128"/>
                </a:cxn>
                <a:cxn ang="0">
                  <a:pos x="117" y="200"/>
                </a:cxn>
                <a:cxn ang="0">
                  <a:pos x="81" y="278"/>
                </a:cxn>
                <a:cxn ang="0">
                  <a:pos x="38" y="346"/>
                </a:cxn>
                <a:cxn ang="0">
                  <a:pos x="0" y="422"/>
                </a:cxn>
                <a:cxn ang="0">
                  <a:pos x="28" y="499"/>
                </a:cxn>
                <a:cxn ang="0">
                  <a:pos x="69" y="571"/>
                </a:cxn>
                <a:cxn ang="0">
                  <a:pos x="141" y="585"/>
                </a:cxn>
                <a:cxn ang="0">
                  <a:pos x="146" y="664"/>
                </a:cxn>
                <a:cxn ang="0">
                  <a:pos x="115" y="742"/>
                </a:cxn>
                <a:cxn ang="0">
                  <a:pos x="52" y="793"/>
                </a:cxn>
                <a:cxn ang="0">
                  <a:pos x="90" y="831"/>
                </a:cxn>
                <a:cxn ang="0">
                  <a:pos x="163" y="831"/>
                </a:cxn>
                <a:cxn ang="0">
                  <a:pos x="236" y="846"/>
                </a:cxn>
                <a:cxn ang="0">
                  <a:pos x="299" y="887"/>
                </a:cxn>
                <a:cxn ang="0">
                  <a:pos x="363" y="932"/>
                </a:cxn>
                <a:cxn ang="0">
                  <a:pos x="348" y="1014"/>
                </a:cxn>
                <a:cxn ang="0">
                  <a:pos x="412" y="1018"/>
                </a:cxn>
                <a:cxn ang="0">
                  <a:pos x="489" y="1012"/>
                </a:cxn>
                <a:cxn ang="0">
                  <a:pos x="568" y="1012"/>
                </a:cxn>
                <a:cxn ang="0">
                  <a:pos x="637" y="974"/>
                </a:cxn>
                <a:cxn ang="0">
                  <a:pos x="718" y="955"/>
                </a:cxn>
                <a:cxn ang="0">
                  <a:pos x="798" y="943"/>
                </a:cxn>
                <a:cxn ang="0">
                  <a:pos x="876" y="949"/>
                </a:cxn>
                <a:cxn ang="0">
                  <a:pos x="1001" y="911"/>
                </a:cxn>
                <a:cxn ang="0">
                  <a:pos x="993" y="826"/>
                </a:cxn>
                <a:cxn ang="0">
                  <a:pos x="1020" y="745"/>
                </a:cxn>
                <a:cxn ang="0">
                  <a:pos x="1044" y="660"/>
                </a:cxn>
                <a:cxn ang="0">
                  <a:pos x="970" y="668"/>
                </a:cxn>
                <a:cxn ang="0">
                  <a:pos x="897" y="637"/>
                </a:cxn>
                <a:cxn ang="0">
                  <a:pos x="883" y="555"/>
                </a:cxn>
                <a:cxn ang="0">
                  <a:pos x="853" y="475"/>
                </a:cxn>
                <a:cxn ang="0">
                  <a:pos x="780" y="459"/>
                </a:cxn>
                <a:cxn ang="0">
                  <a:pos x="723" y="419"/>
                </a:cxn>
                <a:cxn ang="0">
                  <a:pos x="662" y="373"/>
                </a:cxn>
                <a:cxn ang="0">
                  <a:pos x="603" y="434"/>
                </a:cxn>
                <a:cxn ang="0">
                  <a:pos x="597" y="411"/>
                </a:cxn>
                <a:cxn ang="0">
                  <a:pos x="558" y="345"/>
                </a:cxn>
                <a:cxn ang="0">
                  <a:pos x="574" y="261"/>
                </a:cxn>
                <a:cxn ang="0">
                  <a:pos x="593" y="190"/>
                </a:cxn>
                <a:cxn ang="0">
                  <a:pos x="544" y="132"/>
                </a:cxn>
                <a:cxn ang="0">
                  <a:pos x="505" y="0"/>
                </a:cxn>
              </a:cxnLst>
              <a:rect l="0" t="0" r="r" b="b"/>
              <a:pathLst>
                <a:path w="1044" h="1018">
                  <a:moveTo>
                    <a:pt x="505" y="0"/>
                  </a:moveTo>
                  <a:lnTo>
                    <a:pt x="427" y="39"/>
                  </a:lnTo>
                  <a:lnTo>
                    <a:pt x="359" y="76"/>
                  </a:lnTo>
                  <a:lnTo>
                    <a:pt x="307" y="123"/>
                  </a:lnTo>
                  <a:lnTo>
                    <a:pt x="236" y="160"/>
                  </a:lnTo>
                  <a:lnTo>
                    <a:pt x="157" y="128"/>
                  </a:lnTo>
                  <a:lnTo>
                    <a:pt x="117" y="200"/>
                  </a:lnTo>
                  <a:lnTo>
                    <a:pt x="81" y="278"/>
                  </a:lnTo>
                  <a:lnTo>
                    <a:pt x="38" y="346"/>
                  </a:lnTo>
                  <a:lnTo>
                    <a:pt x="0" y="422"/>
                  </a:lnTo>
                  <a:lnTo>
                    <a:pt x="28" y="499"/>
                  </a:lnTo>
                  <a:lnTo>
                    <a:pt x="69" y="571"/>
                  </a:lnTo>
                  <a:lnTo>
                    <a:pt x="141" y="585"/>
                  </a:lnTo>
                  <a:lnTo>
                    <a:pt x="146" y="664"/>
                  </a:lnTo>
                  <a:lnTo>
                    <a:pt x="115" y="742"/>
                  </a:lnTo>
                  <a:lnTo>
                    <a:pt x="52" y="793"/>
                  </a:lnTo>
                  <a:lnTo>
                    <a:pt x="90" y="831"/>
                  </a:lnTo>
                  <a:lnTo>
                    <a:pt x="163" y="831"/>
                  </a:lnTo>
                  <a:lnTo>
                    <a:pt x="236" y="846"/>
                  </a:lnTo>
                  <a:lnTo>
                    <a:pt x="299" y="887"/>
                  </a:lnTo>
                  <a:lnTo>
                    <a:pt x="363" y="932"/>
                  </a:lnTo>
                  <a:lnTo>
                    <a:pt x="348" y="1014"/>
                  </a:lnTo>
                  <a:lnTo>
                    <a:pt x="412" y="1018"/>
                  </a:lnTo>
                  <a:lnTo>
                    <a:pt x="489" y="1012"/>
                  </a:lnTo>
                  <a:lnTo>
                    <a:pt x="568" y="1012"/>
                  </a:lnTo>
                  <a:lnTo>
                    <a:pt x="637" y="974"/>
                  </a:lnTo>
                  <a:lnTo>
                    <a:pt x="718" y="955"/>
                  </a:lnTo>
                  <a:lnTo>
                    <a:pt x="798" y="943"/>
                  </a:lnTo>
                  <a:lnTo>
                    <a:pt x="876" y="949"/>
                  </a:lnTo>
                  <a:lnTo>
                    <a:pt x="1001" y="911"/>
                  </a:lnTo>
                  <a:lnTo>
                    <a:pt x="993" y="826"/>
                  </a:lnTo>
                  <a:lnTo>
                    <a:pt x="1020" y="745"/>
                  </a:lnTo>
                  <a:lnTo>
                    <a:pt x="1044" y="660"/>
                  </a:lnTo>
                  <a:lnTo>
                    <a:pt x="970" y="668"/>
                  </a:lnTo>
                  <a:lnTo>
                    <a:pt x="897" y="637"/>
                  </a:lnTo>
                  <a:lnTo>
                    <a:pt x="883" y="555"/>
                  </a:lnTo>
                  <a:lnTo>
                    <a:pt x="853" y="475"/>
                  </a:lnTo>
                  <a:lnTo>
                    <a:pt x="780" y="459"/>
                  </a:lnTo>
                  <a:lnTo>
                    <a:pt x="723" y="419"/>
                  </a:lnTo>
                  <a:lnTo>
                    <a:pt x="662" y="373"/>
                  </a:lnTo>
                  <a:lnTo>
                    <a:pt x="603" y="434"/>
                  </a:lnTo>
                  <a:lnTo>
                    <a:pt x="597" y="411"/>
                  </a:lnTo>
                  <a:lnTo>
                    <a:pt x="558" y="345"/>
                  </a:lnTo>
                  <a:lnTo>
                    <a:pt x="574" y="261"/>
                  </a:lnTo>
                  <a:lnTo>
                    <a:pt x="593" y="190"/>
                  </a:lnTo>
                  <a:lnTo>
                    <a:pt x="544" y="132"/>
                  </a:lnTo>
                  <a:lnTo>
                    <a:pt x="505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01" name="Freeform 153"/>
            <p:cNvSpPr>
              <a:spLocks/>
            </p:cNvSpPr>
            <p:nvPr/>
          </p:nvSpPr>
          <p:spPr bwMode="auto">
            <a:xfrm>
              <a:off x="2458" y="2705"/>
              <a:ext cx="261" cy="255"/>
            </a:xfrm>
            <a:custGeom>
              <a:avLst/>
              <a:gdLst/>
              <a:ahLst/>
              <a:cxnLst>
                <a:cxn ang="0">
                  <a:pos x="505" y="0"/>
                </a:cxn>
                <a:cxn ang="0">
                  <a:pos x="427" y="39"/>
                </a:cxn>
                <a:cxn ang="0">
                  <a:pos x="359" y="76"/>
                </a:cxn>
                <a:cxn ang="0">
                  <a:pos x="307" y="123"/>
                </a:cxn>
                <a:cxn ang="0">
                  <a:pos x="236" y="160"/>
                </a:cxn>
                <a:cxn ang="0">
                  <a:pos x="157" y="128"/>
                </a:cxn>
                <a:cxn ang="0">
                  <a:pos x="117" y="200"/>
                </a:cxn>
                <a:cxn ang="0">
                  <a:pos x="81" y="278"/>
                </a:cxn>
                <a:cxn ang="0">
                  <a:pos x="38" y="346"/>
                </a:cxn>
                <a:cxn ang="0">
                  <a:pos x="0" y="422"/>
                </a:cxn>
                <a:cxn ang="0">
                  <a:pos x="28" y="499"/>
                </a:cxn>
                <a:cxn ang="0">
                  <a:pos x="69" y="571"/>
                </a:cxn>
                <a:cxn ang="0">
                  <a:pos x="141" y="585"/>
                </a:cxn>
                <a:cxn ang="0">
                  <a:pos x="146" y="664"/>
                </a:cxn>
                <a:cxn ang="0">
                  <a:pos x="115" y="742"/>
                </a:cxn>
                <a:cxn ang="0">
                  <a:pos x="52" y="793"/>
                </a:cxn>
                <a:cxn ang="0">
                  <a:pos x="90" y="831"/>
                </a:cxn>
                <a:cxn ang="0">
                  <a:pos x="163" y="831"/>
                </a:cxn>
                <a:cxn ang="0">
                  <a:pos x="236" y="846"/>
                </a:cxn>
                <a:cxn ang="0">
                  <a:pos x="299" y="887"/>
                </a:cxn>
                <a:cxn ang="0">
                  <a:pos x="363" y="932"/>
                </a:cxn>
                <a:cxn ang="0">
                  <a:pos x="348" y="1014"/>
                </a:cxn>
                <a:cxn ang="0">
                  <a:pos x="412" y="1018"/>
                </a:cxn>
                <a:cxn ang="0">
                  <a:pos x="489" y="1012"/>
                </a:cxn>
                <a:cxn ang="0">
                  <a:pos x="568" y="1012"/>
                </a:cxn>
                <a:cxn ang="0">
                  <a:pos x="637" y="974"/>
                </a:cxn>
                <a:cxn ang="0">
                  <a:pos x="718" y="955"/>
                </a:cxn>
                <a:cxn ang="0">
                  <a:pos x="798" y="943"/>
                </a:cxn>
                <a:cxn ang="0">
                  <a:pos x="876" y="949"/>
                </a:cxn>
                <a:cxn ang="0">
                  <a:pos x="1001" y="911"/>
                </a:cxn>
                <a:cxn ang="0">
                  <a:pos x="993" y="826"/>
                </a:cxn>
                <a:cxn ang="0">
                  <a:pos x="1020" y="745"/>
                </a:cxn>
                <a:cxn ang="0">
                  <a:pos x="1044" y="660"/>
                </a:cxn>
                <a:cxn ang="0">
                  <a:pos x="970" y="668"/>
                </a:cxn>
                <a:cxn ang="0">
                  <a:pos x="897" y="637"/>
                </a:cxn>
                <a:cxn ang="0">
                  <a:pos x="883" y="555"/>
                </a:cxn>
                <a:cxn ang="0">
                  <a:pos x="853" y="475"/>
                </a:cxn>
                <a:cxn ang="0">
                  <a:pos x="780" y="459"/>
                </a:cxn>
                <a:cxn ang="0">
                  <a:pos x="723" y="419"/>
                </a:cxn>
                <a:cxn ang="0">
                  <a:pos x="662" y="373"/>
                </a:cxn>
                <a:cxn ang="0">
                  <a:pos x="603" y="434"/>
                </a:cxn>
                <a:cxn ang="0">
                  <a:pos x="597" y="411"/>
                </a:cxn>
                <a:cxn ang="0">
                  <a:pos x="558" y="345"/>
                </a:cxn>
                <a:cxn ang="0">
                  <a:pos x="574" y="261"/>
                </a:cxn>
                <a:cxn ang="0">
                  <a:pos x="593" y="190"/>
                </a:cxn>
                <a:cxn ang="0">
                  <a:pos x="544" y="132"/>
                </a:cxn>
                <a:cxn ang="0">
                  <a:pos x="505" y="0"/>
                </a:cxn>
              </a:cxnLst>
              <a:rect l="0" t="0" r="r" b="b"/>
              <a:pathLst>
                <a:path w="1044" h="1018">
                  <a:moveTo>
                    <a:pt x="505" y="0"/>
                  </a:moveTo>
                  <a:lnTo>
                    <a:pt x="427" y="39"/>
                  </a:lnTo>
                  <a:lnTo>
                    <a:pt x="359" y="76"/>
                  </a:lnTo>
                  <a:lnTo>
                    <a:pt x="307" y="123"/>
                  </a:lnTo>
                  <a:lnTo>
                    <a:pt x="236" y="160"/>
                  </a:lnTo>
                  <a:lnTo>
                    <a:pt x="157" y="128"/>
                  </a:lnTo>
                  <a:lnTo>
                    <a:pt x="117" y="200"/>
                  </a:lnTo>
                  <a:lnTo>
                    <a:pt x="81" y="278"/>
                  </a:lnTo>
                  <a:lnTo>
                    <a:pt x="38" y="346"/>
                  </a:lnTo>
                  <a:lnTo>
                    <a:pt x="0" y="422"/>
                  </a:lnTo>
                  <a:lnTo>
                    <a:pt x="28" y="499"/>
                  </a:lnTo>
                  <a:lnTo>
                    <a:pt x="69" y="571"/>
                  </a:lnTo>
                  <a:lnTo>
                    <a:pt x="141" y="585"/>
                  </a:lnTo>
                  <a:lnTo>
                    <a:pt x="146" y="664"/>
                  </a:lnTo>
                  <a:lnTo>
                    <a:pt x="115" y="742"/>
                  </a:lnTo>
                  <a:lnTo>
                    <a:pt x="52" y="793"/>
                  </a:lnTo>
                  <a:lnTo>
                    <a:pt x="90" y="831"/>
                  </a:lnTo>
                  <a:lnTo>
                    <a:pt x="163" y="831"/>
                  </a:lnTo>
                  <a:lnTo>
                    <a:pt x="236" y="846"/>
                  </a:lnTo>
                  <a:lnTo>
                    <a:pt x="299" y="887"/>
                  </a:lnTo>
                  <a:lnTo>
                    <a:pt x="363" y="932"/>
                  </a:lnTo>
                  <a:lnTo>
                    <a:pt x="348" y="1014"/>
                  </a:lnTo>
                  <a:lnTo>
                    <a:pt x="412" y="1018"/>
                  </a:lnTo>
                  <a:lnTo>
                    <a:pt x="489" y="1012"/>
                  </a:lnTo>
                  <a:lnTo>
                    <a:pt x="568" y="1012"/>
                  </a:lnTo>
                  <a:lnTo>
                    <a:pt x="637" y="974"/>
                  </a:lnTo>
                  <a:lnTo>
                    <a:pt x="718" y="955"/>
                  </a:lnTo>
                  <a:lnTo>
                    <a:pt x="798" y="943"/>
                  </a:lnTo>
                  <a:lnTo>
                    <a:pt x="876" y="949"/>
                  </a:lnTo>
                  <a:lnTo>
                    <a:pt x="1001" y="911"/>
                  </a:lnTo>
                  <a:lnTo>
                    <a:pt x="993" y="826"/>
                  </a:lnTo>
                  <a:lnTo>
                    <a:pt x="1020" y="745"/>
                  </a:lnTo>
                  <a:lnTo>
                    <a:pt x="1044" y="660"/>
                  </a:lnTo>
                  <a:lnTo>
                    <a:pt x="970" y="668"/>
                  </a:lnTo>
                  <a:lnTo>
                    <a:pt x="897" y="637"/>
                  </a:lnTo>
                  <a:lnTo>
                    <a:pt x="883" y="555"/>
                  </a:lnTo>
                  <a:lnTo>
                    <a:pt x="853" y="475"/>
                  </a:lnTo>
                  <a:lnTo>
                    <a:pt x="780" y="459"/>
                  </a:lnTo>
                  <a:lnTo>
                    <a:pt x="723" y="419"/>
                  </a:lnTo>
                  <a:lnTo>
                    <a:pt x="662" y="373"/>
                  </a:lnTo>
                  <a:lnTo>
                    <a:pt x="603" y="434"/>
                  </a:lnTo>
                  <a:lnTo>
                    <a:pt x="597" y="411"/>
                  </a:lnTo>
                  <a:lnTo>
                    <a:pt x="558" y="345"/>
                  </a:lnTo>
                  <a:lnTo>
                    <a:pt x="574" y="261"/>
                  </a:lnTo>
                  <a:lnTo>
                    <a:pt x="593" y="190"/>
                  </a:lnTo>
                  <a:lnTo>
                    <a:pt x="544" y="132"/>
                  </a:lnTo>
                  <a:lnTo>
                    <a:pt x="505" y="0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02" name="Freeform 154"/>
            <p:cNvSpPr>
              <a:spLocks/>
            </p:cNvSpPr>
            <p:nvPr/>
          </p:nvSpPr>
          <p:spPr bwMode="auto">
            <a:xfrm>
              <a:off x="1086" y="998"/>
              <a:ext cx="211" cy="126"/>
            </a:xfrm>
            <a:custGeom>
              <a:avLst/>
              <a:gdLst/>
              <a:ahLst/>
              <a:cxnLst>
                <a:cxn ang="0">
                  <a:pos x="843" y="417"/>
                </a:cxn>
                <a:cxn ang="0">
                  <a:pos x="733" y="454"/>
                </a:cxn>
                <a:cxn ang="0">
                  <a:pos x="674" y="457"/>
                </a:cxn>
                <a:cxn ang="0">
                  <a:pos x="618" y="455"/>
                </a:cxn>
                <a:cxn ang="0">
                  <a:pos x="548" y="453"/>
                </a:cxn>
                <a:cxn ang="0">
                  <a:pos x="466" y="477"/>
                </a:cxn>
                <a:cxn ang="0">
                  <a:pos x="398" y="500"/>
                </a:cxn>
                <a:cxn ang="0">
                  <a:pos x="316" y="487"/>
                </a:cxn>
                <a:cxn ang="0">
                  <a:pos x="241" y="501"/>
                </a:cxn>
                <a:cxn ang="0">
                  <a:pos x="174" y="496"/>
                </a:cxn>
                <a:cxn ang="0">
                  <a:pos x="162" y="422"/>
                </a:cxn>
                <a:cxn ang="0">
                  <a:pos x="89" y="392"/>
                </a:cxn>
                <a:cxn ang="0">
                  <a:pos x="108" y="324"/>
                </a:cxn>
                <a:cxn ang="0">
                  <a:pos x="92" y="254"/>
                </a:cxn>
                <a:cxn ang="0">
                  <a:pos x="41" y="196"/>
                </a:cxn>
                <a:cxn ang="0">
                  <a:pos x="0" y="94"/>
                </a:cxn>
                <a:cxn ang="0">
                  <a:pos x="65" y="82"/>
                </a:cxn>
                <a:cxn ang="0">
                  <a:pos x="139" y="42"/>
                </a:cxn>
                <a:cxn ang="0">
                  <a:pos x="205" y="0"/>
                </a:cxn>
                <a:cxn ang="0">
                  <a:pos x="283" y="1"/>
                </a:cxn>
                <a:cxn ang="0">
                  <a:pos x="345" y="58"/>
                </a:cxn>
                <a:cxn ang="0">
                  <a:pos x="412" y="84"/>
                </a:cxn>
                <a:cxn ang="0">
                  <a:pos x="484" y="124"/>
                </a:cxn>
                <a:cxn ang="0">
                  <a:pos x="565" y="120"/>
                </a:cxn>
                <a:cxn ang="0">
                  <a:pos x="633" y="131"/>
                </a:cxn>
                <a:cxn ang="0">
                  <a:pos x="698" y="91"/>
                </a:cxn>
                <a:cxn ang="0">
                  <a:pos x="757" y="134"/>
                </a:cxn>
                <a:cxn ang="0">
                  <a:pos x="804" y="204"/>
                </a:cxn>
                <a:cxn ang="0">
                  <a:pos x="835" y="282"/>
                </a:cxn>
                <a:cxn ang="0">
                  <a:pos x="836" y="295"/>
                </a:cxn>
                <a:cxn ang="0">
                  <a:pos x="837" y="311"/>
                </a:cxn>
                <a:cxn ang="0">
                  <a:pos x="837" y="329"/>
                </a:cxn>
                <a:cxn ang="0">
                  <a:pos x="839" y="349"/>
                </a:cxn>
                <a:cxn ang="0">
                  <a:pos x="839" y="369"/>
                </a:cxn>
                <a:cxn ang="0">
                  <a:pos x="840" y="388"/>
                </a:cxn>
                <a:cxn ang="0">
                  <a:pos x="840" y="404"/>
                </a:cxn>
                <a:cxn ang="0">
                  <a:pos x="843" y="417"/>
                </a:cxn>
              </a:cxnLst>
              <a:rect l="0" t="0" r="r" b="b"/>
              <a:pathLst>
                <a:path w="843" h="501">
                  <a:moveTo>
                    <a:pt x="843" y="417"/>
                  </a:moveTo>
                  <a:lnTo>
                    <a:pt x="733" y="454"/>
                  </a:lnTo>
                  <a:lnTo>
                    <a:pt x="674" y="457"/>
                  </a:lnTo>
                  <a:lnTo>
                    <a:pt x="618" y="455"/>
                  </a:lnTo>
                  <a:lnTo>
                    <a:pt x="548" y="453"/>
                  </a:lnTo>
                  <a:lnTo>
                    <a:pt x="466" y="477"/>
                  </a:lnTo>
                  <a:lnTo>
                    <a:pt x="398" y="500"/>
                  </a:lnTo>
                  <a:lnTo>
                    <a:pt x="316" y="487"/>
                  </a:lnTo>
                  <a:lnTo>
                    <a:pt x="241" y="501"/>
                  </a:lnTo>
                  <a:lnTo>
                    <a:pt x="174" y="496"/>
                  </a:lnTo>
                  <a:lnTo>
                    <a:pt x="162" y="422"/>
                  </a:lnTo>
                  <a:lnTo>
                    <a:pt x="89" y="392"/>
                  </a:lnTo>
                  <a:lnTo>
                    <a:pt x="108" y="324"/>
                  </a:lnTo>
                  <a:lnTo>
                    <a:pt x="92" y="254"/>
                  </a:lnTo>
                  <a:lnTo>
                    <a:pt x="41" y="196"/>
                  </a:lnTo>
                  <a:lnTo>
                    <a:pt x="0" y="94"/>
                  </a:lnTo>
                  <a:lnTo>
                    <a:pt x="65" y="82"/>
                  </a:lnTo>
                  <a:lnTo>
                    <a:pt x="139" y="42"/>
                  </a:lnTo>
                  <a:lnTo>
                    <a:pt x="205" y="0"/>
                  </a:lnTo>
                  <a:lnTo>
                    <a:pt x="283" y="1"/>
                  </a:lnTo>
                  <a:lnTo>
                    <a:pt x="345" y="58"/>
                  </a:lnTo>
                  <a:lnTo>
                    <a:pt x="412" y="84"/>
                  </a:lnTo>
                  <a:lnTo>
                    <a:pt x="484" y="124"/>
                  </a:lnTo>
                  <a:lnTo>
                    <a:pt x="565" y="120"/>
                  </a:lnTo>
                  <a:lnTo>
                    <a:pt x="633" y="131"/>
                  </a:lnTo>
                  <a:lnTo>
                    <a:pt x="698" y="91"/>
                  </a:lnTo>
                  <a:lnTo>
                    <a:pt x="757" y="134"/>
                  </a:lnTo>
                  <a:lnTo>
                    <a:pt x="804" y="204"/>
                  </a:lnTo>
                  <a:lnTo>
                    <a:pt x="835" y="282"/>
                  </a:lnTo>
                  <a:lnTo>
                    <a:pt x="836" y="295"/>
                  </a:lnTo>
                  <a:lnTo>
                    <a:pt x="837" y="311"/>
                  </a:lnTo>
                  <a:lnTo>
                    <a:pt x="837" y="329"/>
                  </a:lnTo>
                  <a:lnTo>
                    <a:pt x="839" y="349"/>
                  </a:lnTo>
                  <a:lnTo>
                    <a:pt x="839" y="369"/>
                  </a:lnTo>
                  <a:lnTo>
                    <a:pt x="840" y="388"/>
                  </a:lnTo>
                  <a:lnTo>
                    <a:pt x="840" y="404"/>
                  </a:lnTo>
                  <a:lnTo>
                    <a:pt x="843" y="417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03" name="Freeform 155"/>
            <p:cNvSpPr>
              <a:spLocks/>
            </p:cNvSpPr>
            <p:nvPr/>
          </p:nvSpPr>
          <p:spPr bwMode="auto">
            <a:xfrm>
              <a:off x="1086" y="998"/>
              <a:ext cx="211" cy="126"/>
            </a:xfrm>
            <a:custGeom>
              <a:avLst/>
              <a:gdLst/>
              <a:ahLst/>
              <a:cxnLst>
                <a:cxn ang="0">
                  <a:pos x="843" y="417"/>
                </a:cxn>
                <a:cxn ang="0">
                  <a:pos x="733" y="454"/>
                </a:cxn>
                <a:cxn ang="0">
                  <a:pos x="674" y="457"/>
                </a:cxn>
                <a:cxn ang="0">
                  <a:pos x="618" y="455"/>
                </a:cxn>
                <a:cxn ang="0">
                  <a:pos x="548" y="453"/>
                </a:cxn>
                <a:cxn ang="0">
                  <a:pos x="466" y="477"/>
                </a:cxn>
                <a:cxn ang="0">
                  <a:pos x="398" y="500"/>
                </a:cxn>
                <a:cxn ang="0">
                  <a:pos x="316" y="487"/>
                </a:cxn>
                <a:cxn ang="0">
                  <a:pos x="241" y="501"/>
                </a:cxn>
                <a:cxn ang="0">
                  <a:pos x="174" y="496"/>
                </a:cxn>
                <a:cxn ang="0">
                  <a:pos x="162" y="422"/>
                </a:cxn>
                <a:cxn ang="0">
                  <a:pos x="89" y="392"/>
                </a:cxn>
                <a:cxn ang="0">
                  <a:pos x="108" y="324"/>
                </a:cxn>
                <a:cxn ang="0">
                  <a:pos x="92" y="254"/>
                </a:cxn>
                <a:cxn ang="0">
                  <a:pos x="41" y="196"/>
                </a:cxn>
                <a:cxn ang="0">
                  <a:pos x="0" y="94"/>
                </a:cxn>
                <a:cxn ang="0">
                  <a:pos x="65" y="82"/>
                </a:cxn>
                <a:cxn ang="0">
                  <a:pos x="139" y="42"/>
                </a:cxn>
                <a:cxn ang="0">
                  <a:pos x="205" y="0"/>
                </a:cxn>
                <a:cxn ang="0">
                  <a:pos x="283" y="1"/>
                </a:cxn>
                <a:cxn ang="0">
                  <a:pos x="345" y="58"/>
                </a:cxn>
                <a:cxn ang="0">
                  <a:pos x="412" y="84"/>
                </a:cxn>
                <a:cxn ang="0">
                  <a:pos x="484" y="124"/>
                </a:cxn>
                <a:cxn ang="0">
                  <a:pos x="565" y="120"/>
                </a:cxn>
                <a:cxn ang="0">
                  <a:pos x="633" y="131"/>
                </a:cxn>
                <a:cxn ang="0">
                  <a:pos x="698" y="91"/>
                </a:cxn>
                <a:cxn ang="0">
                  <a:pos x="757" y="134"/>
                </a:cxn>
                <a:cxn ang="0">
                  <a:pos x="804" y="204"/>
                </a:cxn>
                <a:cxn ang="0">
                  <a:pos x="835" y="282"/>
                </a:cxn>
                <a:cxn ang="0">
                  <a:pos x="836" y="295"/>
                </a:cxn>
                <a:cxn ang="0">
                  <a:pos x="837" y="311"/>
                </a:cxn>
                <a:cxn ang="0">
                  <a:pos x="837" y="329"/>
                </a:cxn>
                <a:cxn ang="0">
                  <a:pos x="839" y="349"/>
                </a:cxn>
                <a:cxn ang="0">
                  <a:pos x="839" y="369"/>
                </a:cxn>
                <a:cxn ang="0">
                  <a:pos x="840" y="388"/>
                </a:cxn>
                <a:cxn ang="0">
                  <a:pos x="840" y="404"/>
                </a:cxn>
                <a:cxn ang="0">
                  <a:pos x="843" y="417"/>
                </a:cxn>
              </a:cxnLst>
              <a:rect l="0" t="0" r="r" b="b"/>
              <a:pathLst>
                <a:path w="843" h="501">
                  <a:moveTo>
                    <a:pt x="843" y="417"/>
                  </a:moveTo>
                  <a:lnTo>
                    <a:pt x="733" y="454"/>
                  </a:lnTo>
                  <a:lnTo>
                    <a:pt x="674" y="457"/>
                  </a:lnTo>
                  <a:lnTo>
                    <a:pt x="618" y="455"/>
                  </a:lnTo>
                  <a:lnTo>
                    <a:pt x="548" y="453"/>
                  </a:lnTo>
                  <a:lnTo>
                    <a:pt x="466" y="477"/>
                  </a:lnTo>
                  <a:lnTo>
                    <a:pt x="398" y="500"/>
                  </a:lnTo>
                  <a:lnTo>
                    <a:pt x="316" y="487"/>
                  </a:lnTo>
                  <a:lnTo>
                    <a:pt x="241" y="501"/>
                  </a:lnTo>
                  <a:lnTo>
                    <a:pt x="174" y="496"/>
                  </a:lnTo>
                  <a:lnTo>
                    <a:pt x="162" y="422"/>
                  </a:lnTo>
                  <a:lnTo>
                    <a:pt x="89" y="392"/>
                  </a:lnTo>
                  <a:lnTo>
                    <a:pt x="108" y="324"/>
                  </a:lnTo>
                  <a:lnTo>
                    <a:pt x="92" y="254"/>
                  </a:lnTo>
                  <a:lnTo>
                    <a:pt x="41" y="196"/>
                  </a:lnTo>
                  <a:lnTo>
                    <a:pt x="0" y="94"/>
                  </a:lnTo>
                  <a:lnTo>
                    <a:pt x="65" y="82"/>
                  </a:lnTo>
                  <a:lnTo>
                    <a:pt x="139" y="42"/>
                  </a:lnTo>
                  <a:lnTo>
                    <a:pt x="205" y="0"/>
                  </a:lnTo>
                  <a:lnTo>
                    <a:pt x="283" y="1"/>
                  </a:lnTo>
                  <a:lnTo>
                    <a:pt x="345" y="58"/>
                  </a:lnTo>
                  <a:lnTo>
                    <a:pt x="412" y="84"/>
                  </a:lnTo>
                  <a:lnTo>
                    <a:pt x="484" y="124"/>
                  </a:lnTo>
                  <a:lnTo>
                    <a:pt x="565" y="120"/>
                  </a:lnTo>
                  <a:lnTo>
                    <a:pt x="633" y="131"/>
                  </a:lnTo>
                  <a:lnTo>
                    <a:pt x="698" y="91"/>
                  </a:lnTo>
                  <a:lnTo>
                    <a:pt x="757" y="134"/>
                  </a:lnTo>
                  <a:lnTo>
                    <a:pt x="804" y="204"/>
                  </a:lnTo>
                  <a:lnTo>
                    <a:pt x="835" y="282"/>
                  </a:lnTo>
                  <a:lnTo>
                    <a:pt x="836" y="295"/>
                  </a:lnTo>
                  <a:lnTo>
                    <a:pt x="837" y="311"/>
                  </a:lnTo>
                  <a:lnTo>
                    <a:pt x="837" y="329"/>
                  </a:lnTo>
                  <a:lnTo>
                    <a:pt x="839" y="349"/>
                  </a:lnTo>
                  <a:lnTo>
                    <a:pt x="839" y="369"/>
                  </a:lnTo>
                  <a:lnTo>
                    <a:pt x="840" y="388"/>
                  </a:lnTo>
                  <a:lnTo>
                    <a:pt x="840" y="404"/>
                  </a:lnTo>
                  <a:lnTo>
                    <a:pt x="843" y="417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04" name="Freeform 156"/>
            <p:cNvSpPr>
              <a:spLocks/>
            </p:cNvSpPr>
            <p:nvPr/>
          </p:nvSpPr>
          <p:spPr bwMode="auto">
            <a:xfrm>
              <a:off x="1180" y="1183"/>
              <a:ext cx="474" cy="320"/>
            </a:xfrm>
            <a:custGeom>
              <a:avLst/>
              <a:gdLst/>
              <a:ahLst/>
              <a:cxnLst>
                <a:cxn ang="0">
                  <a:pos x="1747" y="989"/>
                </a:cxn>
                <a:cxn ang="0">
                  <a:pos x="1823" y="840"/>
                </a:cxn>
                <a:cxn ang="0">
                  <a:pos x="1896" y="701"/>
                </a:cxn>
                <a:cxn ang="0">
                  <a:pos x="1801" y="602"/>
                </a:cxn>
                <a:cxn ang="0">
                  <a:pos x="1816" y="468"/>
                </a:cxn>
                <a:cxn ang="0">
                  <a:pos x="1721" y="412"/>
                </a:cxn>
                <a:cxn ang="0">
                  <a:pos x="1572" y="307"/>
                </a:cxn>
                <a:cxn ang="0">
                  <a:pos x="1427" y="315"/>
                </a:cxn>
                <a:cxn ang="0">
                  <a:pos x="1290" y="271"/>
                </a:cxn>
                <a:cxn ang="0">
                  <a:pos x="1188" y="166"/>
                </a:cxn>
                <a:cxn ang="0">
                  <a:pos x="1096" y="50"/>
                </a:cxn>
                <a:cxn ang="0">
                  <a:pos x="960" y="24"/>
                </a:cxn>
                <a:cxn ang="0">
                  <a:pos x="871" y="251"/>
                </a:cxn>
                <a:cxn ang="0">
                  <a:pos x="766" y="352"/>
                </a:cxn>
                <a:cxn ang="0">
                  <a:pos x="613" y="399"/>
                </a:cxn>
                <a:cxn ang="0">
                  <a:pos x="576" y="354"/>
                </a:cxn>
                <a:cxn ang="0">
                  <a:pos x="450" y="296"/>
                </a:cxn>
                <a:cxn ang="0">
                  <a:pos x="321" y="234"/>
                </a:cxn>
                <a:cxn ang="0">
                  <a:pos x="185" y="238"/>
                </a:cxn>
                <a:cxn ang="0">
                  <a:pos x="0" y="331"/>
                </a:cxn>
                <a:cxn ang="0">
                  <a:pos x="55" y="542"/>
                </a:cxn>
                <a:cxn ang="0">
                  <a:pos x="96" y="687"/>
                </a:cxn>
                <a:cxn ang="0">
                  <a:pos x="157" y="844"/>
                </a:cxn>
                <a:cxn ang="0">
                  <a:pos x="159" y="1008"/>
                </a:cxn>
                <a:cxn ang="0">
                  <a:pos x="166" y="1159"/>
                </a:cxn>
                <a:cxn ang="0">
                  <a:pos x="184" y="1271"/>
                </a:cxn>
                <a:cxn ang="0">
                  <a:pos x="305" y="1197"/>
                </a:cxn>
                <a:cxn ang="0">
                  <a:pos x="431" y="1118"/>
                </a:cxn>
                <a:cxn ang="0">
                  <a:pos x="532" y="1186"/>
                </a:cxn>
                <a:cxn ang="0">
                  <a:pos x="658" y="1197"/>
                </a:cxn>
                <a:cxn ang="0">
                  <a:pos x="765" y="1266"/>
                </a:cxn>
                <a:cxn ang="0">
                  <a:pos x="867" y="1179"/>
                </a:cxn>
                <a:cxn ang="0">
                  <a:pos x="970" y="1150"/>
                </a:cxn>
                <a:cxn ang="0">
                  <a:pos x="1031" y="1017"/>
                </a:cxn>
                <a:cxn ang="0">
                  <a:pos x="1168" y="1020"/>
                </a:cxn>
                <a:cxn ang="0">
                  <a:pos x="1303" y="1041"/>
                </a:cxn>
                <a:cxn ang="0">
                  <a:pos x="1363" y="1179"/>
                </a:cxn>
                <a:cxn ang="0">
                  <a:pos x="1446" y="1245"/>
                </a:cxn>
                <a:cxn ang="0">
                  <a:pos x="1618" y="1182"/>
                </a:cxn>
                <a:cxn ang="0">
                  <a:pos x="1740" y="1058"/>
                </a:cxn>
              </a:cxnLst>
              <a:rect l="0" t="0" r="r" b="b"/>
              <a:pathLst>
                <a:path w="1896" h="1280">
                  <a:moveTo>
                    <a:pt x="1740" y="1058"/>
                  </a:moveTo>
                  <a:lnTo>
                    <a:pt x="1747" y="989"/>
                  </a:lnTo>
                  <a:lnTo>
                    <a:pt x="1794" y="920"/>
                  </a:lnTo>
                  <a:lnTo>
                    <a:pt x="1823" y="840"/>
                  </a:lnTo>
                  <a:lnTo>
                    <a:pt x="1874" y="779"/>
                  </a:lnTo>
                  <a:lnTo>
                    <a:pt x="1896" y="701"/>
                  </a:lnTo>
                  <a:lnTo>
                    <a:pt x="1878" y="630"/>
                  </a:lnTo>
                  <a:lnTo>
                    <a:pt x="1801" y="602"/>
                  </a:lnTo>
                  <a:lnTo>
                    <a:pt x="1771" y="557"/>
                  </a:lnTo>
                  <a:lnTo>
                    <a:pt x="1816" y="468"/>
                  </a:lnTo>
                  <a:lnTo>
                    <a:pt x="1771" y="445"/>
                  </a:lnTo>
                  <a:lnTo>
                    <a:pt x="1721" y="412"/>
                  </a:lnTo>
                  <a:lnTo>
                    <a:pt x="1664" y="261"/>
                  </a:lnTo>
                  <a:lnTo>
                    <a:pt x="1572" y="307"/>
                  </a:lnTo>
                  <a:lnTo>
                    <a:pt x="1495" y="343"/>
                  </a:lnTo>
                  <a:lnTo>
                    <a:pt x="1427" y="315"/>
                  </a:lnTo>
                  <a:lnTo>
                    <a:pt x="1355" y="303"/>
                  </a:lnTo>
                  <a:lnTo>
                    <a:pt x="1290" y="271"/>
                  </a:lnTo>
                  <a:lnTo>
                    <a:pt x="1253" y="213"/>
                  </a:lnTo>
                  <a:lnTo>
                    <a:pt x="1188" y="166"/>
                  </a:lnTo>
                  <a:lnTo>
                    <a:pt x="1124" y="116"/>
                  </a:lnTo>
                  <a:lnTo>
                    <a:pt x="1096" y="50"/>
                  </a:lnTo>
                  <a:lnTo>
                    <a:pt x="1033" y="0"/>
                  </a:lnTo>
                  <a:lnTo>
                    <a:pt x="960" y="24"/>
                  </a:lnTo>
                  <a:lnTo>
                    <a:pt x="895" y="101"/>
                  </a:lnTo>
                  <a:lnTo>
                    <a:pt x="871" y="251"/>
                  </a:lnTo>
                  <a:lnTo>
                    <a:pt x="834" y="307"/>
                  </a:lnTo>
                  <a:lnTo>
                    <a:pt x="766" y="352"/>
                  </a:lnTo>
                  <a:lnTo>
                    <a:pt x="692" y="386"/>
                  </a:lnTo>
                  <a:lnTo>
                    <a:pt x="613" y="399"/>
                  </a:lnTo>
                  <a:lnTo>
                    <a:pt x="644" y="339"/>
                  </a:lnTo>
                  <a:lnTo>
                    <a:pt x="576" y="354"/>
                  </a:lnTo>
                  <a:lnTo>
                    <a:pt x="555" y="275"/>
                  </a:lnTo>
                  <a:lnTo>
                    <a:pt x="450" y="296"/>
                  </a:lnTo>
                  <a:lnTo>
                    <a:pt x="391" y="247"/>
                  </a:lnTo>
                  <a:lnTo>
                    <a:pt x="321" y="234"/>
                  </a:lnTo>
                  <a:lnTo>
                    <a:pt x="261" y="205"/>
                  </a:lnTo>
                  <a:lnTo>
                    <a:pt x="185" y="238"/>
                  </a:lnTo>
                  <a:lnTo>
                    <a:pt x="121" y="285"/>
                  </a:lnTo>
                  <a:lnTo>
                    <a:pt x="0" y="331"/>
                  </a:lnTo>
                  <a:lnTo>
                    <a:pt x="6" y="472"/>
                  </a:lnTo>
                  <a:lnTo>
                    <a:pt x="55" y="542"/>
                  </a:lnTo>
                  <a:lnTo>
                    <a:pt x="47" y="618"/>
                  </a:lnTo>
                  <a:lnTo>
                    <a:pt x="96" y="687"/>
                  </a:lnTo>
                  <a:lnTo>
                    <a:pt x="133" y="762"/>
                  </a:lnTo>
                  <a:lnTo>
                    <a:pt x="157" y="844"/>
                  </a:lnTo>
                  <a:lnTo>
                    <a:pt x="168" y="923"/>
                  </a:lnTo>
                  <a:lnTo>
                    <a:pt x="159" y="1008"/>
                  </a:lnTo>
                  <a:lnTo>
                    <a:pt x="192" y="1082"/>
                  </a:lnTo>
                  <a:lnTo>
                    <a:pt x="166" y="1159"/>
                  </a:lnTo>
                  <a:lnTo>
                    <a:pt x="201" y="1223"/>
                  </a:lnTo>
                  <a:lnTo>
                    <a:pt x="184" y="1271"/>
                  </a:lnTo>
                  <a:lnTo>
                    <a:pt x="263" y="1262"/>
                  </a:lnTo>
                  <a:lnTo>
                    <a:pt x="305" y="1197"/>
                  </a:lnTo>
                  <a:lnTo>
                    <a:pt x="366" y="1150"/>
                  </a:lnTo>
                  <a:lnTo>
                    <a:pt x="431" y="1118"/>
                  </a:lnTo>
                  <a:lnTo>
                    <a:pt x="454" y="1178"/>
                  </a:lnTo>
                  <a:lnTo>
                    <a:pt x="532" y="1186"/>
                  </a:lnTo>
                  <a:lnTo>
                    <a:pt x="585" y="1198"/>
                  </a:lnTo>
                  <a:lnTo>
                    <a:pt x="658" y="1197"/>
                  </a:lnTo>
                  <a:lnTo>
                    <a:pt x="649" y="1280"/>
                  </a:lnTo>
                  <a:lnTo>
                    <a:pt x="765" y="1266"/>
                  </a:lnTo>
                  <a:lnTo>
                    <a:pt x="804" y="1217"/>
                  </a:lnTo>
                  <a:lnTo>
                    <a:pt x="867" y="1179"/>
                  </a:lnTo>
                  <a:lnTo>
                    <a:pt x="919" y="1206"/>
                  </a:lnTo>
                  <a:lnTo>
                    <a:pt x="970" y="1150"/>
                  </a:lnTo>
                  <a:lnTo>
                    <a:pt x="994" y="1094"/>
                  </a:lnTo>
                  <a:lnTo>
                    <a:pt x="1031" y="1017"/>
                  </a:lnTo>
                  <a:lnTo>
                    <a:pt x="1095" y="1024"/>
                  </a:lnTo>
                  <a:lnTo>
                    <a:pt x="1168" y="1020"/>
                  </a:lnTo>
                  <a:lnTo>
                    <a:pt x="1237" y="989"/>
                  </a:lnTo>
                  <a:lnTo>
                    <a:pt x="1303" y="1041"/>
                  </a:lnTo>
                  <a:lnTo>
                    <a:pt x="1358" y="1096"/>
                  </a:lnTo>
                  <a:lnTo>
                    <a:pt x="1363" y="1179"/>
                  </a:lnTo>
                  <a:lnTo>
                    <a:pt x="1402" y="1225"/>
                  </a:lnTo>
                  <a:lnTo>
                    <a:pt x="1446" y="1245"/>
                  </a:lnTo>
                  <a:lnTo>
                    <a:pt x="1567" y="1249"/>
                  </a:lnTo>
                  <a:lnTo>
                    <a:pt x="1618" y="1182"/>
                  </a:lnTo>
                  <a:lnTo>
                    <a:pt x="1660" y="1117"/>
                  </a:lnTo>
                  <a:lnTo>
                    <a:pt x="1740" y="1058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05" name="Freeform 157"/>
            <p:cNvSpPr>
              <a:spLocks/>
            </p:cNvSpPr>
            <p:nvPr/>
          </p:nvSpPr>
          <p:spPr bwMode="auto">
            <a:xfrm>
              <a:off x="1180" y="1183"/>
              <a:ext cx="474" cy="320"/>
            </a:xfrm>
            <a:custGeom>
              <a:avLst/>
              <a:gdLst/>
              <a:ahLst/>
              <a:cxnLst>
                <a:cxn ang="0">
                  <a:pos x="1747" y="989"/>
                </a:cxn>
                <a:cxn ang="0">
                  <a:pos x="1823" y="840"/>
                </a:cxn>
                <a:cxn ang="0">
                  <a:pos x="1896" y="701"/>
                </a:cxn>
                <a:cxn ang="0">
                  <a:pos x="1801" y="602"/>
                </a:cxn>
                <a:cxn ang="0">
                  <a:pos x="1816" y="468"/>
                </a:cxn>
                <a:cxn ang="0">
                  <a:pos x="1721" y="412"/>
                </a:cxn>
                <a:cxn ang="0">
                  <a:pos x="1572" y="307"/>
                </a:cxn>
                <a:cxn ang="0">
                  <a:pos x="1427" y="315"/>
                </a:cxn>
                <a:cxn ang="0">
                  <a:pos x="1290" y="271"/>
                </a:cxn>
                <a:cxn ang="0">
                  <a:pos x="1188" y="166"/>
                </a:cxn>
                <a:cxn ang="0">
                  <a:pos x="1096" y="50"/>
                </a:cxn>
                <a:cxn ang="0">
                  <a:pos x="960" y="24"/>
                </a:cxn>
                <a:cxn ang="0">
                  <a:pos x="871" y="251"/>
                </a:cxn>
                <a:cxn ang="0">
                  <a:pos x="766" y="352"/>
                </a:cxn>
                <a:cxn ang="0">
                  <a:pos x="613" y="399"/>
                </a:cxn>
                <a:cxn ang="0">
                  <a:pos x="576" y="354"/>
                </a:cxn>
                <a:cxn ang="0">
                  <a:pos x="450" y="296"/>
                </a:cxn>
                <a:cxn ang="0">
                  <a:pos x="321" y="234"/>
                </a:cxn>
                <a:cxn ang="0">
                  <a:pos x="185" y="238"/>
                </a:cxn>
                <a:cxn ang="0">
                  <a:pos x="0" y="331"/>
                </a:cxn>
                <a:cxn ang="0">
                  <a:pos x="55" y="542"/>
                </a:cxn>
                <a:cxn ang="0">
                  <a:pos x="96" y="687"/>
                </a:cxn>
                <a:cxn ang="0">
                  <a:pos x="157" y="844"/>
                </a:cxn>
                <a:cxn ang="0">
                  <a:pos x="159" y="1008"/>
                </a:cxn>
                <a:cxn ang="0">
                  <a:pos x="166" y="1159"/>
                </a:cxn>
                <a:cxn ang="0">
                  <a:pos x="184" y="1271"/>
                </a:cxn>
                <a:cxn ang="0">
                  <a:pos x="305" y="1197"/>
                </a:cxn>
                <a:cxn ang="0">
                  <a:pos x="431" y="1118"/>
                </a:cxn>
                <a:cxn ang="0">
                  <a:pos x="532" y="1186"/>
                </a:cxn>
                <a:cxn ang="0">
                  <a:pos x="658" y="1197"/>
                </a:cxn>
                <a:cxn ang="0">
                  <a:pos x="765" y="1266"/>
                </a:cxn>
                <a:cxn ang="0">
                  <a:pos x="867" y="1179"/>
                </a:cxn>
                <a:cxn ang="0">
                  <a:pos x="970" y="1150"/>
                </a:cxn>
                <a:cxn ang="0">
                  <a:pos x="1031" y="1017"/>
                </a:cxn>
                <a:cxn ang="0">
                  <a:pos x="1168" y="1020"/>
                </a:cxn>
                <a:cxn ang="0">
                  <a:pos x="1303" y="1041"/>
                </a:cxn>
                <a:cxn ang="0">
                  <a:pos x="1363" y="1179"/>
                </a:cxn>
                <a:cxn ang="0">
                  <a:pos x="1446" y="1245"/>
                </a:cxn>
                <a:cxn ang="0">
                  <a:pos x="1618" y="1182"/>
                </a:cxn>
                <a:cxn ang="0">
                  <a:pos x="1740" y="1058"/>
                </a:cxn>
              </a:cxnLst>
              <a:rect l="0" t="0" r="r" b="b"/>
              <a:pathLst>
                <a:path w="1896" h="1280">
                  <a:moveTo>
                    <a:pt x="1740" y="1058"/>
                  </a:moveTo>
                  <a:lnTo>
                    <a:pt x="1747" y="989"/>
                  </a:lnTo>
                  <a:lnTo>
                    <a:pt x="1794" y="920"/>
                  </a:lnTo>
                  <a:lnTo>
                    <a:pt x="1823" y="840"/>
                  </a:lnTo>
                  <a:lnTo>
                    <a:pt x="1874" y="779"/>
                  </a:lnTo>
                  <a:lnTo>
                    <a:pt x="1896" y="701"/>
                  </a:lnTo>
                  <a:lnTo>
                    <a:pt x="1878" y="630"/>
                  </a:lnTo>
                  <a:lnTo>
                    <a:pt x="1801" y="602"/>
                  </a:lnTo>
                  <a:lnTo>
                    <a:pt x="1771" y="557"/>
                  </a:lnTo>
                  <a:lnTo>
                    <a:pt x="1816" y="468"/>
                  </a:lnTo>
                  <a:lnTo>
                    <a:pt x="1771" y="445"/>
                  </a:lnTo>
                  <a:lnTo>
                    <a:pt x="1721" y="412"/>
                  </a:lnTo>
                  <a:lnTo>
                    <a:pt x="1664" y="261"/>
                  </a:lnTo>
                  <a:lnTo>
                    <a:pt x="1572" y="307"/>
                  </a:lnTo>
                  <a:lnTo>
                    <a:pt x="1495" y="343"/>
                  </a:lnTo>
                  <a:lnTo>
                    <a:pt x="1427" y="315"/>
                  </a:lnTo>
                  <a:lnTo>
                    <a:pt x="1355" y="303"/>
                  </a:lnTo>
                  <a:lnTo>
                    <a:pt x="1290" y="271"/>
                  </a:lnTo>
                  <a:lnTo>
                    <a:pt x="1253" y="213"/>
                  </a:lnTo>
                  <a:lnTo>
                    <a:pt x="1188" y="166"/>
                  </a:lnTo>
                  <a:lnTo>
                    <a:pt x="1124" y="116"/>
                  </a:lnTo>
                  <a:lnTo>
                    <a:pt x="1096" y="50"/>
                  </a:lnTo>
                  <a:lnTo>
                    <a:pt x="1033" y="0"/>
                  </a:lnTo>
                  <a:lnTo>
                    <a:pt x="960" y="24"/>
                  </a:lnTo>
                  <a:lnTo>
                    <a:pt x="895" y="101"/>
                  </a:lnTo>
                  <a:lnTo>
                    <a:pt x="871" y="251"/>
                  </a:lnTo>
                  <a:lnTo>
                    <a:pt x="834" y="307"/>
                  </a:lnTo>
                  <a:lnTo>
                    <a:pt x="766" y="352"/>
                  </a:lnTo>
                  <a:lnTo>
                    <a:pt x="692" y="386"/>
                  </a:lnTo>
                  <a:lnTo>
                    <a:pt x="613" y="399"/>
                  </a:lnTo>
                  <a:lnTo>
                    <a:pt x="644" y="339"/>
                  </a:lnTo>
                  <a:lnTo>
                    <a:pt x="576" y="354"/>
                  </a:lnTo>
                  <a:lnTo>
                    <a:pt x="555" y="275"/>
                  </a:lnTo>
                  <a:lnTo>
                    <a:pt x="450" y="296"/>
                  </a:lnTo>
                  <a:lnTo>
                    <a:pt x="391" y="247"/>
                  </a:lnTo>
                  <a:lnTo>
                    <a:pt x="321" y="234"/>
                  </a:lnTo>
                  <a:lnTo>
                    <a:pt x="261" y="205"/>
                  </a:lnTo>
                  <a:lnTo>
                    <a:pt x="185" y="238"/>
                  </a:lnTo>
                  <a:lnTo>
                    <a:pt x="121" y="285"/>
                  </a:lnTo>
                  <a:lnTo>
                    <a:pt x="0" y="331"/>
                  </a:lnTo>
                  <a:lnTo>
                    <a:pt x="6" y="472"/>
                  </a:lnTo>
                  <a:lnTo>
                    <a:pt x="55" y="542"/>
                  </a:lnTo>
                  <a:lnTo>
                    <a:pt x="47" y="618"/>
                  </a:lnTo>
                  <a:lnTo>
                    <a:pt x="96" y="687"/>
                  </a:lnTo>
                  <a:lnTo>
                    <a:pt x="133" y="762"/>
                  </a:lnTo>
                  <a:lnTo>
                    <a:pt x="157" y="844"/>
                  </a:lnTo>
                  <a:lnTo>
                    <a:pt x="168" y="923"/>
                  </a:lnTo>
                  <a:lnTo>
                    <a:pt x="159" y="1008"/>
                  </a:lnTo>
                  <a:lnTo>
                    <a:pt x="192" y="1082"/>
                  </a:lnTo>
                  <a:lnTo>
                    <a:pt x="166" y="1159"/>
                  </a:lnTo>
                  <a:lnTo>
                    <a:pt x="201" y="1223"/>
                  </a:lnTo>
                  <a:lnTo>
                    <a:pt x="184" y="1271"/>
                  </a:lnTo>
                  <a:lnTo>
                    <a:pt x="263" y="1262"/>
                  </a:lnTo>
                  <a:lnTo>
                    <a:pt x="305" y="1197"/>
                  </a:lnTo>
                  <a:lnTo>
                    <a:pt x="366" y="1150"/>
                  </a:lnTo>
                  <a:lnTo>
                    <a:pt x="431" y="1118"/>
                  </a:lnTo>
                  <a:lnTo>
                    <a:pt x="454" y="1178"/>
                  </a:lnTo>
                  <a:lnTo>
                    <a:pt x="532" y="1186"/>
                  </a:lnTo>
                  <a:lnTo>
                    <a:pt x="585" y="1198"/>
                  </a:lnTo>
                  <a:lnTo>
                    <a:pt x="658" y="1197"/>
                  </a:lnTo>
                  <a:lnTo>
                    <a:pt x="649" y="1280"/>
                  </a:lnTo>
                  <a:lnTo>
                    <a:pt x="765" y="1266"/>
                  </a:lnTo>
                  <a:lnTo>
                    <a:pt x="804" y="1217"/>
                  </a:lnTo>
                  <a:lnTo>
                    <a:pt x="867" y="1179"/>
                  </a:lnTo>
                  <a:lnTo>
                    <a:pt x="919" y="1206"/>
                  </a:lnTo>
                  <a:lnTo>
                    <a:pt x="970" y="1150"/>
                  </a:lnTo>
                  <a:lnTo>
                    <a:pt x="994" y="1094"/>
                  </a:lnTo>
                  <a:lnTo>
                    <a:pt x="1031" y="1017"/>
                  </a:lnTo>
                  <a:lnTo>
                    <a:pt x="1095" y="1024"/>
                  </a:lnTo>
                  <a:lnTo>
                    <a:pt x="1168" y="1020"/>
                  </a:lnTo>
                  <a:lnTo>
                    <a:pt x="1237" y="989"/>
                  </a:lnTo>
                  <a:lnTo>
                    <a:pt x="1303" y="1041"/>
                  </a:lnTo>
                  <a:lnTo>
                    <a:pt x="1358" y="1096"/>
                  </a:lnTo>
                  <a:lnTo>
                    <a:pt x="1363" y="1179"/>
                  </a:lnTo>
                  <a:lnTo>
                    <a:pt x="1402" y="1225"/>
                  </a:lnTo>
                  <a:lnTo>
                    <a:pt x="1446" y="1245"/>
                  </a:lnTo>
                  <a:lnTo>
                    <a:pt x="1567" y="1249"/>
                  </a:lnTo>
                  <a:lnTo>
                    <a:pt x="1618" y="1182"/>
                  </a:lnTo>
                  <a:lnTo>
                    <a:pt x="1660" y="1117"/>
                  </a:lnTo>
                  <a:lnTo>
                    <a:pt x="1740" y="1058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06" name="Freeform 158"/>
            <p:cNvSpPr>
              <a:spLocks/>
            </p:cNvSpPr>
            <p:nvPr/>
          </p:nvSpPr>
          <p:spPr bwMode="auto">
            <a:xfrm>
              <a:off x="674" y="879"/>
              <a:ext cx="271" cy="282"/>
            </a:xfrm>
            <a:custGeom>
              <a:avLst/>
              <a:gdLst/>
              <a:ahLst/>
              <a:cxnLst>
                <a:cxn ang="0">
                  <a:pos x="1024" y="352"/>
                </a:cxn>
                <a:cxn ang="0">
                  <a:pos x="1082" y="300"/>
                </a:cxn>
                <a:cxn ang="0">
                  <a:pos x="1008" y="259"/>
                </a:cxn>
                <a:cxn ang="0">
                  <a:pos x="992" y="187"/>
                </a:cxn>
                <a:cxn ang="0">
                  <a:pos x="975" y="106"/>
                </a:cxn>
                <a:cxn ang="0">
                  <a:pos x="986" y="33"/>
                </a:cxn>
                <a:cxn ang="0">
                  <a:pos x="913" y="0"/>
                </a:cxn>
                <a:cxn ang="0">
                  <a:pos x="840" y="38"/>
                </a:cxn>
                <a:cxn ang="0">
                  <a:pos x="766" y="66"/>
                </a:cxn>
                <a:cxn ang="0">
                  <a:pos x="678" y="119"/>
                </a:cxn>
                <a:cxn ang="0">
                  <a:pos x="598" y="142"/>
                </a:cxn>
                <a:cxn ang="0">
                  <a:pos x="586" y="170"/>
                </a:cxn>
                <a:cxn ang="0">
                  <a:pos x="639" y="232"/>
                </a:cxn>
                <a:cxn ang="0">
                  <a:pos x="683" y="305"/>
                </a:cxn>
                <a:cxn ang="0">
                  <a:pos x="631" y="353"/>
                </a:cxn>
                <a:cxn ang="0">
                  <a:pos x="557" y="381"/>
                </a:cxn>
                <a:cxn ang="0">
                  <a:pos x="484" y="421"/>
                </a:cxn>
                <a:cxn ang="0">
                  <a:pos x="444" y="482"/>
                </a:cxn>
                <a:cxn ang="0">
                  <a:pos x="407" y="518"/>
                </a:cxn>
                <a:cxn ang="0">
                  <a:pos x="326" y="533"/>
                </a:cxn>
                <a:cxn ang="0">
                  <a:pos x="254" y="521"/>
                </a:cxn>
                <a:cxn ang="0">
                  <a:pos x="199" y="458"/>
                </a:cxn>
                <a:cxn ang="0">
                  <a:pos x="178" y="524"/>
                </a:cxn>
                <a:cxn ang="0">
                  <a:pos x="134" y="477"/>
                </a:cxn>
                <a:cxn ang="0">
                  <a:pos x="57" y="514"/>
                </a:cxn>
                <a:cxn ang="0">
                  <a:pos x="5" y="566"/>
                </a:cxn>
                <a:cxn ang="0">
                  <a:pos x="57" y="654"/>
                </a:cxn>
                <a:cxn ang="0">
                  <a:pos x="0" y="714"/>
                </a:cxn>
                <a:cxn ang="0">
                  <a:pos x="42" y="788"/>
                </a:cxn>
                <a:cxn ang="0">
                  <a:pos x="97" y="849"/>
                </a:cxn>
                <a:cxn ang="0">
                  <a:pos x="115" y="973"/>
                </a:cxn>
                <a:cxn ang="0">
                  <a:pos x="178" y="1016"/>
                </a:cxn>
                <a:cxn ang="0">
                  <a:pos x="251" y="1002"/>
                </a:cxn>
                <a:cxn ang="0">
                  <a:pos x="296" y="1077"/>
                </a:cxn>
                <a:cxn ang="0">
                  <a:pos x="358" y="1130"/>
                </a:cxn>
                <a:cxn ang="0">
                  <a:pos x="379" y="1062"/>
                </a:cxn>
                <a:cxn ang="0">
                  <a:pos x="427" y="1023"/>
                </a:cxn>
                <a:cxn ang="0">
                  <a:pos x="481" y="977"/>
                </a:cxn>
                <a:cxn ang="0">
                  <a:pos x="504" y="898"/>
                </a:cxn>
                <a:cxn ang="0">
                  <a:pos x="500" y="815"/>
                </a:cxn>
                <a:cxn ang="0">
                  <a:pos x="557" y="768"/>
                </a:cxn>
                <a:cxn ang="0">
                  <a:pos x="552" y="682"/>
                </a:cxn>
                <a:cxn ang="0">
                  <a:pos x="572" y="611"/>
                </a:cxn>
                <a:cxn ang="0">
                  <a:pos x="635" y="555"/>
                </a:cxn>
                <a:cxn ang="0">
                  <a:pos x="702" y="575"/>
                </a:cxn>
                <a:cxn ang="0">
                  <a:pos x="775" y="555"/>
                </a:cxn>
                <a:cxn ang="0">
                  <a:pos x="835" y="505"/>
                </a:cxn>
                <a:cxn ang="0">
                  <a:pos x="904" y="458"/>
                </a:cxn>
                <a:cxn ang="0">
                  <a:pos x="1024" y="352"/>
                </a:cxn>
              </a:cxnLst>
              <a:rect l="0" t="0" r="r" b="b"/>
              <a:pathLst>
                <a:path w="1082" h="1130">
                  <a:moveTo>
                    <a:pt x="1024" y="352"/>
                  </a:moveTo>
                  <a:lnTo>
                    <a:pt x="1082" y="300"/>
                  </a:lnTo>
                  <a:lnTo>
                    <a:pt x="1008" y="259"/>
                  </a:lnTo>
                  <a:lnTo>
                    <a:pt x="992" y="187"/>
                  </a:lnTo>
                  <a:lnTo>
                    <a:pt x="975" y="106"/>
                  </a:lnTo>
                  <a:lnTo>
                    <a:pt x="986" y="33"/>
                  </a:lnTo>
                  <a:lnTo>
                    <a:pt x="913" y="0"/>
                  </a:lnTo>
                  <a:lnTo>
                    <a:pt x="840" y="38"/>
                  </a:lnTo>
                  <a:lnTo>
                    <a:pt x="766" y="66"/>
                  </a:lnTo>
                  <a:lnTo>
                    <a:pt x="678" y="119"/>
                  </a:lnTo>
                  <a:lnTo>
                    <a:pt x="598" y="142"/>
                  </a:lnTo>
                  <a:lnTo>
                    <a:pt x="586" y="170"/>
                  </a:lnTo>
                  <a:lnTo>
                    <a:pt x="639" y="232"/>
                  </a:lnTo>
                  <a:lnTo>
                    <a:pt x="683" y="305"/>
                  </a:lnTo>
                  <a:lnTo>
                    <a:pt x="631" y="353"/>
                  </a:lnTo>
                  <a:lnTo>
                    <a:pt x="557" y="381"/>
                  </a:lnTo>
                  <a:lnTo>
                    <a:pt x="484" y="421"/>
                  </a:lnTo>
                  <a:lnTo>
                    <a:pt x="444" y="482"/>
                  </a:lnTo>
                  <a:lnTo>
                    <a:pt x="407" y="518"/>
                  </a:lnTo>
                  <a:lnTo>
                    <a:pt x="326" y="533"/>
                  </a:lnTo>
                  <a:lnTo>
                    <a:pt x="254" y="521"/>
                  </a:lnTo>
                  <a:lnTo>
                    <a:pt x="199" y="458"/>
                  </a:lnTo>
                  <a:lnTo>
                    <a:pt x="178" y="524"/>
                  </a:lnTo>
                  <a:lnTo>
                    <a:pt x="134" y="477"/>
                  </a:lnTo>
                  <a:lnTo>
                    <a:pt x="57" y="514"/>
                  </a:lnTo>
                  <a:lnTo>
                    <a:pt x="5" y="566"/>
                  </a:lnTo>
                  <a:lnTo>
                    <a:pt x="57" y="654"/>
                  </a:lnTo>
                  <a:lnTo>
                    <a:pt x="0" y="714"/>
                  </a:lnTo>
                  <a:lnTo>
                    <a:pt x="42" y="788"/>
                  </a:lnTo>
                  <a:lnTo>
                    <a:pt x="97" y="849"/>
                  </a:lnTo>
                  <a:lnTo>
                    <a:pt x="115" y="973"/>
                  </a:lnTo>
                  <a:lnTo>
                    <a:pt x="178" y="1016"/>
                  </a:lnTo>
                  <a:lnTo>
                    <a:pt x="251" y="1002"/>
                  </a:lnTo>
                  <a:lnTo>
                    <a:pt x="296" y="1077"/>
                  </a:lnTo>
                  <a:lnTo>
                    <a:pt x="358" y="1130"/>
                  </a:lnTo>
                  <a:lnTo>
                    <a:pt x="379" y="1062"/>
                  </a:lnTo>
                  <a:lnTo>
                    <a:pt x="427" y="1023"/>
                  </a:lnTo>
                  <a:lnTo>
                    <a:pt x="481" y="977"/>
                  </a:lnTo>
                  <a:lnTo>
                    <a:pt x="504" y="898"/>
                  </a:lnTo>
                  <a:lnTo>
                    <a:pt x="500" y="815"/>
                  </a:lnTo>
                  <a:lnTo>
                    <a:pt x="557" y="768"/>
                  </a:lnTo>
                  <a:lnTo>
                    <a:pt x="552" y="682"/>
                  </a:lnTo>
                  <a:lnTo>
                    <a:pt x="572" y="611"/>
                  </a:lnTo>
                  <a:lnTo>
                    <a:pt x="635" y="555"/>
                  </a:lnTo>
                  <a:lnTo>
                    <a:pt x="702" y="575"/>
                  </a:lnTo>
                  <a:lnTo>
                    <a:pt x="775" y="555"/>
                  </a:lnTo>
                  <a:lnTo>
                    <a:pt x="835" y="505"/>
                  </a:lnTo>
                  <a:lnTo>
                    <a:pt x="904" y="458"/>
                  </a:lnTo>
                  <a:lnTo>
                    <a:pt x="1024" y="35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07" name="Freeform 159"/>
            <p:cNvSpPr>
              <a:spLocks/>
            </p:cNvSpPr>
            <p:nvPr/>
          </p:nvSpPr>
          <p:spPr bwMode="auto">
            <a:xfrm>
              <a:off x="674" y="879"/>
              <a:ext cx="271" cy="282"/>
            </a:xfrm>
            <a:custGeom>
              <a:avLst/>
              <a:gdLst/>
              <a:ahLst/>
              <a:cxnLst>
                <a:cxn ang="0">
                  <a:pos x="1024" y="352"/>
                </a:cxn>
                <a:cxn ang="0">
                  <a:pos x="1082" y="300"/>
                </a:cxn>
                <a:cxn ang="0">
                  <a:pos x="1008" y="259"/>
                </a:cxn>
                <a:cxn ang="0">
                  <a:pos x="992" y="187"/>
                </a:cxn>
                <a:cxn ang="0">
                  <a:pos x="975" y="106"/>
                </a:cxn>
                <a:cxn ang="0">
                  <a:pos x="986" y="33"/>
                </a:cxn>
                <a:cxn ang="0">
                  <a:pos x="913" y="0"/>
                </a:cxn>
                <a:cxn ang="0">
                  <a:pos x="840" y="38"/>
                </a:cxn>
                <a:cxn ang="0">
                  <a:pos x="766" y="66"/>
                </a:cxn>
                <a:cxn ang="0">
                  <a:pos x="678" y="119"/>
                </a:cxn>
                <a:cxn ang="0">
                  <a:pos x="598" y="142"/>
                </a:cxn>
                <a:cxn ang="0">
                  <a:pos x="586" y="170"/>
                </a:cxn>
                <a:cxn ang="0">
                  <a:pos x="639" y="232"/>
                </a:cxn>
                <a:cxn ang="0">
                  <a:pos x="683" y="305"/>
                </a:cxn>
                <a:cxn ang="0">
                  <a:pos x="631" y="353"/>
                </a:cxn>
                <a:cxn ang="0">
                  <a:pos x="557" y="381"/>
                </a:cxn>
                <a:cxn ang="0">
                  <a:pos x="484" y="421"/>
                </a:cxn>
                <a:cxn ang="0">
                  <a:pos x="444" y="482"/>
                </a:cxn>
                <a:cxn ang="0">
                  <a:pos x="407" y="518"/>
                </a:cxn>
                <a:cxn ang="0">
                  <a:pos x="326" y="533"/>
                </a:cxn>
                <a:cxn ang="0">
                  <a:pos x="254" y="521"/>
                </a:cxn>
                <a:cxn ang="0">
                  <a:pos x="199" y="458"/>
                </a:cxn>
                <a:cxn ang="0">
                  <a:pos x="178" y="524"/>
                </a:cxn>
                <a:cxn ang="0">
                  <a:pos x="134" y="477"/>
                </a:cxn>
                <a:cxn ang="0">
                  <a:pos x="57" y="514"/>
                </a:cxn>
                <a:cxn ang="0">
                  <a:pos x="5" y="566"/>
                </a:cxn>
                <a:cxn ang="0">
                  <a:pos x="57" y="654"/>
                </a:cxn>
                <a:cxn ang="0">
                  <a:pos x="0" y="714"/>
                </a:cxn>
                <a:cxn ang="0">
                  <a:pos x="42" y="788"/>
                </a:cxn>
                <a:cxn ang="0">
                  <a:pos x="97" y="849"/>
                </a:cxn>
                <a:cxn ang="0">
                  <a:pos x="115" y="973"/>
                </a:cxn>
                <a:cxn ang="0">
                  <a:pos x="178" y="1016"/>
                </a:cxn>
                <a:cxn ang="0">
                  <a:pos x="251" y="1002"/>
                </a:cxn>
                <a:cxn ang="0">
                  <a:pos x="296" y="1077"/>
                </a:cxn>
                <a:cxn ang="0">
                  <a:pos x="358" y="1130"/>
                </a:cxn>
                <a:cxn ang="0">
                  <a:pos x="379" y="1062"/>
                </a:cxn>
                <a:cxn ang="0">
                  <a:pos x="427" y="1023"/>
                </a:cxn>
                <a:cxn ang="0">
                  <a:pos x="481" y="977"/>
                </a:cxn>
                <a:cxn ang="0">
                  <a:pos x="504" y="898"/>
                </a:cxn>
                <a:cxn ang="0">
                  <a:pos x="500" y="815"/>
                </a:cxn>
                <a:cxn ang="0">
                  <a:pos x="557" y="768"/>
                </a:cxn>
                <a:cxn ang="0">
                  <a:pos x="552" y="682"/>
                </a:cxn>
                <a:cxn ang="0">
                  <a:pos x="572" y="611"/>
                </a:cxn>
                <a:cxn ang="0">
                  <a:pos x="635" y="555"/>
                </a:cxn>
                <a:cxn ang="0">
                  <a:pos x="702" y="575"/>
                </a:cxn>
                <a:cxn ang="0">
                  <a:pos x="775" y="555"/>
                </a:cxn>
                <a:cxn ang="0">
                  <a:pos x="835" y="505"/>
                </a:cxn>
                <a:cxn ang="0">
                  <a:pos x="904" y="458"/>
                </a:cxn>
                <a:cxn ang="0">
                  <a:pos x="1024" y="352"/>
                </a:cxn>
              </a:cxnLst>
              <a:rect l="0" t="0" r="r" b="b"/>
              <a:pathLst>
                <a:path w="1082" h="1130">
                  <a:moveTo>
                    <a:pt x="1024" y="352"/>
                  </a:moveTo>
                  <a:lnTo>
                    <a:pt x="1082" y="300"/>
                  </a:lnTo>
                  <a:lnTo>
                    <a:pt x="1008" y="259"/>
                  </a:lnTo>
                  <a:lnTo>
                    <a:pt x="992" y="187"/>
                  </a:lnTo>
                  <a:lnTo>
                    <a:pt x="975" y="106"/>
                  </a:lnTo>
                  <a:lnTo>
                    <a:pt x="986" y="33"/>
                  </a:lnTo>
                  <a:lnTo>
                    <a:pt x="913" y="0"/>
                  </a:lnTo>
                  <a:lnTo>
                    <a:pt x="840" y="38"/>
                  </a:lnTo>
                  <a:lnTo>
                    <a:pt x="766" y="66"/>
                  </a:lnTo>
                  <a:lnTo>
                    <a:pt x="678" y="119"/>
                  </a:lnTo>
                  <a:lnTo>
                    <a:pt x="598" y="142"/>
                  </a:lnTo>
                  <a:lnTo>
                    <a:pt x="586" y="170"/>
                  </a:lnTo>
                  <a:lnTo>
                    <a:pt x="639" y="232"/>
                  </a:lnTo>
                  <a:lnTo>
                    <a:pt x="683" y="305"/>
                  </a:lnTo>
                  <a:lnTo>
                    <a:pt x="631" y="353"/>
                  </a:lnTo>
                  <a:lnTo>
                    <a:pt x="557" y="381"/>
                  </a:lnTo>
                  <a:lnTo>
                    <a:pt x="484" y="421"/>
                  </a:lnTo>
                  <a:lnTo>
                    <a:pt x="444" y="482"/>
                  </a:lnTo>
                  <a:lnTo>
                    <a:pt x="407" y="518"/>
                  </a:lnTo>
                  <a:lnTo>
                    <a:pt x="326" y="533"/>
                  </a:lnTo>
                  <a:lnTo>
                    <a:pt x="254" y="521"/>
                  </a:lnTo>
                  <a:lnTo>
                    <a:pt x="199" y="458"/>
                  </a:lnTo>
                  <a:lnTo>
                    <a:pt x="178" y="524"/>
                  </a:lnTo>
                  <a:lnTo>
                    <a:pt x="134" y="477"/>
                  </a:lnTo>
                  <a:lnTo>
                    <a:pt x="57" y="514"/>
                  </a:lnTo>
                  <a:lnTo>
                    <a:pt x="5" y="566"/>
                  </a:lnTo>
                  <a:lnTo>
                    <a:pt x="57" y="654"/>
                  </a:lnTo>
                  <a:lnTo>
                    <a:pt x="0" y="714"/>
                  </a:lnTo>
                  <a:lnTo>
                    <a:pt x="42" y="788"/>
                  </a:lnTo>
                  <a:lnTo>
                    <a:pt x="97" y="849"/>
                  </a:lnTo>
                  <a:lnTo>
                    <a:pt x="115" y="973"/>
                  </a:lnTo>
                  <a:lnTo>
                    <a:pt x="178" y="1016"/>
                  </a:lnTo>
                  <a:lnTo>
                    <a:pt x="251" y="1002"/>
                  </a:lnTo>
                  <a:lnTo>
                    <a:pt x="296" y="1077"/>
                  </a:lnTo>
                  <a:lnTo>
                    <a:pt x="358" y="1130"/>
                  </a:lnTo>
                  <a:lnTo>
                    <a:pt x="379" y="1062"/>
                  </a:lnTo>
                  <a:lnTo>
                    <a:pt x="427" y="1023"/>
                  </a:lnTo>
                  <a:lnTo>
                    <a:pt x="481" y="977"/>
                  </a:lnTo>
                  <a:lnTo>
                    <a:pt x="504" y="898"/>
                  </a:lnTo>
                  <a:lnTo>
                    <a:pt x="500" y="815"/>
                  </a:lnTo>
                  <a:lnTo>
                    <a:pt x="557" y="768"/>
                  </a:lnTo>
                  <a:lnTo>
                    <a:pt x="552" y="682"/>
                  </a:lnTo>
                  <a:lnTo>
                    <a:pt x="572" y="611"/>
                  </a:lnTo>
                  <a:lnTo>
                    <a:pt x="635" y="555"/>
                  </a:lnTo>
                  <a:lnTo>
                    <a:pt x="702" y="575"/>
                  </a:lnTo>
                  <a:lnTo>
                    <a:pt x="775" y="555"/>
                  </a:lnTo>
                  <a:lnTo>
                    <a:pt x="835" y="505"/>
                  </a:lnTo>
                  <a:lnTo>
                    <a:pt x="904" y="458"/>
                  </a:lnTo>
                  <a:lnTo>
                    <a:pt x="1024" y="352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08" name="Freeform 160"/>
            <p:cNvSpPr>
              <a:spLocks/>
            </p:cNvSpPr>
            <p:nvPr/>
          </p:nvSpPr>
          <p:spPr bwMode="auto">
            <a:xfrm>
              <a:off x="1410" y="1431"/>
              <a:ext cx="172" cy="139"/>
            </a:xfrm>
            <a:custGeom>
              <a:avLst/>
              <a:gdLst/>
              <a:ahLst/>
              <a:cxnLst>
                <a:cxn ang="0">
                  <a:pos x="355" y="527"/>
                </a:cxn>
                <a:cxn ang="0">
                  <a:pos x="429" y="540"/>
                </a:cxn>
                <a:cxn ang="0">
                  <a:pos x="527" y="556"/>
                </a:cxn>
                <a:cxn ang="0">
                  <a:pos x="599" y="520"/>
                </a:cxn>
                <a:cxn ang="0">
                  <a:pos x="638" y="458"/>
                </a:cxn>
                <a:cxn ang="0">
                  <a:pos x="686" y="399"/>
                </a:cxn>
                <a:cxn ang="0">
                  <a:pos x="633" y="339"/>
                </a:cxn>
                <a:cxn ang="0">
                  <a:pos x="648" y="265"/>
                </a:cxn>
                <a:cxn ang="0">
                  <a:pos x="527" y="256"/>
                </a:cxn>
                <a:cxn ang="0">
                  <a:pos x="483" y="236"/>
                </a:cxn>
                <a:cxn ang="0">
                  <a:pos x="444" y="190"/>
                </a:cxn>
                <a:cxn ang="0">
                  <a:pos x="439" y="107"/>
                </a:cxn>
                <a:cxn ang="0">
                  <a:pos x="384" y="52"/>
                </a:cxn>
                <a:cxn ang="0">
                  <a:pos x="318" y="0"/>
                </a:cxn>
                <a:cxn ang="0">
                  <a:pos x="249" y="31"/>
                </a:cxn>
                <a:cxn ang="0">
                  <a:pos x="176" y="35"/>
                </a:cxn>
                <a:cxn ang="0">
                  <a:pos x="112" y="28"/>
                </a:cxn>
                <a:cxn ang="0">
                  <a:pos x="75" y="105"/>
                </a:cxn>
                <a:cxn ang="0">
                  <a:pos x="51" y="161"/>
                </a:cxn>
                <a:cxn ang="0">
                  <a:pos x="0" y="217"/>
                </a:cxn>
                <a:cxn ang="0">
                  <a:pos x="83" y="337"/>
                </a:cxn>
                <a:cxn ang="0">
                  <a:pos x="152" y="375"/>
                </a:cxn>
                <a:cxn ang="0">
                  <a:pos x="166" y="452"/>
                </a:cxn>
                <a:cxn ang="0">
                  <a:pos x="209" y="515"/>
                </a:cxn>
                <a:cxn ang="0">
                  <a:pos x="239" y="460"/>
                </a:cxn>
                <a:cxn ang="0">
                  <a:pos x="287" y="508"/>
                </a:cxn>
                <a:cxn ang="0">
                  <a:pos x="355" y="527"/>
                </a:cxn>
              </a:cxnLst>
              <a:rect l="0" t="0" r="r" b="b"/>
              <a:pathLst>
                <a:path w="686" h="556">
                  <a:moveTo>
                    <a:pt x="355" y="527"/>
                  </a:moveTo>
                  <a:lnTo>
                    <a:pt x="429" y="540"/>
                  </a:lnTo>
                  <a:lnTo>
                    <a:pt x="527" y="556"/>
                  </a:lnTo>
                  <a:lnTo>
                    <a:pt x="599" y="520"/>
                  </a:lnTo>
                  <a:lnTo>
                    <a:pt x="638" y="458"/>
                  </a:lnTo>
                  <a:lnTo>
                    <a:pt x="686" y="399"/>
                  </a:lnTo>
                  <a:lnTo>
                    <a:pt x="633" y="339"/>
                  </a:lnTo>
                  <a:lnTo>
                    <a:pt x="648" y="265"/>
                  </a:lnTo>
                  <a:lnTo>
                    <a:pt x="527" y="256"/>
                  </a:lnTo>
                  <a:lnTo>
                    <a:pt x="483" y="236"/>
                  </a:lnTo>
                  <a:lnTo>
                    <a:pt x="444" y="190"/>
                  </a:lnTo>
                  <a:lnTo>
                    <a:pt x="439" y="107"/>
                  </a:lnTo>
                  <a:lnTo>
                    <a:pt x="384" y="52"/>
                  </a:lnTo>
                  <a:lnTo>
                    <a:pt x="318" y="0"/>
                  </a:lnTo>
                  <a:lnTo>
                    <a:pt x="249" y="31"/>
                  </a:lnTo>
                  <a:lnTo>
                    <a:pt x="176" y="35"/>
                  </a:lnTo>
                  <a:lnTo>
                    <a:pt x="112" y="28"/>
                  </a:lnTo>
                  <a:lnTo>
                    <a:pt x="75" y="105"/>
                  </a:lnTo>
                  <a:lnTo>
                    <a:pt x="51" y="161"/>
                  </a:lnTo>
                  <a:lnTo>
                    <a:pt x="0" y="217"/>
                  </a:lnTo>
                  <a:lnTo>
                    <a:pt x="83" y="337"/>
                  </a:lnTo>
                  <a:lnTo>
                    <a:pt x="152" y="375"/>
                  </a:lnTo>
                  <a:lnTo>
                    <a:pt x="166" y="452"/>
                  </a:lnTo>
                  <a:lnTo>
                    <a:pt x="209" y="515"/>
                  </a:lnTo>
                  <a:lnTo>
                    <a:pt x="239" y="460"/>
                  </a:lnTo>
                  <a:lnTo>
                    <a:pt x="287" y="508"/>
                  </a:lnTo>
                  <a:lnTo>
                    <a:pt x="355" y="527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09" name="Freeform 161"/>
            <p:cNvSpPr>
              <a:spLocks/>
            </p:cNvSpPr>
            <p:nvPr/>
          </p:nvSpPr>
          <p:spPr bwMode="auto">
            <a:xfrm>
              <a:off x="1268" y="1099"/>
              <a:ext cx="135" cy="183"/>
            </a:xfrm>
            <a:custGeom>
              <a:avLst/>
              <a:gdLst/>
              <a:ahLst/>
              <a:cxnLst>
                <a:cxn ang="0">
                  <a:pos x="179" y="620"/>
                </a:cxn>
                <a:cxn ang="0">
                  <a:pos x="185" y="533"/>
                </a:cxn>
                <a:cxn ang="0">
                  <a:pos x="155" y="472"/>
                </a:cxn>
                <a:cxn ang="0">
                  <a:pos x="97" y="431"/>
                </a:cxn>
                <a:cxn ang="0">
                  <a:pos x="69" y="349"/>
                </a:cxn>
                <a:cxn ang="0">
                  <a:pos x="0" y="315"/>
                </a:cxn>
                <a:cxn ang="0">
                  <a:pos x="39" y="250"/>
                </a:cxn>
                <a:cxn ang="0">
                  <a:pos x="98" y="198"/>
                </a:cxn>
                <a:cxn ang="0">
                  <a:pos x="126" y="117"/>
                </a:cxn>
                <a:cxn ang="0">
                  <a:pos x="114" y="0"/>
                </a:cxn>
                <a:cxn ang="0">
                  <a:pos x="203" y="56"/>
                </a:cxn>
                <a:cxn ang="0">
                  <a:pos x="272" y="97"/>
                </a:cxn>
                <a:cxn ang="0">
                  <a:pos x="330" y="96"/>
                </a:cxn>
                <a:cxn ang="0">
                  <a:pos x="355" y="15"/>
                </a:cxn>
                <a:cxn ang="0">
                  <a:pos x="448" y="112"/>
                </a:cxn>
                <a:cxn ang="0">
                  <a:pos x="505" y="166"/>
                </a:cxn>
                <a:cxn ang="0">
                  <a:pos x="524" y="237"/>
                </a:cxn>
                <a:cxn ang="0">
                  <a:pos x="476" y="293"/>
                </a:cxn>
                <a:cxn ang="0">
                  <a:pos x="476" y="375"/>
                </a:cxn>
                <a:cxn ang="0">
                  <a:pos x="462" y="456"/>
                </a:cxn>
                <a:cxn ang="0">
                  <a:pos x="541" y="440"/>
                </a:cxn>
                <a:cxn ang="0">
                  <a:pos x="526" y="592"/>
                </a:cxn>
                <a:cxn ang="0">
                  <a:pos x="490" y="653"/>
                </a:cxn>
                <a:cxn ang="0">
                  <a:pos x="410" y="696"/>
                </a:cxn>
                <a:cxn ang="0">
                  <a:pos x="336" y="724"/>
                </a:cxn>
                <a:cxn ang="0">
                  <a:pos x="258" y="731"/>
                </a:cxn>
                <a:cxn ang="0">
                  <a:pos x="276" y="685"/>
                </a:cxn>
                <a:cxn ang="0">
                  <a:pos x="220" y="686"/>
                </a:cxn>
                <a:cxn ang="0">
                  <a:pos x="179" y="620"/>
                </a:cxn>
              </a:cxnLst>
              <a:rect l="0" t="0" r="r" b="b"/>
              <a:pathLst>
                <a:path w="541" h="731">
                  <a:moveTo>
                    <a:pt x="179" y="620"/>
                  </a:moveTo>
                  <a:lnTo>
                    <a:pt x="185" y="533"/>
                  </a:lnTo>
                  <a:lnTo>
                    <a:pt x="155" y="472"/>
                  </a:lnTo>
                  <a:lnTo>
                    <a:pt x="97" y="431"/>
                  </a:lnTo>
                  <a:lnTo>
                    <a:pt x="69" y="349"/>
                  </a:lnTo>
                  <a:lnTo>
                    <a:pt x="0" y="315"/>
                  </a:lnTo>
                  <a:lnTo>
                    <a:pt x="39" y="250"/>
                  </a:lnTo>
                  <a:lnTo>
                    <a:pt x="98" y="198"/>
                  </a:lnTo>
                  <a:lnTo>
                    <a:pt x="126" y="117"/>
                  </a:lnTo>
                  <a:lnTo>
                    <a:pt x="114" y="0"/>
                  </a:lnTo>
                  <a:lnTo>
                    <a:pt x="203" y="56"/>
                  </a:lnTo>
                  <a:lnTo>
                    <a:pt x="272" y="97"/>
                  </a:lnTo>
                  <a:lnTo>
                    <a:pt x="330" y="96"/>
                  </a:lnTo>
                  <a:lnTo>
                    <a:pt x="355" y="15"/>
                  </a:lnTo>
                  <a:lnTo>
                    <a:pt x="448" y="112"/>
                  </a:lnTo>
                  <a:lnTo>
                    <a:pt x="505" y="166"/>
                  </a:lnTo>
                  <a:lnTo>
                    <a:pt x="524" y="237"/>
                  </a:lnTo>
                  <a:lnTo>
                    <a:pt x="476" y="293"/>
                  </a:lnTo>
                  <a:lnTo>
                    <a:pt x="476" y="375"/>
                  </a:lnTo>
                  <a:lnTo>
                    <a:pt x="462" y="456"/>
                  </a:lnTo>
                  <a:lnTo>
                    <a:pt x="541" y="440"/>
                  </a:lnTo>
                  <a:lnTo>
                    <a:pt x="526" y="592"/>
                  </a:lnTo>
                  <a:lnTo>
                    <a:pt x="490" y="653"/>
                  </a:lnTo>
                  <a:lnTo>
                    <a:pt x="410" y="696"/>
                  </a:lnTo>
                  <a:lnTo>
                    <a:pt x="336" y="724"/>
                  </a:lnTo>
                  <a:lnTo>
                    <a:pt x="258" y="731"/>
                  </a:lnTo>
                  <a:lnTo>
                    <a:pt x="276" y="685"/>
                  </a:lnTo>
                  <a:lnTo>
                    <a:pt x="220" y="686"/>
                  </a:lnTo>
                  <a:lnTo>
                    <a:pt x="179" y="620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10" name="Freeform 162"/>
            <p:cNvSpPr>
              <a:spLocks/>
            </p:cNvSpPr>
            <p:nvPr/>
          </p:nvSpPr>
          <p:spPr bwMode="auto">
            <a:xfrm>
              <a:off x="1176" y="1103"/>
              <a:ext cx="140" cy="166"/>
            </a:xfrm>
            <a:custGeom>
              <a:avLst/>
              <a:gdLst/>
              <a:ahLst/>
              <a:cxnLst>
                <a:cxn ang="0">
                  <a:pos x="37" y="82"/>
                </a:cxn>
                <a:cxn ang="0">
                  <a:pos x="121" y="199"/>
                </a:cxn>
                <a:cxn ang="0">
                  <a:pos x="117" y="282"/>
                </a:cxn>
                <a:cxn ang="0">
                  <a:pos x="89" y="339"/>
                </a:cxn>
                <a:cxn ang="0">
                  <a:pos x="126" y="416"/>
                </a:cxn>
                <a:cxn ang="0">
                  <a:pos x="80" y="459"/>
                </a:cxn>
                <a:cxn ang="0">
                  <a:pos x="14" y="505"/>
                </a:cxn>
                <a:cxn ang="0">
                  <a:pos x="0" y="589"/>
                </a:cxn>
                <a:cxn ang="0">
                  <a:pos x="32" y="666"/>
                </a:cxn>
                <a:cxn ang="0">
                  <a:pos x="153" y="617"/>
                </a:cxn>
                <a:cxn ang="0">
                  <a:pos x="216" y="570"/>
                </a:cxn>
                <a:cxn ang="0">
                  <a:pos x="292" y="537"/>
                </a:cxn>
                <a:cxn ang="0">
                  <a:pos x="352" y="566"/>
                </a:cxn>
                <a:cxn ang="0">
                  <a:pos x="423" y="580"/>
                </a:cxn>
                <a:cxn ang="0">
                  <a:pos x="481" y="629"/>
                </a:cxn>
                <a:cxn ang="0">
                  <a:pos x="553" y="617"/>
                </a:cxn>
                <a:cxn ang="0">
                  <a:pos x="559" y="532"/>
                </a:cxn>
                <a:cxn ang="0">
                  <a:pos x="529" y="469"/>
                </a:cxn>
                <a:cxn ang="0">
                  <a:pos x="472" y="429"/>
                </a:cxn>
                <a:cxn ang="0">
                  <a:pos x="444" y="347"/>
                </a:cxn>
                <a:cxn ang="0">
                  <a:pos x="375" y="314"/>
                </a:cxn>
                <a:cxn ang="0">
                  <a:pos x="413" y="248"/>
                </a:cxn>
                <a:cxn ang="0">
                  <a:pos x="473" y="195"/>
                </a:cxn>
                <a:cxn ang="0">
                  <a:pos x="501" y="116"/>
                </a:cxn>
                <a:cxn ang="0">
                  <a:pos x="490" y="0"/>
                </a:cxn>
                <a:cxn ang="0">
                  <a:pos x="371" y="40"/>
                </a:cxn>
                <a:cxn ang="0">
                  <a:pos x="324" y="40"/>
                </a:cxn>
                <a:cxn ang="0">
                  <a:pos x="270" y="37"/>
                </a:cxn>
                <a:cxn ang="0">
                  <a:pos x="191" y="36"/>
                </a:cxn>
                <a:cxn ang="0">
                  <a:pos x="114" y="58"/>
                </a:cxn>
                <a:cxn ang="0">
                  <a:pos x="37" y="82"/>
                </a:cxn>
              </a:cxnLst>
              <a:rect l="0" t="0" r="r" b="b"/>
              <a:pathLst>
                <a:path w="559" h="666">
                  <a:moveTo>
                    <a:pt x="37" y="82"/>
                  </a:moveTo>
                  <a:lnTo>
                    <a:pt x="121" y="199"/>
                  </a:lnTo>
                  <a:lnTo>
                    <a:pt x="117" y="282"/>
                  </a:lnTo>
                  <a:lnTo>
                    <a:pt x="89" y="339"/>
                  </a:lnTo>
                  <a:lnTo>
                    <a:pt x="126" y="416"/>
                  </a:lnTo>
                  <a:lnTo>
                    <a:pt x="80" y="459"/>
                  </a:lnTo>
                  <a:lnTo>
                    <a:pt x="14" y="505"/>
                  </a:lnTo>
                  <a:lnTo>
                    <a:pt x="0" y="589"/>
                  </a:lnTo>
                  <a:lnTo>
                    <a:pt x="32" y="666"/>
                  </a:lnTo>
                  <a:lnTo>
                    <a:pt x="153" y="617"/>
                  </a:lnTo>
                  <a:lnTo>
                    <a:pt x="216" y="570"/>
                  </a:lnTo>
                  <a:lnTo>
                    <a:pt x="292" y="537"/>
                  </a:lnTo>
                  <a:lnTo>
                    <a:pt x="352" y="566"/>
                  </a:lnTo>
                  <a:lnTo>
                    <a:pt x="423" y="580"/>
                  </a:lnTo>
                  <a:lnTo>
                    <a:pt x="481" y="629"/>
                  </a:lnTo>
                  <a:lnTo>
                    <a:pt x="553" y="617"/>
                  </a:lnTo>
                  <a:lnTo>
                    <a:pt x="559" y="532"/>
                  </a:lnTo>
                  <a:lnTo>
                    <a:pt x="529" y="469"/>
                  </a:lnTo>
                  <a:lnTo>
                    <a:pt x="472" y="429"/>
                  </a:lnTo>
                  <a:lnTo>
                    <a:pt x="444" y="347"/>
                  </a:lnTo>
                  <a:lnTo>
                    <a:pt x="375" y="314"/>
                  </a:lnTo>
                  <a:lnTo>
                    <a:pt x="413" y="248"/>
                  </a:lnTo>
                  <a:lnTo>
                    <a:pt x="473" y="195"/>
                  </a:lnTo>
                  <a:lnTo>
                    <a:pt x="501" y="116"/>
                  </a:lnTo>
                  <a:lnTo>
                    <a:pt x="490" y="0"/>
                  </a:lnTo>
                  <a:lnTo>
                    <a:pt x="371" y="40"/>
                  </a:lnTo>
                  <a:lnTo>
                    <a:pt x="324" y="40"/>
                  </a:lnTo>
                  <a:lnTo>
                    <a:pt x="270" y="37"/>
                  </a:lnTo>
                  <a:lnTo>
                    <a:pt x="191" y="36"/>
                  </a:lnTo>
                  <a:lnTo>
                    <a:pt x="114" y="58"/>
                  </a:lnTo>
                  <a:lnTo>
                    <a:pt x="37" y="8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11" name="Freeform 163"/>
            <p:cNvSpPr>
              <a:spLocks/>
            </p:cNvSpPr>
            <p:nvPr/>
          </p:nvSpPr>
          <p:spPr bwMode="auto">
            <a:xfrm>
              <a:off x="1176" y="1103"/>
              <a:ext cx="140" cy="166"/>
            </a:xfrm>
            <a:custGeom>
              <a:avLst/>
              <a:gdLst/>
              <a:ahLst/>
              <a:cxnLst>
                <a:cxn ang="0">
                  <a:pos x="37" y="82"/>
                </a:cxn>
                <a:cxn ang="0">
                  <a:pos x="121" y="199"/>
                </a:cxn>
                <a:cxn ang="0">
                  <a:pos x="117" y="282"/>
                </a:cxn>
                <a:cxn ang="0">
                  <a:pos x="89" y="339"/>
                </a:cxn>
                <a:cxn ang="0">
                  <a:pos x="126" y="416"/>
                </a:cxn>
                <a:cxn ang="0">
                  <a:pos x="80" y="459"/>
                </a:cxn>
                <a:cxn ang="0">
                  <a:pos x="14" y="505"/>
                </a:cxn>
                <a:cxn ang="0">
                  <a:pos x="0" y="589"/>
                </a:cxn>
                <a:cxn ang="0">
                  <a:pos x="32" y="666"/>
                </a:cxn>
                <a:cxn ang="0">
                  <a:pos x="153" y="617"/>
                </a:cxn>
                <a:cxn ang="0">
                  <a:pos x="216" y="570"/>
                </a:cxn>
                <a:cxn ang="0">
                  <a:pos x="292" y="537"/>
                </a:cxn>
                <a:cxn ang="0">
                  <a:pos x="352" y="566"/>
                </a:cxn>
                <a:cxn ang="0">
                  <a:pos x="423" y="580"/>
                </a:cxn>
                <a:cxn ang="0">
                  <a:pos x="481" y="629"/>
                </a:cxn>
                <a:cxn ang="0">
                  <a:pos x="553" y="617"/>
                </a:cxn>
                <a:cxn ang="0">
                  <a:pos x="559" y="532"/>
                </a:cxn>
                <a:cxn ang="0">
                  <a:pos x="529" y="469"/>
                </a:cxn>
                <a:cxn ang="0">
                  <a:pos x="472" y="429"/>
                </a:cxn>
                <a:cxn ang="0">
                  <a:pos x="444" y="347"/>
                </a:cxn>
                <a:cxn ang="0">
                  <a:pos x="375" y="314"/>
                </a:cxn>
                <a:cxn ang="0">
                  <a:pos x="413" y="248"/>
                </a:cxn>
                <a:cxn ang="0">
                  <a:pos x="473" y="195"/>
                </a:cxn>
                <a:cxn ang="0">
                  <a:pos x="501" y="116"/>
                </a:cxn>
                <a:cxn ang="0">
                  <a:pos x="490" y="0"/>
                </a:cxn>
                <a:cxn ang="0">
                  <a:pos x="371" y="40"/>
                </a:cxn>
                <a:cxn ang="0">
                  <a:pos x="324" y="40"/>
                </a:cxn>
                <a:cxn ang="0">
                  <a:pos x="270" y="37"/>
                </a:cxn>
                <a:cxn ang="0">
                  <a:pos x="191" y="36"/>
                </a:cxn>
                <a:cxn ang="0">
                  <a:pos x="114" y="58"/>
                </a:cxn>
                <a:cxn ang="0">
                  <a:pos x="37" y="82"/>
                </a:cxn>
              </a:cxnLst>
              <a:rect l="0" t="0" r="r" b="b"/>
              <a:pathLst>
                <a:path w="559" h="666">
                  <a:moveTo>
                    <a:pt x="37" y="82"/>
                  </a:moveTo>
                  <a:lnTo>
                    <a:pt x="121" y="199"/>
                  </a:lnTo>
                  <a:lnTo>
                    <a:pt x="117" y="282"/>
                  </a:lnTo>
                  <a:lnTo>
                    <a:pt x="89" y="339"/>
                  </a:lnTo>
                  <a:lnTo>
                    <a:pt x="126" y="416"/>
                  </a:lnTo>
                  <a:lnTo>
                    <a:pt x="80" y="459"/>
                  </a:lnTo>
                  <a:lnTo>
                    <a:pt x="14" y="505"/>
                  </a:lnTo>
                  <a:lnTo>
                    <a:pt x="0" y="589"/>
                  </a:lnTo>
                  <a:lnTo>
                    <a:pt x="32" y="666"/>
                  </a:lnTo>
                  <a:lnTo>
                    <a:pt x="153" y="617"/>
                  </a:lnTo>
                  <a:lnTo>
                    <a:pt x="216" y="570"/>
                  </a:lnTo>
                  <a:lnTo>
                    <a:pt x="292" y="537"/>
                  </a:lnTo>
                  <a:lnTo>
                    <a:pt x="352" y="566"/>
                  </a:lnTo>
                  <a:lnTo>
                    <a:pt x="423" y="580"/>
                  </a:lnTo>
                  <a:lnTo>
                    <a:pt x="481" y="629"/>
                  </a:lnTo>
                  <a:lnTo>
                    <a:pt x="553" y="617"/>
                  </a:lnTo>
                  <a:lnTo>
                    <a:pt x="559" y="532"/>
                  </a:lnTo>
                  <a:lnTo>
                    <a:pt x="529" y="469"/>
                  </a:lnTo>
                  <a:lnTo>
                    <a:pt x="472" y="429"/>
                  </a:lnTo>
                  <a:lnTo>
                    <a:pt x="444" y="347"/>
                  </a:lnTo>
                  <a:lnTo>
                    <a:pt x="375" y="314"/>
                  </a:lnTo>
                  <a:lnTo>
                    <a:pt x="413" y="248"/>
                  </a:lnTo>
                  <a:lnTo>
                    <a:pt x="473" y="195"/>
                  </a:lnTo>
                  <a:lnTo>
                    <a:pt x="501" y="116"/>
                  </a:lnTo>
                  <a:lnTo>
                    <a:pt x="490" y="0"/>
                  </a:lnTo>
                  <a:lnTo>
                    <a:pt x="371" y="40"/>
                  </a:lnTo>
                  <a:lnTo>
                    <a:pt x="324" y="40"/>
                  </a:lnTo>
                  <a:lnTo>
                    <a:pt x="270" y="37"/>
                  </a:lnTo>
                  <a:lnTo>
                    <a:pt x="191" y="36"/>
                  </a:lnTo>
                  <a:lnTo>
                    <a:pt x="114" y="58"/>
                  </a:lnTo>
                  <a:lnTo>
                    <a:pt x="37" y="82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12" name="Freeform 164"/>
            <p:cNvSpPr>
              <a:spLocks/>
            </p:cNvSpPr>
            <p:nvPr/>
          </p:nvSpPr>
          <p:spPr bwMode="auto">
            <a:xfrm>
              <a:off x="2306" y="1239"/>
              <a:ext cx="325" cy="252"/>
            </a:xfrm>
            <a:custGeom>
              <a:avLst/>
              <a:gdLst/>
              <a:ahLst/>
              <a:cxnLst>
                <a:cxn ang="0">
                  <a:pos x="0" y="339"/>
                </a:cxn>
                <a:cxn ang="0">
                  <a:pos x="63" y="289"/>
                </a:cxn>
                <a:cxn ang="0">
                  <a:pos x="123" y="230"/>
                </a:cxn>
                <a:cxn ang="0">
                  <a:pos x="229" y="145"/>
                </a:cxn>
                <a:cxn ang="0">
                  <a:pos x="287" y="84"/>
                </a:cxn>
                <a:cxn ang="0">
                  <a:pos x="371" y="0"/>
                </a:cxn>
                <a:cxn ang="0">
                  <a:pos x="414" y="94"/>
                </a:cxn>
                <a:cxn ang="0">
                  <a:pos x="380" y="149"/>
                </a:cxn>
                <a:cxn ang="0">
                  <a:pos x="399" y="197"/>
                </a:cxn>
                <a:cxn ang="0">
                  <a:pos x="418" y="281"/>
                </a:cxn>
                <a:cxn ang="0">
                  <a:pos x="462" y="344"/>
                </a:cxn>
                <a:cxn ang="0">
                  <a:pos x="539" y="344"/>
                </a:cxn>
                <a:cxn ang="0">
                  <a:pos x="613" y="376"/>
                </a:cxn>
                <a:cxn ang="0">
                  <a:pos x="681" y="331"/>
                </a:cxn>
                <a:cxn ang="0">
                  <a:pos x="719" y="259"/>
                </a:cxn>
                <a:cxn ang="0">
                  <a:pos x="779" y="201"/>
                </a:cxn>
                <a:cxn ang="0">
                  <a:pos x="813" y="125"/>
                </a:cxn>
                <a:cxn ang="0">
                  <a:pos x="867" y="57"/>
                </a:cxn>
                <a:cxn ang="0">
                  <a:pos x="934" y="108"/>
                </a:cxn>
                <a:cxn ang="0">
                  <a:pos x="992" y="169"/>
                </a:cxn>
                <a:cxn ang="0">
                  <a:pos x="1012" y="259"/>
                </a:cxn>
                <a:cxn ang="0">
                  <a:pos x="992" y="339"/>
                </a:cxn>
                <a:cxn ang="0">
                  <a:pos x="1001" y="423"/>
                </a:cxn>
                <a:cxn ang="0">
                  <a:pos x="1080" y="432"/>
                </a:cxn>
                <a:cxn ang="0">
                  <a:pos x="1161" y="432"/>
                </a:cxn>
                <a:cxn ang="0">
                  <a:pos x="1239" y="460"/>
                </a:cxn>
                <a:cxn ang="0">
                  <a:pos x="1303" y="517"/>
                </a:cxn>
                <a:cxn ang="0">
                  <a:pos x="1284" y="628"/>
                </a:cxn>
                <a:cxn ang="0">
                  <a:pos x="1270" y="705"/>
                </a:cxn>
                <a:cxn ang="0">
                  <a:pos x="1221" y="669"/>
                </a:cxn>
                <a:cxn ang="0">
                  <a:pos x="1165" y="689"/>
                </a:cxn>
                <a:cxn ang="0">
                  <a:pos x="1194" y="767"/>
                </a:cxn>
                <a:cxn ang="0">
                  <a:pos x="1148" y="836"/>
                </a:cxn>
                <a:cxn ang="0">
                  <a:pos x="1045" y="812"/>
                </a:cxn>
                <a:cxn ang="0">
                  <a:pos x="1012" y="734"/>
                </a:cxn>
                <a:cxn ang="0">
                  <a:pos x="947" y="719"/>
                </a:cxn>
                <a:cxn ang="0">
                  <a:pos x="883" y="753"/>
                </a:cxn>
                <a:cxn ang="0">
                  <a:pos x="835" y="721"/>
                </a:cxn>
                <a:cxn ang="0">
                  <a:pos x="789" y="788"/>
                </a:cxn>
                <a:cxn ang="0">
                  <a:pos x="730" y="848"/>
                </a:cxn>
                <a:cxn ang="0">
                  <a:pos x="665" y="892"/>
                </a:cxn>
                <a:cxn ang="0">
                  <a:pos x="613" y="952"/>
                </a:cxn>
                <a:cxn ang="0">
                  <a:pos x="553" y="1009"/>
                </a:cxn>
                <a:cxn ang="0">
                  <a:pos x="483" y="971"/>
                </a:cxn>
                <a:cxn ang="0">
                  <a:pos x="428" y="909"/>
                </a:cxn>
                <a:cxn ang="0">
                  <a:pos x="404" y="830"/>
                </a:cxn>
                <a:cxn ang="0">
                  <a:pos x="363" y="754"/>
                </a:cxn>
                <a:cxn ang="0">
                  <a:pos x="302" y="701"/>
                </a:cxn>
                <a:cxn ang="0">
                  <a:pos x="242" y="638"/>
                </a:cxn>
                <a:cxn ang="0">
                  <a:pos x="210" y="559"/>
                </a:cxn>
                <a:cxn ang="0">
                  <a:pos x="253" y="493"/>
                </a:cxn>
                <a:cxn ang="0">
                  <a:pos x="214" y="432"/>
                </a:cxn>
                <a:cxn ang="0">
                  <a:pos x="154" y="382"/>
                </a:cxn>
                <a:cxn ang="0">
                  <a:pos x="75" y="364"/>
                </a:cxn>
                <a:cxn ang="0">
                  <a:pos x="0" y="339"/>
                </a:cxn>
              </a:cxnLst>
              <a:rect l="0" t="0" r="r" b="b"/>
              <a:pathLst>
                <a:path w="1303" h="1009">
                  <a:moveTo>
                    <a:pt x="0" y="339"/>
                  </a:moveTo>
                  <a:lnTo>
                    <a:pt x="63" y="289"/>
                  </a:lnTo>
                  <a:lnTo>
                    <a:pt x="123" y="230"/>
                  </a:lnTo>
                  <a:lnTo>
                    <a:pt x="229" y="145"/>
                  </a:lnTo>
                  <a:lnTo>
                    <a:pt x="287" y="84"/>
                  </a:lnTo>
                  <a:lnTo>
                    <a:pt x="371" y="0"/>
                  </a:lnTo>
                  <a:lnTo>
                    <a:pt x="414" y="94"/>
                  </a:lnTo>
                  <a:lnTo>
                    <a:pt x="380" y="149"/>
                  </a:lnTo>
                  <a:lnTo>
                    <a:pt x="399" y="197"/>
                  </a:lnTo>
                  <a:lnTo>
                    <a:pt x="418" y="281"/>
                  </a:lnTo>
                  <a:lnTo>
                    <a:pt x="462" y="344"/>
                  </a:lnTo>
                  <a:lnTo>
                    <a:pt x="539" y="344"/>
                  </a:lnTo>
                  <a:lnTo>
                    <a:pt x="613" y="376"/>
                  </a:lnTo>
                  <a:lnTo>
                    <a:pt x="681" y="331"/>
                  </a:lnTo>
                  <a:lnTo>
                    <a:pt x="719" y="259"/>
                  </a:lnTo>
                  <a:lnTo>
                    <a:pt x="779" y="201"/>
                  </a:lnTo>
                  <a:lnTo>
                    <a:pt x="813" y="125"/>
                  </a:lnTo>
                  <a:lnTo>
                    <a:pt x="867" y="57"/>
                  </a:lnTo>
                  <a:lnTo>
                    <a:pt x="934" y="108"/>
                  </a:lnTo>
                  <a:lnTo>
                    <a:pt x="992" y="169"/>
                  </a:lnTo>
                  <a:lnTo>
                    <a:pt x="1012" y="259"/>
                  </a:lnTo>
                  <a:lnTo>
                    <a:pt x="992" y="339"/>
                  </a:lnTo>
                  <a:lnTo>
                    <a:pt x="1001" y="423"/>
                  </a:lnTo>
                  <a:lnTo>
                    <a:pt x="1080" y="432"/>
                  </a:lnTo>
                  <a:lnTo>
                    <a:pt x="1161" y="432"/>
                  </a:lnTo>
                  <a:lnTo>
                    <a:pt x="1239" y="460"/>
                  </a:lnTo>
                  <a:lnTo>
                    <a:pt x="1303" y="517"/>
                  </a:lnTo>
                  <a:lnTo>
                    <a:pt x="1284" y="628"/>
                  </a:lnTo>
                  <a:lnTo>
                    <a:pt x="1270" y="705"/>
                  </a:lnTo>
                  <a:lnTo>
                    <a:pt x="1221" y="669"/>
                  </a:lnTo>
                  <a:lnTo>
                    <a:pt x="1165" y="689"/>
                  </a:lnTo>
                  <a:lnTo>
                    <a:pt x="1194" y="767"/>
                  </a:lnTo>
                  <a:lnTo>
                    <a:pt x="1148" y="836"/>
                  </a:lnTo>
                  <a:lnTo>
                    <a:pt x="1045" y="812"/>
                  </a:lnTo>
                  <a:lnTo>
                    <a:pt x="1012" y="734"/>
                  </a:lnTo>
                  <a:lnTo>
                    <a:pt x="947" y="719"/>
                  </a:lnTo>
                  <a:lnTo>
                    <a:pt x="883" y="753"/>
                  </a:lnTo>
                  <a:lnTo>
                    <a:pt x="835" y="721"/>
                  </a:lnTo>
                  <a:lnTo>
                    <a:pt x="789" y="788"/>
                  </a:lnTo>
                  <a:lnTo>
                    <a:pt x="730" y="848"/>
                  </a:lnTo>
                  <a:lnTo>
                    <a:pt x="665" y="892"/>
                  </a:lnTo>
                  <a:lnTo>
                    <a:pt x="613" y="952"/>
                  </a:lnTo>
                  <a:lnTo>
                    <a:pt x="553" y="1009"/>
                  </a:lnTo>
                  <a:lnTo>
                    <a:pt x="483" y="971"/>
                  </a:lnTo>
                  <a:lnTo>
                    <a:pt x="428" y="909"/>
                  </a:lnTo>
                  <a:lnTo>
                    <a:pt x="404" y="830"/>
                  </a:lnTo>
                  <a:lnTo>
                    <a:pt x="363" y="754"/>
                  </a:lnTo>
                  <a:lnTo>
                    <a:pt x="302" y="701"/>
                  </a:lnTo>
                  <a:lnTo>
                    <a:pt x="242" y="638"/>
                  </a:lnTo>
                  <a:lnTo>
                    <a:pt x="210" y="559"/>
                  </a:lnTo>
                  <a:lnTo>
                    <a:pt x="253" y="493"/>
                  </a:lnTo>
                  <a:lnTo>
                    <a:pt x="214" y="432"/>
                  </a:lnTo>
                  <a:lnTo>
                    <a:pt x="154" y="382"/>
                  </a:lnTo>
                  <a:lnTo>
                    <a:pt x="75" y="364"/>
                  </a:lnTo>
                  <a:lnTo>
                    <a:pt x="0" y="339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13" name="Freeform 165"/>
            <p:cNvSpPr>
              <a:spLocks/>
            </p:cNvSpPr>
            <p:nvPr/>
          </p:nvSpPr>
          <p:spPr bwMode="auto">
            <a:xfrm>
              <a:off x="2306" y="1239"/>
              <a:ext cx="325" cy="252"/>
            </a:xfrm>
            <a:custGeom>
              <a:avLst/>
              <a:gdLst/>
              <a:ahLst/>
              <a:cxnLst>
                <a:cxn ang="0">
                  <a:pos x="0" y="339"/>
                </a:cxn>
                <a:cxn ang="0">
                  <a:pos x="63" y="289"/>
                </a:cxn>
                <a:cxn ang="0">
                  <a:pos x="123" y="230"/>
                </a:cxn>
                <a:cxn ang="0">
                  <a:pos x="229" y="145"/>
                </a:cxn>
                <a:cxn ang="0">
                  <a:pos x="287" y="84"/>
                </a:cxn>
                <a:cxn ang="0">
                  <a:pos x="371" y="0"/>
                </a:cxn>
                <a:cxn ang="0">
                  <a:pos x="414" y="94"/>
                </a:cxn>
                <a:cxn ang="0">
                  <a:pos x="380" y="149"/>
                </a:cxn>
                <a:cxn ang="0">
                  <a:pos x="399" y="197"/>
                </a:cxn>
                <a:cxn ang="0">
                  <a:pos x="418" y="281"/>
                </a:cxn>
                <a:cxn ang="0">
                  <a:pos x="462" y="344"/>
                </a:cxn>
                <a:cxn ang="0">
                  <a:pos x="539" y="344"/>
                </a:cxn>
                <a:cxn ang="0">
                  <a:pos x="613" y="376"/>
                </a:cxn>
                <a:cxn ang="0">
                  <a:pos x="681" y="331"/>
                </a:cxn>
                <a:cxn ang="0">
                  <a:pos x="719" y="259"/>
                </a:cxn>
                <a:cxn ang="0">
                  <a:pos x="779" y="201"/>
                </a:cxn>
                <a:cxn ang="0">
                  <a:pos x="813" y="125"/>
                </a:cxn>
                <a:cxn ang="0">
                  <a:pos x="867" y="57"/>
                </a:cxn>
                <a:cxn ang="0">
                  <a:pos x="934" y="108"/>
                </a:cxn>
                <a:cxn ang="0">
                  <a:pos x="992" y="169"/>
                </a:cxn>
                <a:cxn ang="0">
                  <a:pos x="1012" y="259"/>
                </a:cxn>
                <a:cxn ang="0">
                  <a:pos x="992" y="339"/>
                </a:cxn>
                <a:cxn ang="0">
                  <a:pos x="1001" y="423"/>
                </a:cxn>
                <a:cxn ang="0">
                  <a:pos x="1080" y="432"/>
                </a:cxn>
                <a:cxn ang="0">
                  <a:pos x="1161" y="432"/>
                </a:cxn>
                <a:cxn ang="0">
                  <a:pos x="1239" y="460"/>
                </a:cxn>
                <a:cxn ang="0">
                  <a:pos x="1303" y="517"/>
                </a:cxn>
                <a:cxn ang="0">
                  <a:pos x="1284" y="628"/>
                </a:cxn>
                <a:cxn ang="0">
                  <a:pos x="1270" y="705"/>
                </a:cxn>
                <a:cxn ang="0">
                  <a:pos x="1221" y="669"/>
                </a:cxn>
                <a:cxn ang="0">
                  <a:pos x="1165" y="689"/>
                </a:cxn>
                <a:cxn ang="0">
                  <a:pos x="1194" y="767"/>
                </a:cxn>
                <a:cxn ang="0">
                  <a:pos x="1148" y="836"/>
                </a:cxn>
                <a:cxn ang="0">
                  <a:pos x="1045" y="812"/>
                </a:cxn>
                <a:cxn ang="0">
                  <a:pos x="1012" y="734"/>
                </a:cxn>
                <a:cxn ang="0">
                  <a:pos x="947" y="719"/>
                </a:cxn>
                <a:cxn ang="0">
                  <a:pos x="883" y="753"/>
                </a:cxn>
                <a:cxn ang="0">
                  <a:pos x="835" y="721"/>
                </a:cxn>
                <a:cxn ang="0">
                  <a:pos x="789" y="788"/>
                </a:cxn>
                <a:cxn ang="0">
                  <a:pos x="730" y="848"/>
                </a:cxn>
                <a:cxn ang="0">
                  <a:pos x="665" y="892"/>
                </a:cxn>
                <a:cxn ang="0">
                  <a:pos x="613" y="952"/>
                </a:cxn>
                <a:cxn ang="0">
                  <a:pos x="553" y="1009"/>
                </a:cxn>
                <a:cxn ang="0">
                  <a:pos x="483" y="971"/>
                </a:cxn>
                <a:cxn ang="0">
                  <a:pos x="428" y="909"/>
                </a:cxn>
                <a:cxn ang="0">
                  <a:pos x="404" y="830"/>
                </a:cxn>
                <a:cxn ang="0">
                  <a:pos x="363" y="754"/>
                </a:cxn>
                <a:cxn ang="0">
                  <a:pos x="302" y="701"/>
                </a:cxn>
                <a:cxn ang="0">
                  <a:pos x="242" y="638"/>
                </a:cxn>
                <a:cxn ang="0">
                  <a:pos x="210" y="559"/>
                </a:cxn>
                <a:cxn ang="0">
                  <a:pos x="253" y="493"/>
                </a:cxn>
                <a:cxn ang="0">
                  <a:pos x="214" y="432"/>
                </a:cxn>
                <a:cxn ang="0">
                  <a:pos x="154" y="382"/>
                </a:cxn>
                <a:cxn ang="0">
                  <a:pos x="75" y="364"/>
                </a:cxn>
                <a:cxn ang="0">
                  <a:pos x="0" y="339"/>
                </a:cxn>
              </a:cxnLst>
              <a:rect l="0" t="0" r="r" b="b"/>
              <a:pathLst>
                <a:path w="1303" h="1009">
                  <a:moveTo>
                    <a:pt x="0" y="339"/>
                  </a:moveTo>
                  <a:lnTo>
                    <a:pt x="63" y="289"/>
                  </a:lnTo>
                  <a:lnTo>
                    <a:pt x="123" y="230"/>
                  </a:lnTo>
                  <a:lnTo>
                    <a:pt x="229" y="145"/>
                  </a:lnTo>
                  <a:lnTo>
                    <a:pt x="287" y="84"/>
                  </a:lnTo>
                  <a:lnTo>
                    <a:pt x="371" y="0"/>
                  </a:lnTo>
                  <a:lnTo>
                    <a:pt x="414" y="94"/>
                  </a:lnTo>
                  <a:lnTo>
                    <a:pt x="380" y="149"/>
                  </a:lnTo>
                  <a:lnTo>
                    <a:pt x="399" y="197"/>
                  </a:lnTo>
                  <a:lnTo>
                    <a:pt x="418" y="281"/>
                  </a:lnTo>
                  <a:lnTo>
                    <a:pt x="462" y="344"/>
                  </a:lnTo>
                  <a:lnTo>
                    <a:pt x="539" y="344"/>
                  </a:lnTo>
                  <a:lnTo>
                    <a:pt x="613" y="376"/>
                  </a:lnTo>
                  <a:lnTo>
                    <a:pt x="681" y="331"/>
                  </a:lnTo>
                  <a:lnTo>
                    <a:pt x="719" y="259"/>
                  </a:lnTo>
                  <a:lnTo>
                    <a:pt x="779" y="201"/>
                  </a:lnTo>
                  <a:lnTo>
                    <a:pt x="813" y="125"/>
                  </a:lnTo>
                  <a:lnTo>
                    <a:pt x="867" y="57"/>
                  </a:lnTo>
                  <a:lnTo>
                    <a:pt x="934" y="108"/>
                  </a:lnTo>
                  <a:lnTo>
                    <a:pt x="992" y="169"/>
                  </a:lnTo>
                  <a:lnTo>
                    <a:pt x="1012" y="259"/>
                  </a:lnTo>
                  <a:lnTo>
                    <a:pt x="992" y="339"/>
                  </a:lnTo>
                  <a:lnTo>
                    <a:pt x="1001" y="423"/>
                  </a:lnTo>
                  <a:lnTo>
                    <a:pt x="1080" y="432"/>
                  </a:lnTo>
                  <a:lnTo>
                    <a:pt x="1161" y="432"/>
                  </a:lnTo>
                  <a:lnTo>
                    <a:pt x="1239" y="460"/>
                  </a:lnTo>
                  <a:lnTo>
                    <a:pt x="1303" y="517"/>
                  </a:lnTo>
                  <a:lnTo>
                    <a:pt x="1284" y="628"/>
                  </a:lnTo>
                  <a:lnTo>
                    <a:pt x="1270" y="705"/>
                  </a:lnTo>
                  <a:lnTo>
                    <a:pt x="1221" y="669"/>
                  </a:lnTo>
                  <a:lnTo>
                    <a:pt x="1165" y="689"/>
                  </a:lnTo>
                  <a:lnTo>
                    <a:pt x="1194" y="767"/>
                  </a:lnTo>
                  <a:lnTo>
                    <a:pt x="1148" y="836"/>
                  </a:lnTo>
                  <a:lnTo>
                    <a:pt x="1045" y="812"/>
                  </a:lnTo>
                  <a:lnTo>
                    <a:pt x="1012" y="734"/>
                  </a:lnTo>
                  <a:lnTo>
                    <a:pt x="947" y="719"/>
                  </a:lnTo>
                  <a:lnTo>
                    <a:pt x="883" y="753"/>
                  </a:lnTo>
                  <a:lnTo>
                    <a:pt x="835" y="721"/>
                  </a:lnTo>
                  <a:lnTo>
                    <a:pt x="789" y="788"/>
                  </a:lnTo>
                  <a:lnTo>
                    <a:pt x="730" y="848"/>
                  </a:lnTo>
                  <a:lnTo>
                    <a:pt x="665" y="892"/>
                  </a:lnTo>
                  <a:lnTo>
                    <a:pt x="613" y="952"/>
                  </a:lnTo>
                  <a:lnTo>
                    <a:pt x="553" y="1009"/>
                  </a:lnTo>
                  <a:lnTo>
                    <a:pt x="483" y="971"/>
                  </a:lnTo>
                  <a:lnTo>
                    <a:pt x="428" y="909"/>
                  </a:lnTo>
                  <a:lnTo>
                    <a:pt x="404" y="830"/>
                  </a:lnTo>
                  <a:lnTo>
                    <a:pt x="363" y="754"/>
                  </a:lnTo>
                  <a:lnTo>
                    <a:pt x="302" y="701"/>
                  </a:lnTo>
                  <a:lnTo>
                    <a:pt x="242" y="638"/>
                  </a:lnTo>
                  <a:lnTo>
                    <a:pt x="210" y="559"/>
                  </a:lnTo>
                  <a:lnTo>
                    <a:pt x="253" y="493"/>
                  </a:lnTo>
                  <a:lnTo>
                    <a:pt x="214" y="432"/>
                  </a:lnTo>
                  <a:lnTo>
                    <a:pt x="154" y="382"/>
                  </a:lnTo>
                  <a:lnTo>
                    <a:pt x="75" y="364"/>
                  </a:lnTo>
                  <a:lnTo>
                    <a:pt x="0" y="339"/>
                  </a:lnTo>
                </a:path>
              </a:pathLst>
            </a:custGeom>
            <a:solidFill>
              <a:srgbClr val="FF9966"/>
            </a:solidFill>
            <a:ln w="4826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14" name="Freeform 166"/>
            <p:cNvSpPr>
              <a:spLocks/>
            </p:cNvSpPr>
            <p:nvPr/>
          </p:nvSpPr>
          <p:spPr bwMode="auto">
            <a:xfrm>
              <a:off x="2444" y="1419"/>
              <a:ext cx="150" cy="169"/>
            </a:xfrm>
            <a:custGeom>
              <a:avLst/>
              <a:gdLst/>
              <a:ahLst/>
              <a:cxnLst>
                <a:cxn ang="0">
                  <a:pos x="41" y="478"/>
                </a:cxn>
                <a:cxn ang="0">
                  <a:pos x="31" y="391"/>
                </a:cxn>
                <a:cxn ang="0">
                  <a:pos x="0" y="290"/>
                </a:cxn>
                <a:cxn ang="0">
                  <a:pos x="60" y="233"/>
                </a:cxn>
                <a:cxn ang="0">
                  <a:pos x="112" y="173"/>
                </a:cxn>
                <a:cxn ang="0">
                  <a:pos x="177" y="129"/>
                </a:cxn>
                <a:cxn ang="0">
                  <a:pos x="236" y="69"/>
                </a:cxn>
                <a:cxn ang="0">
                  <a:pos x="282" y="2"/>
                </a:cxn>
                <a:cxn ang="0">
                  <a:pos x="330" y="34"/>
                </a:cxn>
                <a:cxn ang="0">
                  <a:pos x="394" y="0"/>
                </a:cxn>
                <a:cxn ang="0">
                  <a:pos x="459" y="15"/>
                </a:cxn>
                <a:cxn ang="0">
                  <a:pos x="492" y="93"/>
                </a:cxn>
                <a:cxn ang="0">
                  <a:pos x="601" y="116"/>
                </a:cxn>
                <a:cxn ang="0">
                  <a:pos x="595" y="196"/>
                </a:cxn>
                <a:cxn ang="0">
                  <a:pos x="575" y="266"/>
                </a:cxn>
                <a:cxn ang="0">
                  <a:pos x="547" y="335"/>
                </a:cxn>
                <a:cxn ang="0">
                  <a:pos x="589" y="405"/>
                </a:cxn>
                <a:cxn ang="0">
                  <a:pos x="575" y="487"/>
                </a:cxn>
                <a:cxn ang="0">
                  <a:pos x="506" y="530"/>
                </a:cxn>
                <a:cxn ang="0">
                  <a:pos x="430" y="531"/>
                </a:cxn>
                <a:cxn ang="0">
                  <a:pos x="386" y="591"/>
                </a:cxn>
                <a:cxn ang="0">
                  <a:pos x="362" y="677"/>
                </a:cxn>
                <a:cxn ang="0">
                  <a:pos x="258" y="559"/>
                </a:cxn>
                <a:cxn ang="0">
                  <a:pos x="190" y="515"/>
                </a:cxn>
                <a:cxn ang="0">
                  <a:pos x="121" y="468"/>
                </a:cxn>
                <a:cxn ang="0">
                  <a:pos x="41" y="478"/>
                </a:cxn>
              </a:cxnLst>
              <a:rect l="0" t="0" r="r" b="b"/>
              <a:pathLst>
                <a:path w="601" h="677">
                  <a:moveTo>
                    <a:pt x="41" y="478"/>
                  </a:moveTo>
                  <a:lnTo>
                    <a:pt x="31" y="391"/>
                  </a:lnTo>
                  <a:lnTo>
                    <a:pt x="0" y="290"/>
                  </a:lnTo>
                  <a:lnTo>
                    <a:pt x="60" y="233"/>
                  </a:lnTo>
                  <a:lnTo>
                    <a:pt x="112" y="173"/>
                  </a:lnTo>
                  <a:lnTo>
                    <a:pt x="177" y="129"/>
                  </a:lnTo>
                  <a:lnTo>
                    <a:pt x="236" y="69"/>
                  </a:lnTo>
                  <a:lnTo>
                    <a:pt x="282" y="2"/>
                  </a:lnTo>
                  <a:lnTo>
                    <a:pt x="330" y="34"/>
                  </a:lnTo>
                  <a:lnTo>
                    <a:pt x="394" y="0"/>
                  </a:lnTo>
                  <a:lnTo>
                    <a:pt x="459" y="15"/>
                  </a:lnTo>
                  <a:lnTo>
                    <a:pt x="492" y="93"/>
                  </a:lnTo>
                  <a:lnTo>
                    <a:pt x="601" y="116"/>
                  </a:lnTo>
                  <a:lnTo>
                    <a:pt x="595" y="196"/>
                  </a:lnTo>
                  <a:lnTo>
                    <a:pt x="575" y="266"/>
                  </a:lnTo>
                  <a:lnTo>
                    <a:pt x="547" y="335"/>
                  </a:lnTo>
                  <a:lnTo>
                    <a:pt x="589" y="405"/>
                  </a:lnTo>
                  <a:lnTo>
                    <a:pt x="575" y="487"/>
                  </a:lnTo>
                  <a:lnTo>
                    <a:pt x="506" y="530"/>
                  </a:lnTo>
                  <a:lnTo>
                    <a:pt x="430" y="531"/>
                  </a:lnTo>
                  <a:lnTo>
                    <a:pt x="386" y="591"/>
                  </a:lnTo>
                  <a:lnTo>
                    <a:pt x="362" y="677"/>
                  </a:lnTo>
                  <a:lnTo>
                    <a:pt x="258" y="559"/>
                  </a:lnTo>
                  <a:lnTo>
                    <a:pt x="190" y="515"/>
                  </a:lnTo>
                  <a:lnTo>
                    <a:pt x="121" y="468"/>
                  </a:lnTo>
                  <a:lnTo>
                    <a:pt x="41" y="478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15" name="Freeform 167"/>
            <p:cNvSpPr>
              <a:spLocks/>
            </p:cNvSpPr>
            <p:nvPr/>
          </p:nvSpPr>
          <p:spPr bwMode="auto">
            <a:xfrm>
              <a:off x="2444" y="1419"/>
              <a:ext cx="150" cy="169"/>
            </a:xfrm>
            <a:custGeom>
              <a:avLst/>
              <a:gdLst/>
              <a:ahLst/>
              <a:cxnLst>
                <a:cxn ang="0">
                  <a:pos x="41" y="478"/>
                </a:cxn>
                <a:cxn ang="0">
                  <a:pos x="31" y="391"/>
                </a:cxn>
                <a:cxn ang="0">
                  <a:pos x="0" y="290"/>
                </a:cxn>
                <a:cxn ang="0">
                  <a:pos x="60" y="233"/>
                </a:cxn>
                <a:cxn ang="0">
                  <a:pos x="112" y="173"/>
                </a:cxn>
                <a:cxn ang="0">
                  <a:pos x="177" y="129"/>
                </a:cxn>
                <a:cxn ang="0">
                  <a:pos x="236" y="69"/>
                </a:cxn>
                <a:cxn ang="0">
                  <a:pos x="282" y="2"/>
                </a:cxn>
                <a:cxn ang="0">
                  <a:pos x="330" y="34"/>
                </a:cxn>
                <a:cxn ang="0">
                  <a:pos x="394" y="0"/>
                </a:cxn>
                <a:cxn ang="0">
                  <a:pos x="459" y="15"/>
                </a:cxn>
                <a:cxn ang="0">
                  <a:pos x="492" y="93"/>
                </a:cxn>
                <a:cxn ang="0">
                  <a:pos x="601" y="116"/>
                </a:cxn>
                <a:cxn ang="0">
                  <a:pos x="595" y="196"/>
                </a:cxn>
                <a:cxn ang="0">
                  <a:pos x="575" y="266"/>
                </a:cxn>
                <a:cxn ang="0">
                  <a:pos x="547" y="335"/>
                </a:cxn>
                <a:cxn ang="0">
                  <a:pos x="589" y="405"/>
                </a:cxn>
                <a:cxn ang="0">
                  <a:pos x="575" y="487"/>
                </a:cxn>
                <a:cxn ang="0">
                  <a:pos x="506" y="530"/>
                </a:cxn>
                <a:cxn ang="0">
                  <a:pos x="430" y="531"/>
                </a:cxn>
                <a:cxn ang="0">
                  <a:pos x="386" y="591"/>
                </a:cxn>
                <a:cxn ang="0">
                  <a:pos x="362" y="677"/>
                </a:cxn>
                <a:cxn ang="0">
                  <a:pos x="258" y="559"/>
                </a:cxn>
                <a:cxn ang="0">
                  <a:pos x="190" y="515"/>
                </a:cxn>
                <a:cxn ang="0">
                  <a:pos x="121" y="468"/>
                </a:cxn>
                <a:cxn ang="0">
                  <a:pos x="41" y="478"/>
                </a:cxn>
              </a:cxnLst>
              <a:rect l="0" t="0" r="r" b="b"/>
              <a:pathLst>
                <a:path w="601" h="677">
                  <a:moveTo>
                    <a:pt x="41" y="478"/>
                  </a:moveTo>
                  <a:lnTo>
                    <a:pt x="31" y="391"/>
                  </a:lnTo>
                  <a:lnTo>
                    <a:pt x="0" y="290"/>
                  </a:lnTo>
                  <a:lnTo>
                    <a:pt x="60" y="233"/>
                  </a:lnTo>
                  <a:lnTo>
                    <a:pt x="112" y="173"/>
                  </a:lnTo>
                  <a:lnTo>
                    <a:pt x="177" y="129"/>
                  </a:lnTo>
                  <a:lnTo>
                    <a:pt x="236" y="69"/>
                  </a:lnTo>
                  <a:lnTo>
                    <a:pt x="282" y="2"/>
                  </a:lnTo>
                  <a:lnTo>
                    <a:pt x="330" y="34"/>
                  </a:lnTo>
                  <a:lnTo>
                    <a:pt x="394" y="0"/>
                  </a:lnTo>
                  <a:lnTo>
                    <a:pt x="459" y="15"/>
                  </a:lnTo>
                  <a:lnTo>
                    <a:pt x="492" y="93"/>
                  </a:lnTo>
                  <a:lnTo>
                    <a:pt x="601" y="116"/>
                  </a:lnTo>
                  <a:lnTo>
                    <a:pt x="595" y="196"/>
                  </a:lnTo>
                  <a:lnTo>
                    <a:pt x="575" y="266"/>
                  </a:lnTo>
                  <a:lnTo>
                    <a:pt x="547" y="335"/>
                  </a:lnTo>
                  <a:lnTo>
                    <a:pt x="589" y="405"/>
                  </a:lnTo>
                  <a:lnTo>
                    <a:pt x="575" y="487"/>
                  </a:lnTo>
                  <a:lnTo>
                    <a:pt x="506" y="530"/>
                  </a:lnTo>
                  <a:lnTo>
                    <a:pt x="430" y="531"/>
                  </a:lnTo>
                  <a:lnTo>
                    <a:pt x="386" y="591"/>
                  </a:lnTo>
                  <a:lnTo>
                    <a:pt x="362" y="677"/>
                  </a:lnTo>
                  <a:lnTo>
                    <a:pt x="258" y="559"/>
                  </a:lnTo>
                  <a:lnTo>
                    <a:pt x="190" y="515"/>
                  </a:lnTo>
                  <a:lnTo>
                    <a:pt x="121" y="468"/>
                  </a:lnTo>
                  <a:lnTo>
                    <a:pt x="41" y="478"/>
                  </a:lnTo>
                </a:path>
              </a:pathLst>
            </a:custGeom>
            <a:solidFill>
              <a:srgbClr val="FF9966"/>
            </a:solidFill>
            <a:ln w="4826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16" name="Freeform 168"/>
            <p:cNvSpPr>
              <a:spLocks/>
            </p:cNvSpPr>
            <p:nvPr/>
          </p:nvSpPr>
          <p:spPr bwMode="auto">
            <a:xfrm>
              <a:off x="3014" y="1767"/>
              <a:ext cx="89" cy="82"/>
            </a:xfrm>
            <a:custGeom>
              <a:avLst/>
              <a:gdLst/>
              <a:ahLst/>
              <a:cxnLst>
                <a:cxn ang="0">
                  <a:pos x="130" y="0"/>
                </a:cxn>
                <a:cxn ang="0">
                  <a:pos x="198" y="33"/>
                </a:cxn>
                <a:cxn ang="0">
                  <a:pos x="252" y="44"/>
                </a:cxn>
                <a:cxn ang="0">
                  <a:pos x="319" y="85"/>
                </a:cxn>
                <a:cxn ang="0">
                  <a:pos x="353" y="121"/>
                </a:cxn>
                <a:cxn ang="0">
                  <a:pos x="251" y="206"/>
                </a:cxn>
                <a:cxn ang="0">
                  <a:pos x="270" y="244"/>
                </a:cxn>
                <a:cxn ang="0">
                  <a:pos x="291" y="327"/>
                </a:cxn>
                <a:cxn ang="0">
                  <a:pos x="238" y="322"/>
                </a:cxn>
                <a:cxn ang="0">
                  <a:pos x="159" y="298"/>
                </a:cxn>
                <a:cxn ang="0">
                  <a:pos x="93" y="274"/>
                </a:cxn>
                <a:cxn ang="0">
                  <a:pos x="33" y="233"/>
                </a:cxn>
                <a:cxn ang="0">
                  <a:pos x="38" y="158"/>
                </a:cxn>
                <a:cxn ang="0">
                  <a:pos x="0" y="67"/>
                </a:cxn>
                <a:cxn ang="0">
                  <a:pos x="130" y="0"/>
                </a:cxn>
              </a:cxnLst>
              <a:rect l="0" t="0" r="r" b="b"/>
              <a:pathLst>
                <a:path w="353" h="327">
                  <a:moveTo>
                    <a:pt x="130" y="0"/>
                  </a:moveTo>
                  <a:lnTo>
                    <a:pt x="198" y="33"/>
                  </a:lnTo>
                  <a:lnTo>
                    <a:pt x="252" y="44"/>
                  </a:lnTo>
                  <a:lnTo>
                    <a:pt x="319" y="85"/>
                  </a:lnTo>
                  <a:lnTo>
                    <a:pt x="353" y="121"/>
                  </a:lnTo>
                  <a:lnTo>
                    <a:pt x="251" y="206"/>
                  </a:lnTo>
                  <a:lnTo>
                    <a:pt x="270" y="244"/>
                  </a:lnTo>
                  <a:lnTo>
                    <a:pt x="291" y="327"/>
                  </a:lnTo>
                  <a:lnTo>
                    <a:pt x="238" y="322"/>
                  </a:lnTo>
                  <a:lnTo>
                    <a:pt x="159" y="298"/>
                  </a:lnTo>
                  <a:lnTo>
                    <a:pt x="93" y="274"/>
                  </a:lnTo>
                  <a:lnTo>
                    <a:pt x="33" y="233"/>
                  </a:lnTo>
                  <a:lnTo>
                    <a:pt x="38" y="158"/>
                  </a:lnTo>
                  <a:lnTo>
                    <a:pt x="0" y="67"/>
                  </a:lnTo>
                  <a:lnTo>
                    <a:pt x="13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17" name="Freeform 169"/>
            <p:cNvSpPr>
              <a:spLocks/>
            </p:cNvSpPr>
            <p:nvPr/>
          </p:nvSpPr>
          <p:spPr bwMode="auto">
            <a:xfrm>
              <a:off x="3014" y="1767"/>
              <a:ext cx="89" cy="82"/>
            </a:xfrm>
            <a:custGeom>
              <a:avLst/>
              <a:gdLst/>
              <a:ahLst/>
              <a:cxnLst>
                <a:cxn ang="0">
                  <a:pos x="130" y="0"/>
                </a:cxn>
                <a:cxn ang="0">
                  <a:pos x="198" y="33"/>
                </a:cxn>
                <a:cxn ang="0">
                  <a:pos x="252" y="44"/>
                </a:cxn>
                <a:cxn ang="0">
                  <a:pos x="319" y="85"/>
                </a:cxn>
                <a:cxn ang="0">
                  <a:pos x="353" y="121"/>
                </a:cxn>
                <a:cxn ang="0">
                  <a:pos x="251" y="206"/>
                </a:cxn>
                <a:cxn ang="0">
                  <a:pos x="270" y="244"/>
                </a:cxn>
                <a:cxn ang="0">
                  <a:pos x="291" y="327"/>
                </a:cxn>
                <a:cxn ang="0">
                  <a:pos x="238" y="322"/>
                </a:cxn>
                <a:cxn ang="0">
                  <a:pos x="159" y="298"/>
                </a:cxn>
                <a:cxn ang="0">
                  <a:pos x="93" y="274"/>
                </a:cxn>
                <a:cxn ang="0">
                  <a:pos x="33" y="233"/>
                </a:cxn>
                <a:cxn ang="0">
                  <a:pos x="38" y="158"/>
                </a:cxn>
                <a:cxn ang="0">
                  <a:pos x="0" y="67"/>
                </a:cxn>
                <a:cxn ang="0">
                  <a:pos x="130" y="0"/>
                </a:cxn>
              </a:cxnLst>
              <a:rect l="0" t="0" r="r" b="b"/>
              <a:pathLst>
                <a:path w="353" h="327">
                  <a:moveTo>
                    <a:pt x="130" y="0"/>
                  </a:moveTo>
                  <a:lnTo>
                    <a:pt x="198" y="33"/>
                  </a:lnTo>
                  <a:lnTo>
                    <a:pt x="252" y="44"/>
                  </a:lnTo>
                  <a:lnTo>
                    <a:pt x="319" y="85"/>
                  </a:lnTo>
                  <a:lnTo>
                    <a:pt x="353" y="121"/>
                  </a:lnTo>
                  <a:lnTo>
                    <a:pt x="251" y="206"/>
                  </a:lnTo>
                  <a:lnTo>
                    <a:pt x="270" y="244"/>
                  </a:lnTo>
                  <a:lnTo>
                    <a:pt x="291" y="327"/>
                  </a:lnTo>
                  <a:lnTo>
                    <a:pt x="238" y="322"/>
                  </a:lnTo>
                  <a:lnTo>
                    <a:pt x="159" y="298"/>
                  </a:lnTo>
                  <a:lnTo>
                    <a:pt x="93" y="274"/>
                  </a:lnTo>
                  <a:lnTo>
                    <a:pt x="33" y="233"/>
                  </a:lnTo>
                  <a:lnTo>
                    <a:pt x="38" y="158"/>
                  </a:lnTo>
                  <a:lnTo>
                    <a:pt x="0" y="67"/>
                  </a:lnTo>
                  <a:lnTo>
                    <a:pt x="130" y="0"/>
                  </a:lnTo>
                </a:path>
              </a:pathLst>
            </a:custGeom>
            <a:solidFill>
              <a:srgbClr val="FF9966"/>
            </a:solidFill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18" name="Freeform 170"/>
            <p:cNvSpPr>
              <a:spLocks/>
            </p:cNvSpPr>
            <p:nvPr/>
          </p:nvSpPr>
          <p:spPr bwMode="auto">
            <a:xfrm>
              <a:off x="2966" y="1784"/>
              <a:ext cx="113" cy="182"/>
            </a:xfrm>
            <a:custGeom>
              <a:avLst/>
              <a:gdLst/>
              <a:ahLst/>
              <a:cxnLst>
                <a:cxn ang="0">
                  <a:pos x="6" y="631"/>
                </a:cxn>
                <a:cxn ang="0">
                  <a:pos x="35" y="575"/>
                </a:cxn>
                <a:cxn ang="0">
                  <a:pos x="0" y="497"/>
                </a:cxn>
                <a:cxn ang="0">
                  <a:pos x="63" y="449"/>
                </a:cxn>
                <a:cxn ang="0">
                  <a:pos x="79" y="385"/>
                </a:cxn>
                <a:cxn ang="0">
                  <a:pos x="43" y="311"/>
                </a:cxn>
                <a:cxn ang="0">
                  <a:pos x="60" y="244"/>
                </a:cxn>
                <a:cxn ang="0">
                  <a:pos x="83" y="216"/>
                </a:cxn>
                <a:cxn ang="0">
                  <a:pos x="127" y="147"/>
                </a:cxn>
                <a:cxn ang="0">
                  <a:pos x="103" y="54"/>
                </a:cxn>
                <a:cxn ang="0">
                  <a:pos x="191" y="0"/>
                </a:cxn>
                <a:cxn ang="0">
                  <a:pos x="229" y="91"/>
                </a:cxn>
                <a:cxn ang="0">
                  <a:pos x="224" y="166"/>
                </a:cxn>
                <a:cxn ang="0">
                  <a:pos x="284" y="207"/>
                </a:cxn>
                <a:cxn ang="0">
                  <a:pos x="308" y="356"/>
                </a:cxn>
                <a:cxn ang="0">
                  <a:pos x="312" y="363"/>
                </a:cxn>
                <a:cxn ang="0">
                  <a:pos x="433" y="448"/>
                </a:cxn>
                <a:cxn ang="0">
                  <a:pos x="451" y="529"/>
                </a:cxn>
                <a:cxn ang="0">
                  <a:pos x="442" y="615"/>
                </a:cxn>
                <a:cxn ang="0">
                  <a:pos x="427" y="691"/>
                </a:cxn>
                <a:cxn ang="0">
                  <a:pos x="349" y="715"/>
                </a:cxn>
                <a:cxn ang="0">
                  <a:pos x="266" y="715"/>
                </a:cxn>
                <a:cxn ang="0">
                  <a:pos x="194" y="706"/>
                </a:cxn>
                <a:cxn ang="0">
                  <a:pos x="116" y="728"/>
                </a:cxn>
                <a:cxn ang="0">
                  <a:pos x="6" y="631"/>
                </a:cxn>
              </a:cxnLst>
              <a:rect l="0" t="0" r="r" b="b"/>
              <a:pathLst>
                <a:path w="451" h="728">
                  <a:moveTo>
                    <a:pt x="6" y="631"/>
                  </a:moveTo>
                  <a:lnTo>
                    <a:pt x="35" y="575"/>
                  </a:lnTo>
                  <a:lnTo>
                    <a:pt x="0" y="497"/>
                  </a:lnTo>
                  <a:lnTo>
                    <a:pt x="63" y="449"/>
                  </a:lnTo>
                  <a:lnTo>
                    <a:pt x="79" y="385"/>
                  </a:lnTo>
                  <a:lnTo>
                    <a:pt x="43" y="311"/>
                  </a:lnTo>
                  <a:lnTo>
                    <a:pt x="60" y="244"/>
                  </a:lnTo>
                  <a:lnTo>
                    <a:pt x="83" y="216"/>
                  </a:lnTo>
                  <a:lnTo>
                    <a:pt x="127" y="147"/>
                  </a:lnTo>
                  <a:lnTo>
                    <a:pt x="103" y="54"/>
                  </a:lnTo>
                  <a:lnTo>
                    <a:pt x="191" y="0"/>
                  </a:lnTo>
                  <a:lnTo>
                    <a:pt x="229" y="91"/>
                  </a:lnTo>
                  <a:lnTo>
                    <a:pt x="224" y="166"/>
                  </a:lnTo>
                  <a:lnTo>
                    <a:pt x="284" y="207"/>
                  </a:lnTo>
                  <a:lnTo>
                    <a:pt x="308" y="356"/>
                  </a:lnTo>
                  <a:lnTo>
                    <a:pt x="312" y="363"/>
                  </a:lnTo>
                  <a:lnTo>
                    <a:pt x="433" y="448"/>
                  </a:lnTo>
                  <a:lnTo>
                    <a:pt x="451" y="529"/>
                  </a:lnTo>
                  <a:lnTo>
                    <a:pt x="442" y="615"/>
                  </a:lnTo>
                  <a:lnTo>
                    <a:pt x="427" y="691"/>
                  </a:lnTo>
                  <a:lnTo>
                    <a:pt x="349" y="715"/>
                  </a:lnTo>
                  <a:lnTo>
                    <a:pt x="266" y="715"/>
                  </a:lnTo>
                  <a:lnTo>
                    <a:pt x="194" y="706"/>
                  </a:lnTo>
                  <a:lnTo>
                    <a:pt x="116" y="728"/>
                  </a:lnTo>
                  <a:lnTo>
                    <a:pt x="6" y="631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19" name="Freeform 171"/>
            <p:cNvSpPr>
              <a:spLocks/>
            </p:cNvSpPr>
            <p:nvPr/>
          </p:nvSpPr>
          <p:spPr bwMode="auto">
            <a:xfrm>
              <a:off x="2966" y="1784"/>
              <a:ext cx="113" cy="182"/>
            </a:xfrm>
            <a:custGeom>
              <a:avLst/>
              <a:gdLst/>
              <a:ahLst/>
              <a:cxnLst>
                <a:cxn ang="0">
                  <a:pos x="6" y="631"/>
                </a:cxn>
                <a:cxn ang="0">
                  <a:pos x="35" y="575"/>
                </a:cxn>
                <a:cxn ang="0">
                  <a:pos x="0" y="497"/>
                </a:cxn>
                <a:cxn ang="0">
                  <a:pos x="63" y="449"/>
                </a:cxn>
                <a:cxn ang="0">
                  <a:pos x="79" y="385"/>
                </a:cxn>
                <a:cxn ang="0">
                  <a:pos x="43" y="311"/>
                </a:cxn>
                <a:cxn ang="0">
                  <a:pos x="60" y="244"/>
                </a:cxn>
                <a:cxn ang="0">
                  <a:pos x="83" y="216"/>
                </a:cxn>
                <a:cxn ang="0">
                  <a:pos x="127" y="147"/>
                </a:cxn>
                <a:cxn ang="0">
                  <a:pos x="103" y="54"/>
                </a:cxn>
                <a:cxn ang="0">
                  <a:pos x="191" y="0"/>
                </a:cxn>
                <a:cxn ang="0">
                  <a:pos x="229" y="91"/>
                </a:cxn>
                <a:cxn ang="0">
                  <a:pos x="224" y="166"/>
                </a:cxn>
                <a:cxn ang="0">
                  <a:pos x="284" y="207"/>
                </a:cxn>
                <a:cxn ang="0">
                  <a:pos x="308" y="356"/>
                </a:cxn>
                <a:cxn ang="0">
                  <a:pos x="312" y="363"/>
                </a:cxn>
                <a:cxn ang="0">
                  <a:pos x="433" y="448"/>
                </a:cxn>
                <a:cxn ang="0">
                  <a:pos x="451" y="529"/>
                </a:cxn>
                <a:cxn ang="0">
                  <a:pos x="442" y="615"/>
                </a:cxn>
                <a:cxn ang="0">
                  <a:pos x="427" y="691"/>
                </a:cxn>
                <a:cxn ang="0">
                  <a:pos x="349" y="715"/>
                </a:cxn>
                <a:cxn ang="0">
                  <a:pos x="266" y="715"/>
                </a:cxn>
                <a:cxn ang="0">
                  <a:pos x="194" y="706"/>
                </a:cxn>
                <a:cxn ang="0">
                  <a:pos x="116" y="728"/>
                </a:cxn>
                <a:cxn ang="0">
                  <a:pos x="6" y="631"/>
                </a:cxn>
              </a:cxnLst>
              <a:rect l="0" t="0" r="r" b="b"/>
              <a:pathLst>
                <a:path w="451" h="728">
                  <a:moveTo>
                    <a:pt x="6" y="631"/>
                  </a:moveTo>
                  <a:lnTo>
                    <a:pt x="35" y="575"/>
                  </a:lnTo>
                  <a:lnTo>
                    <a:pt x="0" y="497"/>
                  </a:lnTo>
                  <a:lnTo>
                    <a:pt x="63" y="449"/>
                  </a:lnTo>
                  <a:lnTo>
                    <a:pt x="79" y="385"/>
                  </a:lnTo>
                  <a:lnTo>
                    <a:pt x="43" y="311"/>
                  </a:lnTo>
                  <a:lnTo>
                    <a:pt x="60" y="244"/>
                  </a:lnTo>
                  <a:lnTo>
                    <a:pt x="83" y="216"/>
                  </a:lnTo>
                  <a:lnTo>
                    <a:pt x="127" y="147"/>
                  </a:lnTo>
                  <a:lnTo>
                    <a:pt x="103" y="54"/>
                  </a:lnTo>
                  <a:lnTo>
                    <a:pt x="191" y="0"/>
                  </a:lnTo>
                  <a:lnTo>
                    <a:pt x="229" y="91"/>
                  </a:lnTo>
                  <a:lnTo>
                    <a:pt x="224" y="166"/>
                  </a:lnTo>
                  <a:lnTo>
                    <a:pt x="284" y="207"/>
                  </a:lnTo>
                  <a:lnTo>
                    <a:pt x="308" y="356"/>
                  </a:lnTo>
                  <a:lnTo>
                    <a:pt x="312" y="363"/>
                  </a:lnTo>
                  <a:lnTo>
                    <a:pt x="433" y="448"/>
                  </a:lnTo>
                  <a:lnTo>
                    <a:pt x="451" y="529"/>
                  </a:lnTo>
                  <a:lnTo>
                    <a:pt x="442" y="615"/>
                  </a:lnTo>
                  <a:lnTo>
                    <a:pt x="427" y="691"/>
                  </a:lnTo>
                  <a:lnTo>
                    <a:pt x="349" y="715"/>
                  </a:lnTo>
                  <a:lnTo>
                    <a:pt x="266" y="715"/>
                  </a:lnTo>
                  <a:lnTo>
                    <a:pt x="194" y="706"/>
                  </a:lnTo>
                  <a:lnTo>
                    <a:pt x="116" y="728"/>
                  </a:lnTo>
                  <a:lnTo>
                    <a:pt x="6" y="631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20" name="Freeform 172"/>
            <p:cNvSpPr>
              <a:spLocks/>
            </p:cNvSpPr>
            <p:nvPr/>
          </p:nvSpPr>
          <p:spPr bwMode="auto">
            <a:xfrm>
              <a:off x="2959" y="1545"/>
              <a:ext cx="170" cy="253"/>
            </a:xfrm>
            <a:custGeom>
              <a:avLst/>
              <a:gdLst/>
              <a:ahLst/>
              <a:cxnLst>
                <a:cxn ang="0">
                  <a:pos x="0" y="671"/>
                </a:cxn>
                <a:cxn ang="0">
                  <a:pos x="100" y="783"/>
                </a:cxn>
                <a:cxn ang="0">
                  <a:pos x="116" y="857"/>
                </a:cxn>
                <a:cxn ang="0">
                  <a:pos x="97" y="932"/>
                </a:cxn>
                <a:cxn ang="0">
                  <a:pos x="131" y="1010"/>
                </a:cxn>
                <a:cxn ang="0">
                  <a:pos x="219" y="954"/>
                </a:cxn>
                <a:cxn ang="0">
                  <a:pos x="349" y="889"/>
                </a:cxn>
                <a:cxn ang="0">
                  <a:pos x="417" y="922"/>
                </a:cxn>
                <a:cxn ang="0">
                  <a:pos x="471" y="933"/>
                </a:cxn>
                <a:cxn ang="0">
                  <a:pos x="539" y="973"/>
                </a:cxn>
                <a:cxn ang="0">
                  <a:pos x="596" y="932"/>
                </a:cxn>
                <a:cxn ang="0">
                  <a:pos x="548" y="868"/>
                </a:cxn>
                <a:cxn ang="0">
                  <a:pos x="612" y="841"/>
                </a:cxn>
                <a:cxn ang="0">
                  <a:pos x="632" y="760"/>
                </a:cxn>
                <a:cxn ang="0">
                  <a:pos x="679" y="691"/>
                </a:cxn>
                <a:cxn ang="0">
                  <a:pos x="651" y="562"/>
                </a:cxn>
                <a:cxn ang="0">
                  <a:pos x="631" y="484"/>
                </a:cxn>
                <a:cxn ang="0">
                  <a:pos x="651" y="421"/>
                </a:cxn>
                <a:cxn ang="0">
                  <a:pos x="584" y="424"/>
                </a:cxn>
                <a:cxn ang="0">
                  <a:pos x="519" y="470"/>
                </a:cxn>
                <a:cxn ang="0">
                  <a:pos x="465" y="484"/>
                </a:cxn>
                <a:cxn ang="0">
                  <a:pos x="465" y="417"/>
                </a:cxn>
                <a:cxn ang="0">
                  <a:pos x="465" y="339"/>
                </a:cxn>
                <a:cxn ang="0">
                  <a:pos x="494" y="263"/>
                </a:cxn>
                <a:cxn ang="0">
                  <a:pos x="539" y="206"/>
                </a:cxn>
                <a:cxn ang="0">
                  <a:pos x="576" y="127"/>
                </a:cxn>
                <a:cxn ang="0">
                  <a:pos x="562" y="0"/>
                </a:cxn>
                <a:cxn ang="0">
                  <a:pos x="427" y="59"/>
                </a:cxn>
                <a:cxn ang="0">
                  <a:pos x="353" y="97"/>
                </a:cxn>
                <a:cxn ang="0">
                  <a:pos x="276" y="122"/>
                </a:cxn>
                <a:cxn ang="0">
                  <a:pos x="208" y="162"/>
                </a:cxn>
                <a:cxn ang="0">
                  <a:pos x="131" y="138"/>
                </a:cxn>
                <a:cxn ang="0">
                  <a:pos x="76" y="214"/>
                </a:cxn>
                <a:cxn ang="0">
                  <a:pos x="71" y="252"/>
                </a:cxn>
                <a:cxn ang="0">
                  <a:pos x="125" y="305"/>
                </a:cxn>
                <a:cxn ang="0">
                  <a:pos x="168" y="377"/>
                </a:cxn>
                <a:cxn ang="0">
                  <a:pos x="168" y="450"/>
                </a:cxn>
                <a:cxn ang="0">
                  <a:pos x="107" y="492"/>
                </a:cxn>
                <a:cxn ang="0">
                  <a:pos x="47" y="460"/>
                </a:cxn>
                <a:cxn ang="0">
                  <a:pos x="14" y="534"/>
                </a:cxn>
                <a:cxn ang="0">
                  <a:pos x="15" y="609"/>
                </a:cxn>
                <a:cxn ang="0">
                  <a:pos x="0" y="671"/>
                </a:cxn>
              </a:cxnLst>
              <a:rect l="0" t="0" r="r" b="b"/>
              <a:pathLst>
                <a:path w="679" h="1010">
                  <a:moveTo>
                    <a:pt x="0" y="671"/>
                  </a:moveTo>
                  <a:lnTo>
                    <a:pt x="100" y="783"/>
                  </a:lnTo>
                  <a:lnTo>
                    <a:pt x="116" y="857"/>
                  </a:lnTo>
                  <a:lnTo>
                    <a:pt x="97" y="932"/>
                  </a:lnTo>
                  <a:lnTo>
                    <a:pt x="131" y="1010"/>
                  </a:lnTo>
                  <a:lnTo>
                    <a:pt x="219" y="954"/>
                  </a:lnTo>
                  <a:lnTo>
                    <a:pt x="349" y="889"/>
                  </a:lnTo>
                  <a:lnTo>
                    <a:pt x="417" y="922"/>
                  </a:lnTo>
                  <a:lnTo>
                    <a:pt x="471" y="933"/>
                  </a:lnTo>
                  <a:lnTo>
                    <a:pt x="539" y="973"/>
                  </a:lnTo>
                  <a:lnTo>
                    <a:pt x="596" y="932"/>
                  </a:lnTo>
                  <a:lnTo>
                    <a:pt x="548" y="868"/>
                  </a:lnTo>
                  <a:lnTo>
                    <a:pt x="612" y="841"/>
                  </a:lnTo>
                  <a:lnTo>
                    <a:pt x="632" y="760"/>
                  </a:lnTo>
                  <a:lnTo>
                    <a:pt x="679" y="691"/>
                  </a:lnTo>
                  <a:lnTo>
                    <a:pt x="651" y="562"/>
                  </a:lnTo>
                  <a:lnTo>
                    <a:pt x="631" y="484"/>
                  </a:lnTo>
                  <a:lnTo>
                    <a:pt x="651" y="421"/>
                  </a:lnTo>
                  <a:lnTo>
                    <a:pt x="584" y="424"/>
                  </a:lnTo>
                  <a:lnTo>
                    <a:pt x="519" y="470"/>
                  </a:lnTo>
                  <a:lnTo>
                    <a:pt x="465" y="484"/>
                  </a:lnTo>
                  <a:lnTo>
                    <a:pt x="465" y="417"/>
                  </a:lnTo>
                  <a:lnTo>
                    <a:pt x="465" y="339"/>
                  </a:lnTo>
                  <a:lnTo>
                    <a:pt x="494" y="263"/>
                  </a:lnTo>
                  <a:lnTo>
                    <a:pt x="539" y="206"/>
                  </a:lnTo>
                  <a:lnTo>
                    <a:pt x="576" y="127"/>
                  </a:lnTo>
                  <a:lnTo>
                    <a:pt x="562" y="0"/>
                  </a:lnTo>
                  <a:lnTo>
                    <a:pt x="427" y="59"/>
                  </a:lnTo>
                  <a:lnTo>
                    <a:pt x="353" y="97"/>
                  </a:lnTo>
                  <a:lnTo>
                    <a:pt x="276" y="122"/>
                  </a:lnTo>
                  <a:lnTo>
                    <a:pt x="208" y="162"/>
                  </a:lnTo>
                  <a:lnTo>
                    <a:pt x="131" y="138"/>
                  </a:lnTo>
                  <a:lnTo>
                    <a:pt x="76" y="214"/>
                  </a:lnTo>
                  <a:lnTo>
                    <a:pt x="71" y="252"/>
                  </a:lnTo>
                  <a:lnTo>
                    <a:pt x="125" y="305"/>
                  </a:lnTo>
                  <a:lnTo>
                    <a:pt x="168" y="377"/>
                  </a:lnTo>
                  <a:lnTo>
                    <a:pt x="168" y="450"/>
                  </a:lnTo>
                  <a:lnTo>
                    <a:pt x="107" y="492"/>
                  </a:lnTo>
                  <a:lnTo>
                    <a:pt x="47" y="460"/>
                  </a:lnTo>
                  <a:lnTo>
                    <a:pt x="14" y="534"/>
                  </a:lnTo>
                  <a:lnTo>
                    <a:pt x="15" y="609"/>
                  </a:lnTo>
                  <a:lnTo>
                    <a:pt x="0" y="671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21" name="Freeform 173"/>
            <p:cNvSpPr>
              <a:spLocks/>
            </p:cNvSpPr>
            <p:nvPr/>
          </p:nvSpPr>
          <p:spPr bwMode="auto">
            <a:xfrm>
              <a:off x="2959" y="1545"/>
              <a:ext cx="170" cy="253"/>
            </a:xfrm>
            <a:custGeom>
              <a:avLst/>
              <a:gdLst/>
              <a:ahLst/>
              <a:cxnLst>
                <a:cxn ang="0">
                  <a:pos x="0" y="671"/>
                </a:cxn>
                <a:cxn ang="0">
                  <a:pos x="100" y="783"/>
                </a:cxn>
                <a:cxn ang="0">
                  <a:pos x="116" y="857"/>
                </a:cxn>
                <a:cxn ang="0">
                  <a:pos x="97" y="932"/>
                </a:cxn>
                <a:cxn ang="0">
                  <a:pos x="131" y="1010"/>
                </a:cxn>
                <a:cxn ang="0">
                  <a:pos x="219" y="954"/>
                </a:cxn>
                <a:cxn ang="0">
                  <a:pos x="349" y="889"/>
                </a:cxn>
                <a:cxn ang="0">
                  <a:pos x="417" y="922"/>
                </a:cxn>
                <a:cxn ang="0">
                  <a:pos x="471" y="933"/>
                </a:cxn>
                <a:cxn ang="0">
                  <a:pos x="539" y="973"/>
                </a:cxn>
                <a:cxn ang="0">
                  <a:pos x="596" y="932"/>
                </a:cxn>
                <a:cxn ang="0">
                  <a:pos x="548" y="868"/>
                </a:cxn>
                <a:cxn ang="0">
                  <a:pos x="612" y="841"/>
                </a:cxn>
                <a:cxn ang="0">
                  <a:pos x="632" y="760"/>
                </a:cxn>
                <a:cxn ang="0">
                  <a:pos x="679" y="691"/>
                </a:cxn>
                <a:cxn ang="0">
                  <a:pos x="651" y="562"/>
                </a:cxn>
                <a:cxn ang="0">
                  <a:pos x="631" y="484"/>
                </a:cxn>
                <a:cxn ang="0">
                  <a:pos x="651" y="421"/>
                </a:cxn>
                <a:cxn ang="0">
                  <a:pos x="584" y="424"/>
                </a:cxn>
                <a:cxn ang="0">
                  <a:pos x="519" y="470"/>
                </a:cxn>
                <a:cxn ang="0">
                  <a:pos x="465" y="484"/>
                </a:cxn>
                <a:cxn ang="0">
                  <a:pos x="465" y="417"/>
                </a:cxn>
                <a:cxn ang="0">
                  <a:pos x="465" y="339"/>
                </a:cxn>
                <a:cxn ang="0">
                  <a:pos x="494" y="263"/>
                </a:cxn>
                <a:cxn ang="0">
                  <a:pos x="539" y="206"/>
                </a:cxn>
                <a:cxn ang="0">
                  <a:pos x="576" y="127"/>
                </a:cxn>
                <a:cxn ang="0">
                  <a:pos x="562" y="0"/>
                </a:cxn>
                <a:cxn ang="0">
                  <a:pos x="427" y="59"/>
                </a:cxn>
                <a:cxn ang="0">
                  <a:pos x="353" y="97"/>
                </a:cxn>
                <a:cxn ang="0">
                  <a:pos x="276" y="122"/>
                </a:cxn>
                <a:cxn ang="0">
                  <a:pos x="208" y="162"/>
                </a:cxn>
                <a:cxn ang="0">
                  <a:pos x="131" y="138"/>
                </a:cxn>
                <a:cxn ang="0">
                  <a:pos x="76" y="214"/>
                </a:cxn>
                <a:cxn ang="0">
                  <a:pos x="71" y="252"/>
                </a:cxn>
                <a:cxn ang="0">
                  <a:pos x="125" y="305"/>
                </a:cxn>
                <a:cxn ang="0">
                  <a:pos x="168" y="377"/>
                </a:cxn>
                <a:cxn ang="0">
                  <a:pos x="168" y="450"/>
                </a:cxn>
                <a:cxn ang="0">
                  <a:pos x="107" y="492"/>
                </a:cxn>
                <a:cxn ang="0">
                  <a:pos x="47" y="460"/>
                </a:cxn>
                <a:cxn ang="0">
                  <a:pos x="14" y="534"/>
                </a:cxn>
                <a:cxn ang="0">
                  <a:pos x="15" y="609"/>
                </a:cxn>
                <a:cxn ang="0">
                  <a:pos x="0" y="671"/>
                </a:cxn>
              </a:cxnLst>
              <a:rect l="0" t="0" r="r" b="b"/>
              <a:pathLst>
                <a:path w="679" h="1010">
                  <a:moveTo>
                    <a:pt x="0" y="671"/>
                  </a:moveTo>
                  <a:lnTo>
                    <a:pt x="100" y="783"/>
                  </a:lnTo>
                  <a:lnTo>
                    <a:pt x="116" y="857"/>
                  </a:lnTo>
                  <a:lnTo>
                    <a:pt x="97" y="932"/>
                  </a:lnTo>
                  <a:lnTo>
                    <a:pt x="131" y="1010"/>
                  </a:lnTo>
                  <a:lnTo>
                    <a:pt x="219" y="954"/>
                  </a:lnTo>
                  <a:lnTo>
                    <a:pt x="349" y="889"/>
                  </a:lnTo>
                  <a:lnTo>
                    <a:pt x="417" y="922"/>
                  </a:lnTo>
                  <a:lnTo>
                    <a:pt x="471" y="933"/>
                  </a:lnTo>
                  <a:lnTo>
                    <a:pt x="539" y="973"/>
                  </a:lnTo>
                  <a:lnTo>
                    <a:pt x="596" y="932"/>
                  </a:lnTo>
                  <a:lnTo>
                    <a:pt x="548" y="868"/>
                  </a:lnTo>
                  <a:lnTo>
                    <a:pt x="612" y="841"/>
                  </a:lnTo>
                  <a:lnTo>
                    <a:pt x="632" y="760"/>
                  </a:lnTo>
                  <a:lnTo>
                    <a:pt x="679" y="691"/>
                  </a:lnTo>
                  <a:lnTo>
                    <a:pt x="651" y="562"/>
                  </a:lnTo>
                  <a:lnTo>
                    <a:pt x="631" y="484"/>
                  </a:lnTo>
                  <a:lnTo>
                    <a:pt x="651" y="421"/>
                  </a:lnTo>
                  <a:lnTo>
                    <a:pt x="584" y="424"/>
                  </a:lnTo>
                  <a:lnTo>
                    <a:pt x="519" y="470"/>
                  </a:lnTo>
                  <a:lnTo>
                    <a:pt x="465" y="484"/>
                  </a:lnTo>
                  <a:lnTo>
                    <a:pt x="465" y="417"/>
                  </a:lnTo>
                  <a:lnTo>
                    <a:pt x="465" y="339"/>
                  </a:lnTo>
                  <a:lnTo>
                    <a:pt x="494" y="263"/>
                  </a:lnTo>
                  <a:lnTo>
                    <a:pt x="539" y="206"/>
                  </a:lnTo>
                  <a:lnTo>
                    <a:pt x="576" y="127"/>
                  </a:lnTo>
                  <a:lnTo>
                    <a:pt x="562" y="0"/>
                  </a:lnTo>
                  <a:lnTo>
                    <a:pt x="427" y="59"/>
                  </a:lnTo>
                  <a:lnTo>
                    <a:pt x="353" y="97"/>
                  </a:lnTo>
                  <a:lnTo>
                    <a:pt x="276" y="122"/>
                  </a:lnTo>
                  <a:lnTo>
                    <a:pt x="208" y="162"/>
                  </a:lnTo>
                  <a:lnTo>
                    <a:pt x="131" y="138"/>
                  </a:lnTo>
                  <a:lnTo>
                    <a:pt x="76" y="214"/>
                  </a:lnTo>
                  <a:lnTo>
                    <a:pt x="71" y="252"/>
                  </a:lnTo>
                  <a:lnTo>
                    <a:pt x="125" y="305"/>
                  </a:lnTo>
                  <a:lnTo>
                    <a:pt x="168" y="377"/>
                  </a:lnTo>
                  <a:lnTo>
                    <a:pt x="168" y="450"/>
                  </a:lnTo>
                  <a:lnTo>
                    <a:pt x="107" y="492"/>
                  </a:lnTo>
                  <a:lnTo>
                    <a:pt x="47" y="460"/>
                  </a:lnTo>
                  <a:lnTo>
                    <a:pt x="14" y="534"/>
                  </a:lnTo>
                  <a:lnTo>
                    <a:pt x="15" y="609"/>
                  </a:lnTo>
                  <a:lnTo>
                    <a:pt x="0" y="671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22" name="Freeform 174"/>
            <p:cNvSpPr>
              <a:spLocks/>
            </p:cNvSpPr>
            <p:nvPr/>
          </p:nvSpPr>
          <p:spPr bwMode="auto">
            <a:xfrm>
              <a:off x="1224" y="1463"/>
              <a:ext cx="121" cy="144"/>
            </a:xfrm>
            <a:custGeom>
              <a:avLst/>
              <a:gdLst/>
              <a:ahLst/>
              <a:cxnLst>
                <a:cxn ang="0">
                  <a:pos x="273" y="576"/>
                </a:cxn>
                <a:cxn ang="0">
                  <a:pos x="221" y="512"/>
                </a:cxn>
                <a:cxn ang="0">
                  <a:pos x="139" y="500"/>
                </a:cxn>
                <a:cxn ang="0">
                  <a:pos x="69" y="455"/>
                </a:cxn>
                <a:cxn ang="0">
                  <a:pos x="32" y="382"/>
                </a:cxn>
                <a:cxn ang="0">
                  <a:pos x="0" y="307"/>
                </a:cxn>
                <a:cxn ang="0">
                  <a:pos x="8" y="153"/>
                </a:cxn>
                <a:cxn ang="0">
                  <a:pos x="88" y="144"/>
                </a:cxn>
                <a:cxn ang="0">
                  <a:pos x="129" y="79"/>
                </a:cxn>
                <a:cxn ang="0">
                  <a:pos x="190" y="32"/>
                </a:cxn>
                <a:cxn ang="0">
                  <a:pos x="257" y="0"/>
                </a:cxn>
                <a:cxn ang="0">
                  <a:pos x="278" y="60"/>
                </a:cxn>
                <a:cxn ang="0">
                  <a:pos x="357" y="68"/>
                </a:cxn>
                <a:cxn ang="0">
                  <a:pos x="411" y="80"/>
                </a:cxn>
                <a:cxn ang="0">
                  <a:pos x="484" y="79"/>
                </a:cxn>
                <a:cxn ang="0">
                  <a:pos x="475" y="162"/>
                </a:cxn>
                <a:cxn ang="0">
                  <a:pos x="439" y="273"/>
                </a:cxn>
                <a:cxn ang="0">
                  <a:pos x="410" y="347"/>
                </a:cxn>
                <a:cxn ang="0">
                  <a:pos x="392" y="414"/>
                </a:cxn>
                <a:cxn ang="0">
                  <a:pos x="347" y="484"/>
                </a:cxn>
                <a:cxn ang="0">
                  <a:pos x="274" y="447"/>
                </a:cxn>
                <a:cxn ang="0">
                  <a:pos x="260" y="496"/>
                </a:cxn>
                <a:cxn ang="0">
                  <a:pos x="273" y="576"/>
                </a:cxn>
              </a:cxnLst>
              <a:rect l="0" t="0" r="r" b="b"/>
              <a:pathLst>
                <a:path w="484" h="576">
                  <a:moveTo>
                    <a:pt x="273" y="576"/>
                  </a:moveTo>
                  <a:lnTo>
                    <a:pt x="221" y="512"/>
                  </a:lnTo>
                  <a:lnTo>
                    <a:pt x="139" y="500"/>
                  </a:lnTo>
                  <a:lnTo>
                    <a:pt x="69" y="455"/>
                  </a:lnTo>
                  <a:lnTo>
                    <a:pt x="32" y="382"/>
                  </a:lnTo>
                  <a:lnTo>
                    <a:pt x="0" y="307"/>
                  </a:lnTo>
                  <a:lnTo>
                    <a:pt x="8" y="153"/>
                  </a:lnTo>
                  <a:lnTo>
                    <a:pt x="88" y="144"/>
                  </a:lnTo>
                  <a:lnTo>
                    <a:pt x="129" y="79"/>
                  </a:lnTo>
                  <a:lnTo>
                    <a:pt x="190" y="32"/>
                  </a:lnTo>
                  <a:lnTo>
                    <a:pt x="257" y="0"/>
                  </a:lnTo>
                  <a:lnTo>
                    <a:pt x="278" y="60"/>
                  </a:lnTo>
                  <a:lnTo>
                    <a:pt x="357" y="68"/>
                  </a:lnTo>
                  <a:lnTo>
                    <a:pt x="411" y="80"/>
                  </a:lnTo>
                  <a:lnTo>
                    <a:pt x="484" y="79"/>
                  </a:lnTo>
                  <a:lnTo>
                    <a:pt x="475" y="162"/>
                  </a:lnTo>
                  <a:lnTo>
                    <a:pt x="439" y="273"/>
                  </a:lnTo>
                  <a:lnTo>
                    <a:pt x="410" y="347"/>
                  </a:lnTo>
                  <a:lnTo>
                    <a:pt x="392" y="414"/>
                  </a:lnTo>
                  <a:lnTo>
                    <a:pt x="347" y="484"/>
                  </a:lnTo>
                  <a:lnTo>
                    <a:pt x="274" y="447"/>
                  </a:lnTo>
                  <a:lnTo>
                    <a:pt x="260" y="496"/>
                  </a:lnTo>
                  <a:lnTo>
                    <a:pt x="273" y="576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23" name="Freeform 175"/>
            <p:cNvSpPr>
              <a:spLocks/>
            </p:cNvSpPr>
            <p:nvPr/>
          </p:nvSpPr>
          <p:spPr bwMode="auto">
            <a:xfrm>
              <a:off x="2022" y="1746"/>
              <a:ext cx="74" cy="114"/>
            </a:xfrm>
            <a:custGeom>
              <a:avLst/>
              <a:gdLst/>
              <a:ahLst/>
              <a:cxnLst>
                <a:cxn ang="0">
                  <a:pos x="0" y="143"/>
                </a:cxn>
                <a:cxn ang="0">
                  <a:pos x="60" y="233"/>
                </a:cxn>
                <a:cxn ang="0">
                  <a:pos x="114" y="337"/>
                </a:cxn>
                <a:cxn ang="0">
                  <a:pos x="114" y="413"/>
                </a:cxn>
                <a:cxn ang="0">
                  <a:pos x="174" y="379"/>
                </a:cxn>
                <a:cxn ang="0">
                  <a:pos x="211" y="457"/>
                </a:cxn>
                <a:cxn ang="0">
                  <a:pos x="293" y="369"/>
                </a:cxn>
                <a:cxn ang="0">
                  <a:pos x="283" y="283"/>
                </a:cxn>
                <a:cxn ang="0">
                  <a:pos x="265" y="199"/>
                </a:cxn>
                <a:cxn ang="0">
                  <a:pos x="230" y="125"/>
                </a:cxn>
                <a:cxn ang="0">
                  <a:pos x="221" y="18"/>
                </a:cxn>
                <a:cxn ang="0">
                  <a:pos x="138" y="26"/>
                </a:cxn>
                <a:cxn ang="0">
                  <a:pos x="69" y="0"/>
                </a:cxn>
                <a:cxn ang="0">
                  <a:pos x="1" y="38"/>
                </a:cxn>
                <a:cxn ang="0">
                  <a:pos x="0" y="143"/>
                </a:cxn>
              </a:cxnLst>
              <a:rect l="0" t="0" r="r" b="b"/>
              <a:pathLst>
                <a:path w="293" h="457">
                  <a:moveTo>
                    <a:pt x="0" y="143"/>
                  </a:moveTo>
                  <a:lnTo>
                    <a:pt x="60" y="233"/>
                  </a:lnTo>
                  <a:lnTo>
                    <a:pt x="114" y="337"/>
                  </a:lnTo>
                  <a:lnTo>
                    <a:pt x="114" y="413"/>
                  </a:lnTo>
                  <a:lnTo>
                    <a:pt x="174" y="379"/>
                  </a:lnTo>
                  <a:lnTo>
                    <a:pt x="211" y="457"/>
                  </a:lnTo>
                  <a:lnTo>
                    <a:pt x="293" y="369"/>
                  </a:lnTo>
                  <a:lnTo>
                    <a:pt x="283" y="283"/>
                  </a:lnTo>
                  <a:lnTo>
                    <a:pt x="265" y="199"/>
                  </a:lnTo>
                  <a:lnTo>
                    <a:pt x="230" y="125"/>
                  </a:lnTo>
                  <a:lnTo>
                    <a:pt x="221" y="18"/>
                  </a:lnTo>
                  <a:lnTo>
                    <a:pt x="138" y="26"/>
                  </a:lnTo>
                  <a:lnTo>
                    <a:pt x="69" y="0"/>
                  </a:lnTo>
                  <a:lnTo>
                    <a:pt x="1" y="38"/>
                  </a:lnTo>
                  <a:lnTo>
                    <a:pt x="0" y="143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24" name="Freeform 176"/>
            <p:cNvSpPr>
              <a:spLocks/>
            </p:cNvSpPr>
            <p:nvPr/>
          </p:nvSpPr>
          <p:spPr bwMode="auto">
            <a:xfrm>
              <a:off x="2022" y="1746"/>
              <a:ext cx="74" cy="114"/>
            </a:xfrm>
            <a:custGeom>
              <a:avLst/>
              <a:gdLst/>
              <a:ahLst/>
              <a:cxnLst>
                <a:cxn ang="0">
                  <a:pos x="0" y="143"/>
                </a:cxn>
                <a:cxn ang="0">
                  <a:pos x="60" y="233"/>
                </a:cxn>
                <a:cxn ang="0">
                  <a:pos x="114" y="337"/>
                </a:cxn>
                <a:cxn ang="0">
                  <a:pos x="114" y="413"/>
                </a:cxn>
                <a:cxn ang="0">
                  <a:pos x="174" y="379"/>
                </a:cxn>
                <a:cxn ang="0">
                  <a:pos x="211" y="457"/>
                </a:cxn>
                <a:cxn ang="0">
                  <a:pos x="293" y="369"/>
                </a:cxn>
                <a:cxn ang="0">
                  <a:pos x="283" y="283"/>
                </a:cxn>
                <a:cxn ang="0">
                  <a:pos x="265" y="199"/>
                </a:cxn>
                <a:cxn ang="0">
                  <a:pos x="230" y="125"/>
                </a:cxn>
                <a:cxn ang="0">
                  <a:pos x="221" y="18"/>
                </a:cxn>
                <a:cxn ang="0">
                  <a:pos x="138" y="26"/>
                </a:cxn>
                <a:cxn ang="0">
                  <a:pos x="69" y="0"/>
                </a:cxn>
                <a:cxn ang="0">
                  <a:pos x="1" y="38"/>
                </a:cxn>
                <a:cxn ang="0">
                  <a:pos x="0" y="143"/>
                </a:cxn>
              </a:cxnLst>
              <a:rect l="0" t="0" r="r" b="b"/>
              <a:pathLst>
                <a:path w="293" h="457">
                  <a:moveTo>
                    <a:pt x="0" y="143"/>
                  </a:moveTo>
                  <a:lnTo>
                    <a:pt x="60" y="233"/>
                  </a:lnTo>
                  <a:lnTo>
                    <a:pt x="114" y="337"/>
                  </a:lnTo>
                  <a:lnTo>
                    <a:pt x="114" y="413"/>
                  </a:lnTo>
                  <a:lnTo>
                    <a:pt x="174" y="379"/>
                  </a:lnTo>
                  <a:lnTo>
                    <a:pt x="211" y="457"/>
                  </a:lnTo>
                  <a:lnTo>
                    <a:pt x="293" y="369"/>
                  </a:lnTo>
                  <a:lnTo>
                    <a:pt x="283" y="283"/>
                  </a:lnTo>
                  <a:lnTo>
                    <a:pt x="265" y="199"/>
                  </a:lnTo>
                  <a:lnTo>
                    <a:pt x="230" y="125"/>
                  </a:lnTo>
                  <a:lnTo>
                    <a:pt x="221" y="18"/>
                  </a:lnTo>
                  <a:lnTo>
                    <a:pt x="138" y="26"/>
                  </a:lnTo>
                  <a:lnTo>
                    <a:pt x="69" y="0"/>
                  </a:lnTo>
                  <a:lnTo>
                    <a:pt x="1" y="38"/>
                  </a:lnTo>
                  <a:lnTo>
                    <a:pt x="0" y="143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25" name="Freeform 177"/>
            <p:cNvSpPr>
              <a:spLocks/>
            </p:cNvSpPr>
            <p:nvPr/>
          </p:nvSpPr>
          <p:spPr bwMode="auto">
            <a:xfrm>
              <a:off x="1289" y="1478"/>
              <a:ext cx="210" cy="179"/>
            </a:xfrm>
            <a:custGeom>
              <a:avLst/>
              <a:gdLst/>
              <a:ahLst/>
              <a:cxnLst>
                <a:cxn ang="0">
                  <a:pos x="484" y="27"/>
                </a:cxn>
                <a:cxn ang="0">
                  <a:pos x="432" y="0"/>
                </a:cxn>
                <a:cxn ang="0">
                  <a:pos x="369" y="38"/>
                </a:cxn>
                <a:cxn ang="0">
                  <a:pos x="330" y="87"/>
                </a:cxn>
                <a:cxn ang="0">
                  <a:pos x="209" y="95"/>
                </a:cxn>
                <a:cxn ang="0">
                  <a:pos x="178" y="212"/>
                </a:cxn>
                <a:cxn ang="0">
                  <a:pos x="149" y="286"/>
                </a:cxn>
                <a:cxn ang="0">
                  <a:pos x="132" y="353"/>
                </a:cxn>
                <a:cxn ang="0">
                  <a:pos x="88" y="423"/>
                </a:cxn>
                <a:cxn ang="0">
                  <a:pos x="15" y="386"/>
                </a:cxn>
                <a:cxn ang="0">
                  <a:pos x="0" y="435"/>
                </a:cxn>
                <a:cxn ang="0">
                  <a:pos x="12" y="515"/>
                </a:cxn>
                <a:cxn ang="0">
                  <a:pos x="57" y="556"/>
                </a:cxn>
                <a:cxn ang="0">
                  <a:pos x="132" y="584"/>
                </a:cxn>
                <a:cxn ang="0">
                  <a:pos x="213" y="607"/>
                </a:cxn>
                <a:cxn ang="0">
                  <a:pos x="253" y="681"/>
                </a:cxn>
                <a:cxn ang="0">
                  <a:pos x="310" y="717"/>
                </a:cxn>
                <a:cxn ang="0">
                  <a:pos x="378" y="670"/>
                </a:cxn>
                <a:cxn ang="0">
                  <a:pos x="451" y="653"/>
                </a:cxn>
                <a:cxn ang="0">
                  <a:pos x="520" y="620"/>
                </a:cxn>
                <a:cxn ang="0">
                  <a:pos x="601" y="597"/>
                </a:cxn>
                <a:cxn ang="0">
                  <a:pos x="660" y="565"/>
                </a:cxn>
                <a:cxn ang="0">
                  <a:pos x="729" y="560"/>
                </a:cxn>
                <a:cxn ang="0">
                  <a:pos x="747" y="478"/>
                </a:cxn>
                <a:cxn ang="0">
                  <a:pos x="791" y="413"/>
                </a:cxn>
                <a:cxn ang="0">
                  <a:pos x="839" y="337"/>
                </a:cxn>
                <a:cxn ang="0">
                  <a:pos x="771" y="318"/>
                </a:cxn>
                <a:cxn ang="0">
                  <a:pos x="723" y="270"/>
                </a:cxn>
                <a:cxn ang="0">
                  <a:pos x="693" y="325"/>
                </a:cxn>
                <a:cxn ang="0">
                  <a:pos x="650" y="262"/>
                </a:cxn>
                <a:cxn ang="0">
                  <a:pos x="636" y="185"/>
                </a:cxn>
                <a:cxn ang="0">
                  <a:pos x="567" y="147"/>
                </a:cxn>
                <a:cxn ang="0">
                  <a:pos x="484" y="27"/>
                </a:cxn>
              </a:cxnLst>
              <a:rect l="0" t="0" r="r" b="b"/>
              <a:pathLst>
                <a:path w="839" h="717">
                  <a:moveTo>
                    <a:pt x="484" y="27"/>
                  </a:moveTo>
                  <a:lnTo>
                    <a:pt x="432" y="0"/>
                  </a:lnTo>
                  <a:lnTo>
                    <a:pt x="369" y="38"/>
                  </a:lnTo>
                  <a:lnTo>
                    <a:pt x="330" y="87"/>
                  </a:lnTo>
                  <a:lnTo>
                    <a:pt x="209" y="95"/>
                  </a:lnTo>
                  <a:lnTo>
                    <a:pt x="178" y="212"/>
                  </a:lnTo>
                  <a:lnTo>
                    <a:pt x="149" y="286"/>
                  </a:lnTo>
                  <a:lnTo>
                    <a:pt x="132" y="353"/>
                  </a:lnTo>
                  <a:lnTo>
                    <a:pt x="88" y="423"/>
                  </a:lnTo>
                  <a:lnTo>
                    <a:pt x="15" y="386"/>
                  </a:lnTo>
                  <a:lnTo>
                    <a:pt x="0" y="435"/>
                  </a:lnTo>
                  <a:lnTo>
                    <a:pt x="12" y="515"/>
                  </a:lnTo>
                  <a:lnTo>
                    <a:pt x="57" y="556"/>
                  </a:lnTo>
                  <a:lnTo>
                    <a:pt x="132" y="584"/>
                  </a:lnTo>
                  <a:lnTo>
                    <a:pt x="213" y="607"/>
                  </a:lnTo>
                  <a:lnTo>
                    <a:pt x="253" y="681"/>
                  </a:lnTo>
                  <a:lnTo>
                    <a:pt x="310" y="717"/>
                  </a:lnTo>
                  <a:lnTo>
                    <a:pt x="378" y="670"/>
                  </a:lnTo>
                  <a:lnTo>
                    <a:pt x="451" y="653"/>
                  </a:lnTo>
                  <a:lnTo>
                    <a:pt x="520" y="620"/>
                  </a:lnTo>
                  <a:lnTo>
                    <a:pt x="601" y="597"/>
                  </a:lnTo>
                  <a:lnTo>
                    <a:pt x="660" y="565"/>
                  </a:lnTo>
                  <a:lnTo>
                    <a:pt x="729" y="560"/>
                  </a:lnTo>
                  <a:lnTo>
                    <a:pt x="747" y="478"/>
                  </a:lnTo>
                  <a:lnTo>
                    <a:pt x="791" y="413"/>
                  </a:lnTo>
                  <a:lnTo>
                    <a:pt x="839" y="337"/>
                  </a:lnTo>
                  <a:lnTo>
                    <a:pt x="771" y="318"/>
                  </a:lnTo>
                  <a:lnTo>
                    <a:pt x="723" y="270"/>
                  </a:lnTo>
                  <a:lnTo>
                    <a:pt x="693" y="325"/>
                  </a:lnTo>
                  <a:lnTo>
                    <a:pt x="650" y="262"/>
                  </a:lnTo>
                  <a:lnTo>
                    <a:pt x="636" y="185"/>
                  </a:lnTo>
                  <a:lnTo>
                    <a:pt x="567" y="147"/>
                  </a:lnTo>
                  <a:lnTo>
                    <a:pt x="484" y="27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26" name="Freeform 178"/>
            <p:cNvSpPr>
              <a:spLocks/>
            </p:cNvSpPr>
            <p:nvPr/>
          </p:nvSpPr>
          <p:spPr bwMode="auto">
            <a:xfrm>
              <a:off x="2680" y="1591"/>
              <a:ext cx="167" cy="227"/>
            </a:xfrm>
            <a:custGeom>
              <a:avLst/>
              <a:gdLst/>
              <a:ahLst/>
              <a:cxnLst>
                <a:cxn ang="0">
                  <a:pos x="355" y="909"/>
                </a:cxn>
                <a:cxn ang="0">
                  <a:pos x="418" y="880"/>
                </a:cxn>
                <a:cxn ang="0">
                  <a:pos x="471" y="820"/>
                </a:cxn>
                <a:cxn ang="0">
                  <a:pos x="525" y="764"/>
                </a:cxn>
                <a:cxn ang="0">
                  <a:pos x="575" y="705"/>
                </a:cxn>
                <a:cxn ang="0">
                  <a:pos x="628" y="684"/>
                </a:cxn>
                <a:cxn ang="0">
                  <a:pos x="669" y="613"/>
                </a:cxn>
                <a:cxn ang="0">
                  <a:pos x="650" y="518"/>
                </a:cxn>
                <a:cxn ang="0">
                  <a:pos x="652" y="448"/>
                </a:cxn>
                <a:cxn ang="0">
                  <a:pos x="587" y="416"/>
                </a:cxn>
                <a:cxn ang="0">
                  <a:pos x="559" y="364"/>
                </a:cxn>
                <a:cxn ang="0">
                  <a:pos x="492" y="392"/>
                </a:cxn>
                <a:cxn ang="0">
                  <a:pos x="432" y="351"/>
                </a:cxn>
                <a:cxn ang="0">
                  <a:pos x="383" y="286"/>
                </a:cxn>
                <a:cxn ang="0">
                  <a:pos x="326" y="222"/>
                </a:cxn>
                <a:cxn ang="0">
                  <a:pos x="261" y="170"/>
                </a:cxn>
                <a:cxn ang="0">
                  <a:pos x="214" y="105"/>
                </a:cxn>
                <a:cxn ang="0">
                  <a:pos x="140" y="0"/>
                </a:cxn>
                <a:cxn ang="0">
                  <a:pos x="39" y="119"/>
                </a:cxn>
                <a:cxn ang="0">
                  <a:pos x="0" y="189"/>
                </a:cxn>
                <a:cxn ang="0">
                  <a:pos x="81" y="288"/>
                </a:cxn>
                <a:cxn ang="0">
                  <a:pos x="103" y="355"/>
                </a:cxn>
                <a:cxn ang="0">
                  <a:pos x="72" y="421"/>
                </a:cxn>
                <a:cxn ang="0">
                  <a:pos x="67" y="509"/>
                </a:cxn>
                <a:cxn ang="0">
                  <a:pos x="63" y="593"/>
                </a:cxn>
                <a:cxn ang="0">
                  <a:pos x="48" y="678"/>
                </a:cxn>
                <a:cxn ang="0">
                  <a:pos x="72" y="740"/>
                </a:cxn>
                <a:cxn ang="0">
                  <a:pos x="151" y="710"/>
                </a:cxn>
                <a:cxn ang="0">
                  <a:pos x="224" y="678"/>
                </a:cxn>
                <a:cxn ang="0">
                  <a:pos x="209" y="760"/>
                </a:cxn>
                <a:cxn ang="0">
                  <a:pos x="261" y="796"/>
                </a:cxn>
                <a:cxn ang="0">
                  <a:pos x="355" y="909"/>
                </a:cxn>
              </a:cxnLst>
              <a:rect l="0" t="0" r="r" b="b"/>
              <a:pathLst>
                <a:path w="669" h="909">
                  <a:moveTo>
                    <a:pt x="355" y="909"/>
                  </a:moveTo>
                  <a:lnTo>
                    <a:pt x="418" y="880"/>
                  </a:lnTo>
                  <a:lnTo>
                    <a:pt x="471" y="820"/>
                  </a:lnTo>
                  <a:lnTo>
                    <a:pt x="525" y="764"/>
                  </a:lnTo>
                  <a:lnTo>
                    <a:pt x="575" y="705"/>
                  </a:lnTo>
                  <a:lnTo>
                    <a:pt x="628" y="684"/>
                  </a:lnTo>
                  <a:lnTo>
                    <a:pt x="669" y="613"/>
                  </a:lnTo>
                  <a:lnTo>
                    <a:pt x="650" y="518"/>
                  </a:lnTo>
                  <a:lnTo>
                    <a:pt x="652" y="448"/>
                  </a:lnTo>
                  <a:lnTo>
                    <a:pt x="587" y="416"/>
                  </a:lnTo>
                  <a:lnTo>
                    <a:pt x="559" y="364"/>
                  </a:lnTo>
                  <a:lnTo>
                    <a:pt x="492" y="392"/>
                  </a:lnTo>
                  <a:lnTo>
                    <a:pt x="432" y="351"/>
                  </a:lnTo>
                  <a:lnTo>
                    <a:pt x="383" y="286"/>
                  </a:lnTo>
                  <a:lnTo>
                    <a:pt x="326" y="222"/>
                  </a:lnTo>
                  <a:lnTo>
                    <a:pt x="261" y="170"/>
                  </a:lnTo>
                  <a:lnTo>
                    <a:pt x="214" y="105"/>
                  </a:lnTo>
                  <a:lnTo>
                    <a:pt x="140" y="0"/>
                  </a:lnTo>
                  <a:lnTo>
                    <a:pt x="39" y="119"/>
                  </a:lnTo>
                  <a:lnTo>
                    <a:pt x="0" y="189"/>
                  </a:lnTo>
                  <a:lnTo>
                    <a:pt x="81" y="288"/>
                  </a:lnTo>
                  <a:lnTo>
                    <a:pt x="103" y="355"/>
                  </a:lnTo>
                  <a:lnTo>
                    <a:pt x="72" y="421"/>
                  </a:lnTo>
                  <a:lnTo>
                    <a:pt x="67" y="509"/>
                  </a:lnTo>
                  <a:lnTo>
                    <a:pt x="63" y="593"/>
                  </a:lnTo>
                  <a:lnTo>
                    <a:pt x="48" y="678"/>
                  </a:lnTo>
                  <a:lnTo>
                    <a:pt x="72" y="740"/>
                  </a:lnTo>
                  <a:lnTo>
                    <a:pt x="151" y="710"/>
                  </a:lnTo>
                  <a:lnTo>
                    <a:pt x="224" y="678"/>
                  </a:lnTo>
                  <a:lnTo>
                    <a:pt x="209" y="760"/>
                  </a:lnTo>
                  <a:lnTo>
                    <a:pt x="261" y="796"/>
                  </a:lnTo>
                  <a:lnTo>
                    <a:pt x="355" y="909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27" name="Freeform 179"/>
            <p:cNvSpPr>
              <a:spLocks/>
            </p:cNvSpPr>
            <p:nvPr/>
          </p:nvSpPr>
          <p:spPr bwMode="auto">
            <a:xfrm>
              <a:off x="2680" y="1591"/>
              <a:ext cx="167" cy="227"/>
            </a:xfrm>
            <a:custGeom>
              <a:avLst/>
              <a:gdLst/>
              <a:ahLst/>
              <a:cxnLst>
                <a:cxn ang="0">
                  <a:pos x="355" y="909"/>
                </a:cxn>
                <a:cxn ang="0">
                  <a:pos x="418" y="880"/>
                </a:cxn>
                <a:cxn ang="0">
                  <a:pos x="471" y="820"/>
                </a:cxn>
                <a:cxn ang="0">
                  <a:pos x="525" y="764"/>
                </a:cxn>
                <a:cxn ang="0">
                  <a:pos x="575" y="705"/>
                </a:cxn>
                <a:cxn ang="0">
                  <a:pos x="628" y="684"/>
                </a:cxn>
                <a:cxn ang="0">
                  <a:pos x="669" y="613"/>
                </a:cxn>
                <a:cxn ang="0">
                  <a:pos x="650" y="518"/>
                </a:cxn>
                <a:cxn ang="0">
                  <a:pos x="652" y="448"/>
                </a:cxn>
                <a:cxn ang="0">
                  <a:pos x="587" y="416"/>
                </a:cxn>
                <a:cxn ang="0">
                  <a:pos x="559" y="364"/>
                </a:cxn>
                <a:cxn ang="0">
                  <a:pos x="492" y="392"/>
                </a:cxn>
                <a:cxn ang="0">
                  <a:pos x="432" y="351"/>
                </a:cxn>
                <a:cxn ang="0">
                  <a:pos x="383" y="286"/>
                </a:cxn>
                <a:cxn ang="0">
                  <a:pos x="326" y="222"/>
                </a:cxn>
                <a:cxn ang="0">
                  <a:pos x="261" y="170"/>
                </a:cxn>
                <a:cxn ang="0">
                  <a:pos x="214" y="105"/>
                </a:cxn>
                <a:cxn ang="0">
                  <a:pos x="140" y="0"/>
                </a:cxn>
                <a:cxn ang="0">
                  <a:pos x="39" y="119"/>
                </a:cxn>
                <a:cxn ang="0">
                  <a:pos x="0" y="189"/>
                </a:cxn>
                <a:cxn ang="0">
                  <a:pos x="81" y="288"/>
                </a:cxn>
                <a:cxn ang="0">
                  <a:pos x="103" y="355"/>
                </a:cxn>
                <a:cxn ang="0">
                  <a:pos x="72" y="421"/>
                </a:cxn>
                <a:cxn ang="0">
                  <a:pos x="67" y="509"/>
                </a:cxn>
                <a:cxn ang="0">
                  <a:pos x="63" y="593"/>
                </a:cxn>
                <a:cxn ang="0">
                  <a:pos x="48" y="678"/>
                </a:cxn>
                <a:cxn ang="0">
                  <a:pos x="72" y="740"/>
                </a:cxn>
                <a:cxn ang="0">
                  <a:pos x="151" y="710"/>
                </a:cxn>
                <a:cxn ang="0">
                  <a:pos x="224" y="678"/>
                </a:cxn>
                <a:cxn ang="0">
                  <a:pos x="209" y="760"/>
                </a:cxn>
                <a:cxn ang="0">
                  <a:pos x="261" y="796"/>
                </a:cxn>
                <a:cxn ang="0">
                  <a:pos x="355" y="909"/>
                </a:cxn>
              </a:cxnLst>
              <a:rect l="0" t="0" r="r" b="b"/>
              <a:pathLst>
                <a:path w="669" h="909">
                  <a:moveTo>
                    <a:pt x="355" y="909"/>
                  </a:moveTo>
                  <a:lnTo>
                    <a:pt x="418" y="880"/>
                  </a:lnTo>
                  <a:lnTo>
                    <a:pt x="471" y="820"/>
                  </a:lnTo>
                  <a:lnTo>
                    <a:pt x="525" y="764"/>
                  </a:lnTo>
                  <a:lnTo>
                    <a:pt x="575" y="705"/>
                  </a:lnTo>
                  <a:lnTo>
                    <a:pt x="628" y="684"/>
                  </a:lnTo>
                  <a:lnTo>
                    <a:pt x="669" y="613"/>
                  </a:lnTo>
                  <a:lnTo>
                    <a:pt x="650" y="518"/>
                  </a:lnTo>
                  <a:lnTo>
                    <a:pt x="652" y="448"/>
                  </a:lnTo>
                  <a:lnTo>
                    <a:pt x="587" y="416"/>
                  </a:lnTo>
                  <a:lnTo>
                    <a:pt x="559" y="364"/>
                  </a:lnTo>
                  <a:lnTo>
                    <a:pt x="492" y="392"/>
                  </a:lnTo>
                  <a:lnTo>
                    <a:pt x="432" y="351"/>
                  </a:lnTo>
                  <a:lnTo>
                    <a:pt x="383" y="286"/>
                  </a:lnTo>
                  <a:lnTo>
                    <a:pt x="326" y="222"/>
                  </a:lnTo>
                  <a:lnTo>
                    <a:pt x="261" y="170"/>
                  </a:lnTo>
                  <a:lnTo>
                    <a:pt x="214" y="105"/>
                  </a:lnTo>
                  <a:lnTo>
                    <a:pt x="140" y="0"/>
                  </a:lnTo>
                  <a:lnTo>
                    <a:pt x="39" y="119"/>
                  </a:lnTo>
                  <a:lnTo>
                    <a:pt x="0" y="189"/>
                  </a:lnTo>
                  <a:lnTo>
                    <a:pt x="81" y="288"/>
                  </a:lnTo>
                  <a:lnTo>
                    <a:pt x="103" y="355"/>
                  </a:lnTo>
                  <a:lnTo>
                    <a:pt x="72" y="421"/>
                  </a:lnTo>
                  <a:lnTo>
                    <a:pt x="67" y="509"/>
                  </a:lnTo>
                  <a:lnTo>
                    <a:pt x="63" y="593"/>
                  </a:lnTo>
                  <a:lnTo>
                    <a:pt x="48" y="678"/>
                  </a:lnTo>
                  <a:lnTo>
                    <a:pt x="72" y="740"/>
                  </a:lnTo>
                  <a:lnTo>
                    <a:pt x="151" y="710"/>
                  </a:lnTo>
                  <a:lnTo>
                    <a:pt x="224" y="678"/>
                  </a:lnTo>
                  <a:lnTo>
                    <a:pt x="209" y="760"/>
                  </a:lnTo>
                  <a:lnTo>
                    <a:pt x="261" y="796"/>
                  </a:lnTo>
                  <a:lnTo>
                    <a:pt x="355" y="909"/>
                  </a:lnTo>
                </a:path>
              </a:pathLst>
            </a:custGeom>
            <a:solidFill>
              <a:srgbClr val="FF9966"/>
            </a:solidFill>
            <a:ln w="4826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28" name="Freeform 180"/>
            <p:cNvSpPr>
              <a:spLocks/>
            </p:cNvSpPr>
            <p:nvPr/>
          </p:nvSpPr>
          <p:spPr bwMode="auto">
            <a:xfrm>
              <a:off x="2604" y="1826"/>
              <a:ext cx="87" cy="111"/>
            </a:xfrm>
            <a:custGeom>
              <a:avLst/>
              <a:gdLst/>
              <a:ahLst/>
              <a:cxnLst>
                <a:cxn ang="0">
                  <a:pos x="105" y="25"/>
                </a:cxn>
                <a:cxn ang="0">
                  <a:pos x="73" y="136"/>
                </a:cxn>
                <a:cxn ang="0">
                  <a:pos x="0" y="173"/>
                </a:cxn>
                <a:cxn ang="0">
                  <a:pos x="16" y="215"/>
                </a:cxn>
                <a:cxn ang="0">
                  <a:pos x="21" y="298"/>
                </a:cxn>
                <a:cxn ang="0">
                  <a:pos x="0" y="375"/>
                </a:cxn>
                <a:cxn ang="0">
                  <a:pos x="44" y="444"/>
                </a:cxn>
                <a:cxn ang="0">
                  <a:pos x="118" y="436"/>
                </a:cxn>
                <a:cxn ang="0">
                  <a:pos x="197" y="419"/>
                </a:cxn>
                <a:cxn ang="0">
                  <a:pos x="260" y="387"/>
                </a:cxn>
                <a:cxn ang="0">
                  <a:pos x="336" y="364"/>
                </a:cxn>
                <a:cxn ang="0">
                  <a:pos x="333" y="284"/>
                </a:cxn>
                <a:cxn ang="0">
                  <a:pos x="333" y="201"/>
                </a:cxn>
                <a:cxn ang="0">
                  <a:pos x="336" y="113"/>
                </a:cxn>
                <a:cxn ang="0">
                  <a:pos x="346" y="22"/>
                </a:cxn>
                <a:cxn ang="0">
                  <a:pos x="245" y="0"/>
                </a:cxn>
                <a:cxn ang="0">
                  <a:pos x="172" y="9"/>
                </a:cxn>
                <a:cxn ang="0">
                  <a:pos x="105" y="25"/>
                </a:cxn>
              </a:cxnLst>
              <a:rect l="0" t="0" r="r" b="b"/>
              <a:pathLst>
                <a:path w="346" h="444">
                  <a:moveTo>
                    <a:pt x="105" y="25"/>
                  </a:moveTo>
                  <a:lnTo>
                    <a:pt x="73" y="136"/>
                  </a:lnTo>
                  <a:lnTo>
                    <a:pt x="0" y="173"/>
                  </a:lnTo>
                  <a:lnTo>
                    <a:pt x="16" y="215"/>
                  </a:lnTo>
                  <a:lnTo>
                    <a:pt x="21" y="298"/>
                  </a:lnTo>
                  <a:lnTo>
                    <a:pt x="0" y="375"/>
                  </a:lnTo>
                  <a:lnTo>
                    <a:pt x="44" y="444"/>
                  </a:lnTo>
                  <a:lnTo>
                    <a:pt x="118" y="436"/>
                  </a:lnTo>
                  <a:lnTo>
                    <a:pt x="197" y="419"/>
                  </a:lnTo>
                  <a:lnTo>
                    <a:pt x="260" y="387"/>
                  </a:lnTo>
                  <a:lnTo>
                    <a:pt x="336" y="364"/>
                  </a:lnTo>
                  <a:lnTo>
                    <a:pt x="333" y="284"/>
                  </a:lnTo>
                  <a:lnTo>
                    <a:pt x="333" y="201"/>
                  </a:lnTo>
                  <a:lnTo>
                    <a:pt x="336" y="113"/>
                  </a:lnTo>
                  <a:lnTo>
                    <a:pt x="346" y="22"/>
                  </a:lnTo>
                  <a:lnTo>
                    <a:pt x="245" y="0"/>
                  </a:lnTo>
                  <a:lnTo>
                    <a:pt x="172" y="9"/>
                  </a:lnTo>
                  <a:lnTo>
                    <a:pt x="105" y="2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29" name="Freeform 181"/>
            <p:cNvSpPr>
              <a:spLocks/>
            </p:cNvSpPr>
            <p:nvPr/>
          </p:nvSpPr>
          <p:spPr bwMode="auto">
            <a:xfrm>
              <a:off x="2604" y="1826"/>
              <a:ext cx="87" cy="111"/>
            </a:xfrm>
            <a:custGeom>
              <a:avLst/>
              <a:gdLst/>
              <a:ahLst/>
              <a:cxnLst>
                <a:cxn ang="0">
                  <a:pos x="105" y="25"/>
                </a:cxn>
                <a:cxn ang="0">
                  <a:pos x="73" y="136"/>
                </a:cxn>
                <a:cxn ang="0">
                  <a:pos x="0" y="173"/>
                </a:cxn>
                <a:cxn ang="0">
                  <a:pos x="16" y="215"/>
                </a:cxn>
                <a:cxn ang="0">
                  <a:pos x="21" y="298"/>
                </a:cxn>
                <a:cxn ang="0">
                  <a:pos x="0" y="375"/>
                </a:cxn>
                <a:cxn ang="0">
                  <a:pos x="44" y="444"/>
                </a:cxn>
                <a:cxn ang="0">
                  <a:pos x="118" y="436"/>
                </a:cxn>
                <a:cxn ang="0">
                  <a:pos x="197" y="419"/>
                </a:cxn>
                <a:cxn ang="0">
                  <a:pos x="260" y="387"/>
                </a:cxn>
                <a:cxn ang="0">
                  <a:pos x="336" y="364"/>
                </a:cxn>
                <a:cxn ang="0">
                  <a:pos x="333" y="284"/>
                </a:cxn>
                <a:cxn ang="0">
                  <a:pos x="333" y="201"/>
                </a:cxn>
                <a:cxn ang="0">
                  <a:pos x="336" y="113"/>
                </a:cxn>
                <a:cxn ang="0">
                  <a:pos x="346" y="22"/>
                </a:cxn>
                <a:cxn ang="0">
                  <a:pos x="245" y="0"/>
                </a:cxn>
                <a:cxn ang="0">
                  <a:pos x="172" y="9"/>
                </a:cxn>
                <a:cxn ang="0">
                  <a:pos x="105" y="25"/>
                </a:cxn>
              </a:cxnLst>
              <a:rect l="0" t="0" r="r" b="b"/>
              <a:pathLst>
                <a:path w="346" h="444">
                  <a:moveTo>
                    <a:pt x="105" y="25"/>
                  </a:moveTo>
                  <a:lnTo>
                    <a:pt x="73" y="136"/>
                  </a:lnTo>
                  <a:lnTo>
                    <a:pt x="0" y="173"/>
                  </a:lnTo>
                  <a:lnTo>
                    <a:pt x="16" y="215"/>
                  </a:lnTo>
                  <a:lnTo>
                    <a:pt x="21" y="298"/>
                  </a:lnTo>
                  <a:lnTo>
                    <a:pt x="0" y="375"/>
                  </a:lnTo>
                  <a:lnTo>
                    <a:pt x="44" y="444"/>
                  </a:lnTo>
                  <a:lnTo>
                    <a:pt x="118" y="436"/>
                  </a:lnTo>
                  <a:lnTo>
                    <a:pt x="197" y="419"/>
                  </a:lnTo>
                  <a:lnTo>
                    <a:pt x="260" y="387"/>
                  </a:lnTo>
                  <a:lnTo>
                    <a:pt x="336" y="364"/>
                  </a:lnTo>
                  <a:lnTo>
                    <a:pt x="333" y="284"/>
                  </a:lnTo>
                  <a:lnTo>
                    <a:pt x="333" y="201"/>
                  </a:lnTo>
                  <a:lnTo>
                    <a:pt x="336" y="113"/>
                  </a:lnTo>
                  <a:lnTo>
                    <a:pt x="346" y="22"/>
                  </a:lnTo>
                  <a:lnTo>
                    <a:pt x="245" y="0"/>
                  </a:lnTo>
                  <a:lnTo>
                    <a:pt x="172" y="9"/>
                  </a:lnTo>
                  <a:lnTo>
                    <a:pt x="105" y="25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30" name="Freeform 182"/>
            <p:cNvSpPr>
              <a:spLocks/>
            </p:cNvSpPr>
            <p:nvPr/>
          </p:nvSpPr>
          <p:spPr bwMode="auto">
            <a:xfrm>
              <a:off x="3038" y="1798"/>
              <a:ext cx="119" cy="165"/>
            </a:xfrm>
            <a:custGeom>
              <a:avLst/>
              <a:gdLst/>
              <a:ahLst/>
              <a:cxnLst>
                <a:cxn ang="0">
                  <a:pos x="367" y="605"/>
                </a:cxn>
                <a:cxn ang="0">
                  <a:pos x="372" y="548"/>
                </a:cxn>
                <a:cxn ang="0">
                  <a:pos x="416" y="494"/>
                </a:cxn>
                <a:cxn ang="0">
                  <a:pos x="344" y="451"/>
                </a:cxn>
                <a:cxn ang="0">
                  <a:pos x="296" y="383"/>
                </a:cxn>
                <a:cxn ang="0">
                  <a:pos x="348" y="355"/>
                </a:cxn>
                <a:cxn ang="0">
                  <a:pos x="430" y="285"/>
                </a:cxn>
                <a:cxn ang="0">
                  <a:pos x="440" y="197"/>
                </a:cxn>
                <a:cxn ang="0">
                  <a:pos x="478" y="126"/>
                </a:cxn>
                <a:cxn ang="0">
                  <a:pos x="440" y="95"/>
                </a:cxn>
                <a:cxn ang="0">
                  <a:pos x="363" y="95"/>
                </a:cxn>
                <a:cxn ang="0">
                  <a:pos x="304" y="68"/>
                </a:cxn>
                <a:cxn ang="0">
                  <a:pos x="260" y="0"/>
                </a:cxn>
                <a:cxn ang="0">
                  <a:pos x="158" y="85"/>
                </a:cxn>
                <a:cxn ang="0">
                  <a:pos x="177" y="123"/>
                </a:cxn>
                <a:cxn ang="0">
                  <a:pos x="198" y="206"/>
                </a:cxn>
                <a:cxn ang="0">
                  <a:pos x="145" y="201"/>
                </a:cxn>
                <a:cxn ang="0">
                  <a:pos x="66" y="177"/>
                </a:cxn>
                <a:cxn ang="0">
                  <a:pos x="0" y="153"/>
                </a:cxn>
                <a:cxn ang="0">
                  <a:pos x="24" y="302"/>
                </a:cxn>
                <a:cxn ang="0">
                  <a:pos x="28" y="309"/>
                </a:cxn>
                <a:cxn ang="0">
                  <a:pos x="149" y="394"/>
                </a:cxn>
                <a:cxn ang="0">
                  <a:pos x="167" y="475"/>
                </a:cxn>
                <a:cxn ang="0">
                  <a:pos x="158" y="561"/>
                </a:cxn>
                <a:cxn ang="0">
                  <a:pos x="143" y="637"/>
                </a:cxn>
                <a:cxn ang="0">
                  <a:pos x="216" y="660"/>
                </a:cxn>
                <a:cxn ang="0">
                  <a:pos x="288" y="622"/>
                </a:cxn>
                <a:cxn ang="0">
                  <a:pos x="367" y="605"/>
                </a:cxn>
              </a:cxnLst>
              <a:rect l="0" t="0" r="r" b="b"/>
              <a:pathLst>
                <a:path w="478" h="660">
                  <a:moveTo>
                    <a:pt x="367" y="605"/>
                  </a:moveTo>
                  <a:lnTo>
                    <a:pt x="372" y="548"/>
                  </a:lnTo>
                  <a:lnTo>
                    <a:pt x="416" y="494"/>
                  </a:lnTo>
                  <a:lnTo>
                    <a:pt x="344" y="451"/>
                  </a:lnTo>
                  <a:lnTo>
                    <a:pt x="296" y="383"/>
                  </a:lnTo>
                  <a:lnTo>
                    <a:pt x="348" y="355"/>
                  </a:lnTo>
                  <a:lnTo>
                    <a:pt x="430" y="285"/>
                  </a:lnTo>
                  <a:lnTo>
                    <a:pt x="440" y="197"/>
                  </a:lnTo>
                  <a:lnTo>
                    <a:pt x="478" y="126"/>
                  </a:lnTo>
                  <a:lnTo>
                    <a:pt x="440" y="95"/>
                  </a:lnTo>
                  <a:lnTo>
                    <a:pt x="363" y="95"/>
                  </a:lnTo>
                  <a:lnTo>
                    <a:pt x="304" y="68"/>
                  </a:lnTo>
                  <a:lnTo>
                    <a:pt x="260" y="0"/>
                  </a:lnTo>
                  <a:lnTo>
                    <a:pt x="158" y="85"/>
                  </a:lnTo>
                  <a:lnTo>
                    <a:pt x="177" y="123"/>
                  </a:lnTo>
                  <a:lnTo>
                    <a:pt x="198" y="206"/>
                  </a:lnTo>
                  <a:lnTo>
                    <a:pt x="145" y="201"/>
                  </a:lnTo>
                  <a:lnTo>
                    <a:pt x="66" y="177"/>
                  </a:lnTo>
                  <a:lnTo>
                    <a:pt x="0" y="153"/>
                  </a:lnTo>
                  <a:lnTo>
                    <a:pt x="24" y="302"/>
                  </a:lnTo>
                  <a:lnTo>
                    <a:pt x="28" y="309"/>
                  </a:lnTo>
                  <a:lnTo>
                    <a:pt x="149" y="394"/>
                  </a:lnTo>
                  <a:lnTo>
                    <a:pt x="167" y="475"/>
                  </a:lnTo>
                  <a:lnTo>
                    <a:pt x="158" y="561"/>
                  </a:lnTo>
                  <a:lnTo>
                    <a:pt x="143" y="637"/>
                  </a:lnTo>
                  <a:lnTo>
                    <a:pt x="216" y="660"/>
                  </a:lnTo>
                  <a:lnTo>
                    <a:pt x="288" y="622"/>
                  </a:lnTo>
                  <a:lnTo>
                    <a:pt x="367" y="605"/>
                  </a:lnTo>
                </a:path>
              </a:pathLst>
            </a:custGeom>
            <a:solidFill>
              <a:srgbClr val="FF9966"/>
            </a:solidFill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31" name="Freeform 183"/>
            <p:cNvSpPr>
              <a:spLocks/>
            </p:cNvSpPr>
            <p:nvPr/>
          </p:nvSpPr>
          <p:spPr bwMode="auto">
            <a:xfrm>
              <a:off x="2304" y="1816"/>
              <a:ext cx="226" cy="242"/>
            </a:xfrm>
            <a:custGeom>
              <a:avLst/>
              <a:gdLst/>
              <a:ahLst/>
              <a:cxnLst>
                <a:cxn ang="0">
                  <a:pos x="80" y="873"/>
                </a:cxn>
                <a:cxn ang="0">
                  <a:pos x="38" y="805"/>
                </a:cxn>
                <a:cxn ang="0">
                  <a:pos x="0" y="699"/>
                </a:cxn>
                <a:cxn ang="0">
                  <a:pos x="68" y="683"/>
                </a:cxn>
                <a:cxn ang="0">
                  <a:pos x="128" y="667"/>
                </a:cxn>
                <a:cxn ang="0">
                  <a:pos x="141" y="598"/>
                </a:cxn>
                <a:cxn ang="0">
                  <a:pos x="135" y="516"/>
                </a:cxn>
                <a:cxn ang="0">
                  <a:pos x="126" y="448"/>
                </a:cxn>
                <a:cxn ang="0">
                  <a:pos x="94" y="368"/>
                </a:cxn>
                <a:cxn ang="0">
                  <a:pos x="77" y="284"/>
                </a:cxn>
                <a:cxn ang="0">
                  <a:pos x="107" y="222"/>
                </a:cxn>
                <a:cxn ang="0">
                  <a:pos x="126" y="147"/>
                </a:cxn>
                <a:cxn ang="0">
                  <a:pos x="165" y="97"/>
                </a:cxn>
                <a:cxn ang="0">
                  <a:pos x="177" y="0"/>
                </a:cxn>
                <a:cxn ang="0">
                  <a:pos x="286" y="20"/>
                </a:cxn>
                <a:cxn ang="0">
                  <a:pos x="368" y="29"/>
                </a:cxn>
                <a:cxn ang="0">
                  <a:pos x="448" y="38"/>
                </a:cxn>
                <a:cxn ang="0">
                  <a:pos x="529" y="70"/>
                </a:cxn>
                <a:cxn ang="0">
                  <a:pos x="598" y="102"/>
                </a:cxn>
                <a:cxn ang="0">
                  <a:pos x="589" y="180"/>
                </a:cxn>
                <a:cxn ang="0">
                  <a:pos x="575" y="260"/>
                </a:cxn>
                <a:cxn ang="0">
                  <a:pos x="594" y="332"/>
                </a:cxn>
                <a:cxn ang="0">
                  <a:pos x="661" y="348"/>
                </a:cxn>
                <a:cxn ang="0">
                  <a:pos x="734" y="374"/>
                </a:cxn>
                <a:cxn ang="0">
                  <a:pos x="800" y="419"/>
                </a:cxn>
                <a:cxn ang="0">
                  <a:pos x="816" y="472"/>
                </a:cxn>
                <a:cxn ang="0">
                  <a:pos x="891" y="497"/>
                </a:cxn>
                <a:cxn ang="0">
                  <a:pos x="904" y="574"/>
                </a:cxn>
                <a:cxn ang="0">
                  <a:pos x="884" y="655"/>
                </a:cxn>
                <a:cxn ang="0">
                  <a:pos x="816" y="627"/>
                </a:cxn>
                <a:cxn ang="0">
                  <a:pos x="735" y="635"/>
                </a:cxn>
                <a:cxn ang="0">
                  <a:pos x="710" y="706"/>
                </a:cxn>
                <a:cxn ang="0">
                  <a:pos x="724" y="792"/>
                </a:cxn>
                <a:cxn ang="0">
                  <a:pos x="679" y="856"/>
                </a:cxn>
                <a:cxn ang="0">
                  <a:pos x="609" y="969"/>
                </a:cxn>
                <a:cxn ang="0">
                  <a:pos x="529" y="966"/>
                </a:cxn>
                <a:cxn ang="0">
                  <a:pos x="448" y="950"/>
                </a:cxn>
                <a:cxn ang="0">
                  <a:pos x="388" y="936"/>
                </a:cxn>
                <a:cxn ang="0">
                  <a:pos x="335" y="900"/>
                </a:cxn>
                <a:cxn ang="0">
                  <a:pos x="286" y="829"/>
                </a:cxn>
                <a:cxn ang="0">
                  <a:pos x="225" y="792"/>
                </a:cxn>
                <a:cxn ang="0">
                  <a:pos x="146" y="815"/>
                </a:cxn>
                <a:cxn ang="0">
                  <a:pos x="80" y="873"/>
                </a:cxn>
              </a:cxnLst>
              <a:rect l="0" t="0" r="r" b="b"/>
              <a:pathLst>
                <a:path w="904" h="969">
                  <a:moveTo>
                    <a:pt x="80" y="873"/>
                  </a:moveTo>
                  <a:lnTo>
                    <a:pt x="38" y="805"/>
                  </a:lnTo>
                  <a:lnTo>
                    <a:pt x="0" y="699"/>
                  </a:lnTo>
                  <a:lnTo>
                    <a:pt x="68" y="683"/>
                  </a:lnTo>
                  <a:lnTo>
                    <a:pt x="128" y="667"/>
                  </a:lnTo>
                  <a:lnTo>
                    <a:pt x="141" y="598"/>
                  </a:lnTo>
                  <a:lnTo>
                    <a:pt x="135" y="516"/>
                  </a:lnTo>
                  <a:lnTo>
                    <a:pt x="126" y="448"/>
                  </a:lnTo>
                  <a:lnTo>
                    <a:pt x="94" y="368"/>
                  </a:lnTo>
                  <a:lnTo>
                    <a:pt x="77" y="284"/>
                  </a:lnTo>
                  <a:lnTo>
                    <a:pt x="107" y="222"/>
                  </a:lnTo>
                  <a:lnTo>
                    <a:pt x="126" y="147"/>
                  </a:lnTo>
                  <a:lnTo>
                    <a:pt x="165" y="97"/>
                  </a:lnTo>
                  <a:lnTo>
                    <a:pt x="177" y="0"/>
                  </a:lnTo>
                  <a:lnTo>
                    <a:pt x="286" y="20"/>
                  </a:lnTo>
                  <a:lnTo>
                    <a:pt x="368" y="29"/>
                  </a:lnTo>
                  <a:lnTo>
                    <a:pt x="448" y="38"/>
                  </a:lnTo>
                  <a:lnTo>
                    <a:pt x="529" y="70"/>
                  </a:lnTo>
                  <a:lnTo>
                    <a:pt x="598" y="102"/>
                  </a:lnTo>
                  <a:lnTo>
                    <a:pt x="589" y="180"/>
                  </a:lnTo>
                  <a:lnTo>
                    <a:pt x="575" y="260"/>
                  </a:lnTo>
                  <a:lnTo>
                    <a:pt x="594" y="332"/>
                  </a:lnTo>
                  <a:lnTo>
                    <a:pt x="661" y="348"/>
                  </a:lnTo>
                  <a:lnTo>
                    <a:pt x="734" y="374"/>
                  </a:lnTo>
                  <a:lnTo>
                    <a:pt x="800" y="419"/>
                  </a:lnTo>
                  <a:lnTo>
                    <a:pt x="816" y="472"/>
                  </a:lnTo>
                  <a:lnTo>
                    <a:pt x="891" y="497"/>
                  </a:lnTo>
                  <a:lnTo>
                    <a:pt x="904" y="574"/>
                  </a:lnTo>
                  <a:lnTo>
                    <a:pt x="884" y="655"/>
                  </a:lnTo>
                  <a:lnTo>
                    <a:pt x="816" y="627"/>
                  </a:lnTo>
                  <a:lnTo>
                    <a:pt x="735" y="635"/>
                  </a:lnTo>
                  <a:lnTo>
                    <a:pt x="710" y="706"/>
                  </a:lnTo>
                  <a:lnTo>
                    <a:pt x="724" y="792"/>
                  </a:lnTo>
                  <a:lnTo>
                    <a:pt x="679" y="856"/>
                  </a:lnTo>
                  <a:lnTo>
                    <a:pt x="609" y="969"/>
                  </a:lnTo>
                  <a:lnTo>
                    <a:pt x="529" y="966"/>
                  </a:lnTo>
                  <a:lnTo>
                    <a:pt x="448" y="950"/>
                  </a:lnTo>
                  <a:lnTo>
                    <a:pt x="388" y="936"/>
                  </a:lnTo>
                  <a:lnTo>
                    <a:pt x="335" y="900"/>
                  </a:lnTo>
                  <a:lnTo>
                    <a:pt x="286" y="829"/>
                  </a:lnTo>
                  <a:lnTo>
                    <a:pt x="225" y="792"/>
                  </a:lnTo>
                  <a:lnTo>
                    <a:pt x="146" y="815"/>
                  </a:lnTo>
                  <a:lnTo>
                    <a:pt x="80" y="873"/>
                  </a:lnTo>
                </a:path>
              </a:pathLst>
            </a:custGeom>
            <a:solidFill>
              <a:srgbClr val="FF9966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32" name="Freeform 184"/>
            <p:cNvSpPr>
              <a:spLocks/>
            </p:cNvSpPr>
            <p:nvPr/>
          </p:nvSpPr>
          <p:spPr bwMode="auto">
            <a:xfrm>
              <a:off x="3272" y="905"/>
              <a:ext cx="191" cy="162"/>
            </a:xfrm>
            <a:custGeom>
              <a:avLst/>
              <a:gdLst/>
              <a:ahLst/>
              <a:cxnLst>
                <a:cxn ang="0">
                  <a:pos x="437" y="647"/>
                </a:cxn>
                <a:cxn ang="0">
                  <a:pos x="333" y="571"/>
                </a:cxn>
                <a:cxn ang="0">
                  <a:pos x="256" y="575"/>
                </a:cxn>
                <a:cxn ang="0">
                  <a:pos x="227" y="488"/>
                </a:cxn>
                <a:cxn ang="0">
                  <a:pos x="163" y="432"/>
                </a:cxn>
                <a:cxn ang="0">
                  <a:pos x="126" y="359"/>
                </a:cxn>
                <a:cxn ang="0">
                  <a:pos x="69" y="311"/>
                </a:cxn>
                <a:cxn ang="0">
                  <a:pos x="24" y="246"/>
                </a:cxn>
                <a:cxn ang="0">
                  <a:pos x="0" y="170"/>
                </a:cxn>
                <a:cxn ang="0">
                  <a:pos x="62" y="117"/>
                </a:cxn>
                <a:cxn ang="0">
                  <a:pos x="102" y="165"/>
                </a:cxn>
                <a:cxn ang="0">
                  <a:pos x="150" y="100"/>
                </a:cxn>
                <a:cxn ang="0">
                  <a:pos x="173" y="40"/>
                </a:cxn>
                <a:cxn ang="0">
                  <a:pos x="238" y="33"/>
                </a:cxn>
                <a:cxn ang="0">
                  <a:pos x="308" y="0"/>
                </a:cxn>
                <a:cxn ang="0">
                  <a:pos x="368" y="34"/>
                </a:cxn>
                <a:cxn ang="0">
                  <a:pos x="445" y="53"/>
                </a:cxn>
                <a:cxn ang="0">
                  <a:pos x="522" y="81"/>
                </a:cxn>
                <a:cxn ang="0">
                  <a:pos x="581" y="141"/>
                </a:cxn>
                <a:cxn ang="0">
                  <a:pos x="626" y="210"/>
                </a:cxn>
                <a:cxn ang="0">
                  <a:pos x="655" y="292"/>
                </a:cxn>
                <a:cxn ang="0">
                  <a:pos x="734" y="290"/>
                </a:cxn>
                <a:cxn ang="0">
                  <a:pos x="762" y="339"/>
                </a:cxn>
                <a:cxn ang="0">
                  <a:pos x="718" y="409"/>
                </a:cxn>
                <a:cxn ang="0">
                  <a:pos x="659" y="470"/>
                </a:cxn>
                <a:cxn ang="0">
                  <a:pos x="610" y="533"/>
                </a:cxn>
                <a:cxn ang="0">
                  <a:pos x="542" y="488"/>
                </a:cxn>
                <a:cxn ang="0">
                  <a:pos x="489" y="526"/>
                </a:cxn>
                <a:cxn ang="0">
                  <a:pos x="437" y="647"/>
                </a:cxn>
              </a:cxnLst>
              <a:rect l="0" t="0" r="r" b="b"/>
              <a:pathLst>
                <a:path w="762" h="647">
                  <a:moveTo>
                    <a:pt x="437" y="647"/>
                  </a:moveTo>
                  <a:lnTo>
                    <a:pt x="333" y="571"/>
                  </a:lnTo>
                  <a:lnTo>
                    <a:pt x="256" y="575"/>
                  </a:lnTo>
                  <a:lnTo>
                    <a:pt x="227" y="488"/>
                  </a:lnTo>
                  <a:lnTo>
                    <a:pt x="163" y="432"/>
                  </a:lnTo>
                  <a:lnTo>
                    <a:pt x="126" y="359"/>
                  </a:lnTo>
                  <a:lnTo>
                    <a:pt x="69" y="311"/>
                  </a:lnTo>
                  <a:lnTo>
                    <a:pt x="24" y="246"/>
                  </a:lnTo>
                  <a:lnTo>
                    <a:pt x="0" y="170"/>
                  </a:lnTo>
                  <a:lnTo>
                    <a:pt x="62" y="117"/>
                  </a:lnTo>
                  <a:lnTo>
                    <a:pt x="102" y="165"/>
                  </a:lnTo>
                  <a:lnTo>
                    <a:pt x="150" y="100"/>
                  </a:lnTo>
                  <a:lnTo>
                    <a:pt x="173" y="40"/>
                  </a:lnTo>
                  <a:lnTo>
                    <a:pt x="238" y="33"/>
                  </a:lnTo>
                  <a:lnTo>
                    <a:pt x="308" y="0"/>
                  </a:lnTo>
                  <a:lnTo>
                    <a:pt x="368" y="34"/>
                  </a:lnTo>
                  <a:lnTo>
                    <a:pt x="445" y="53"/>
                  </a:lnTo>
                  <a:lnTo>
                    <a:pt x="522" y="81"/>
                  </a:lnTo>
                  <a:lnTo>
                    <a:pt x="581" y="141"/>
                  </a:lnTo>
                  <a:lnTo>
                    <a:pt x="626" y="210"/>
                  </a:lnTo>
                  <a:lnTo>
                    <a:pt x="655" y="292"/>
                  </a:lnTo>
                  <a:lnTo>
                    <a:pt x="734" y="290"/>
                  </a:lnTo>
                  <a:lnTo>
                    <a:pt x="762" y="339"/>
                  </a:lnTo>
                  <a:lnTo>
                    <a:pt x="718" y="409"/>
                  </a:lnTo>
                  <a:lnTo>
                    <a:pt x="659" y="470"/>
                  </a:lnTo>
                  <a:lnTo>
                    <a:pt x="610" y="533"/>
                  </a:lnTo>
                  <a:lnTo>
                    <a:pt x="542" y="488"/>
                  </a:lnTo>
                  <a:lnTo>
                    <a:pt x="489" y="526"/>
                  </a:lnTo>
                  <a:lnTo>
                    <a:pt x="437" y="647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33" name="Freeform 185"/>
            <p:cNvSpPr>
              <a:spLocks/>
            </p:cNvSpPr>
            <p:nvPr/>
          </p:nvSpPr>
          <p:spPr bwMode="auto">
            <a:xfrm>
              <a:off x="3161" y="927"/>
              <a:ext cx="184" cy="231"/>
            </a:xfrm>
            <a:custGeom>
              <a:avLst/>
              <a:gdLst/>
              <a:ahLst/>
              <a:cxnLst>
                <a:cxn ang="0">
                  <a:pos x="120" y="749"/>
                </a:cxn>
                <a:cxn ang="0">
                  <a:pos x="198" y="727"/>
                </a:cxn>
                <a:cxn ang="0">
                  <a:pos x="255" y="770"/>
                </a:cxn>
                <a:cxn ang="0">
                  <a:pos x="299" y="843"/>
                </a:cxn>
                <a:cxn ang="0">
                  <a:pos x="299" y="924"/>
                </a:cxn>
                <a:cxn ang="0">
                  <a:pos x="328" y="867"/>
                </a:cxn>
                <a:cxn ang="0">
                  <a:pos x="387" y="808"/>
                </a:cxn>
                <a:cxn ang="0">
                  <a:pos x="456" y="788"/>
                </a:cxn>
                <a:cxn ang="0">
                  <a:pos x="523" y="800"/>
                </a:cxn>
                <a:cxn ang="0">
                  <a:pos x="572" y="868"/>
                </a:cxn>
                <a:cxn ang="0">
                  <a:pos x="649" y="885"/>
                </a:cxn>
                <a:cxn ang="0">
                  <a:pos x="703" y="827"/>
                </a:cxn>
                <a:cxn ang="0">
                  <a:pos x="739" y="721"/>
                </a:cxn>
                <a:cxn ang="0">
                  <a:pos x="707" y="654"/>
                </a:cxn>
                <a:cxn ang="0">
                  <a:pos x="707" y="574"/>
                </a:cxn>
                <a:cxn ang="0">
                  <a:pos x="703" y="486"/>
                </a:cxn>
                <a:cxn ang="0">
                  <a:pos x="674" y="399"/>
                </a:cxn>
                <a:cxn ang="0">
                  <a:pos x="610" y="343"/>
                </a:cxn>
                <a:cxn ang="0">
                  <a:pos x="573" y="270"/>
                </a:cxn>
                <a:cxn ang="0">
                  <a:pos x="516" y="222"/>
                </a:cxn>
                <a:cxn ang="0">
                  <a:pos x="471" y="157"/>
                </a:cxn>
                <a:cxn ang="0">
                  <a:pos x="447" y="81"/>
                </a:cxn>
                <a:cxn ang="0">
                  <a:pos x="379" y="52"/>
                </a:cxn>
                <a:cxn ang="0">
                  <a:pos x="301" y="38"/>
                </a:cxn>
                <a:cxn ang="0">
                  <a:pos x="226" y="46"/>
                </a:cxn>
                <a:cxn ang="0">
                  <a:pos x="155" y="0"/>
                </a:cxn>
                <a:cxn ang="0">
                  <a:pos x="138" y="50"/>
                </a:cxn>
                <a:cxn ang="0">
                  <a:pos x="138" y="132"/>
                </a:cxn>
                <a:cxn ang="0">
                  <a:pos x="101" y="203"/>
                </a:cxn>
                <a:cxn ang="0">
                  <a:pos x="114" y="282"/>
                </a:cxn>
                <a:cxn ang="0">
                  <a:pos x="146" y="361"/>
                </a:cxn>
                <a:cxn ang="0">
                  <a:pos x="193" y="409"/>
                </a:cxn>
                <a:cxn ang="0">
                  <a:pos x="146" y="460"/>
                </a:cxn>
                <a:cxn ang="0">
                  <a:pos x="96" y="524"/>
                </a:cxn>
                <a:cxn ang="0">
                  <a:pos x="0" y="529"/>
                </a:cxn>
                <a:cxn ang="0">
                  <a:pos x="31" y="602"/>
                </a:cxn>
                <a:cxn ang="0">
                  <a:pos x="69" y="649"/>
                </a:cxn>
                <a:cxn ang="0">
                  <a:pos x="134" y="639"/>
                </a:cxn>
                <a:cxn ang="0">
                  <a:pos x="120" y="749"/>
                </a:cxn>
              </a:cxnLst>
              <a:rect l="0" t="0" r="r" b="b"/>
              <a:pathLst>
                <a:path w="739" h="924">
                  <a:moveTo>
                    <a:pt x="120" y="749"/>
                  </a:moveTo>
                  <a:lnTo>
                    <a:pt x="198" y="727"/>
                  </a:lnTo>
                  <a:lnTo>
                    <a:pt x="255" y="770"/>
                  </a:lnTo>
                  <a:lnTo>
                    <a:pt x="299" y="843"/>
                  </a:lnTo>
                  <a:lnTo>
                    <a:pt x="299" y="924"/>
                  </a:lnTo>
                  <a:lnTo>
                    <a:pt x="328" y="867"/>
                  </a:lnTo>
                  <a:lnTo>
                    <a:pt x="387" y="808"/>
                  </a:lnTo>
                  <a:lnTo>
                    <a:pt x="456" y="788"/>
                  </a:lnTo>
                  <a:lnTo>
                    <a:pt x="523" y="800"/>
                  </a:lnTo>
                  <a:lnTo>
                    <a:pt x="572" y="868"/>
                  </a:lnTo>
                  <a:lnTo>
                    <a:pt x="649" y="885"/>
                  </a:lnTo>
                  <a:lnTo>
                    <a:pt x="703" y="827"/>
                  </a:lnTo>
                  <a:lnTo>
                    <a:pt x="739" y="721"/>
                  </a:lnTo>
                  <a:lnTo>
                    <a:pt x="707" y="654"/>
                  </a:lnTo>
                  <a:lnTo>
                    <a:pt x="707" y="574"/>
                  </a:lnTo>
                  <a:lnTo>
                    <a:pt x="703" y="486"/>
                  </a:lnTo>
                  <a:lnTo>
                    <a:pt x="674" y="399"/>
                  </a:lnTo>
                  <a:lnTo>
                    <a:pt x="610" y="343"/>
                  </a:lnTo>
                  <a:lnTo>
                    <a:pt x="573" y="270"/>
                  </a:lnTo>
                  <a:lnTo>
                    <a:pt x="516" y="222"/>
                  </a:lnTo>
                  <a:lnTo>
                    <a:pt x="471" y="157"/>
                  </a:lnTo>
                  <a:lnTo>
                    <a:pt x="447" y="81"/>
                  </a:lnTo>
                  <a:lnTo>
                    <a:pt x="379" y="52"/>
                  </a:lnTo>
                  <a:lnTo>
                    <a:pt x="301" y="38"/>
                  </a:lnTo>
                  <a:lnTo>
                    <a:pt x="226" y="46"/>
                  </a:lnTo>
                  <a:lnTo>
                    <a:pt x="155" y="0"/>
                  </a:lnTo>
                  <a:lnTo>
                    <a:pt x="138" y="50"/>
                  </a:lnTo>
                  <a:lnTo>
                    <a:pt x="138" y="132"/>
                  </a:lnTo>
                  <a:lnTo>
                    <a:pt x="101" y="203"/>
                  </a:lnTo>
                  <a:lnTo>
                    <a:pt x="114" y="282"/>
                  </a:lnTo>
                  <a:lnTo>
                    <a:pt x="146" y="361"/>
                  </a:lnTo>
                  <a:lnTo>
                    <a:pt x="193" y="409"/>
                  </a:lnTo>
                  <a:lnTo>
                    <a:pt x="146" y="460"/>
                  </a:lnTo>
                  <a:lnTo>
                    <a:pt x="96" y="524"/>
                  </a:lnTo>
                  <a:lnTo>
                    <a:pt x="0" y="529"/>
                  </a:lnTo>
                  <a:lnTo>
                    <a:pt x="31" y="602"/>
                  </a:lnTo>
                  <a:lnTo>
                    <a:pt x="69" y="649"/>
                  </a:lnTo>
                  <a:lnTo>
                    <a:pt x="134" y="639"/>
                  </a:lnTo>
                  <a:lnTo>
                    <a:pt x="120" y="749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34" name="Freeform 186"/>
            <p:cNvSpPr>
              <a:spLocks/>
            </p:cNvSpPr>
            <p:nvPr/>
          </p:nvSpPr>
          <p:spPr bwMode="auto">
            <a:xfrm>
              <a:off x="3599" y="993"/>
              <a:ext cx="136" cy="110"/>
            </a:xfrm>
            <a:custGeom>
              <a:avLst/>
              <a:gdLst/>
              <a:ahLst/>
              <a:cxnLst>
                <a:cxn ang="0">
                  <a:pos x="383" y="359"/>
                </a:cxn>
                <a:cxn ang="0">
                  <a:pos x="387" y="440"/>
                </a:cxn>
                <a:cxn ang="0">
                  <a:pos x="450" y="392"/>
                </a:cxn>
                <a:cxn ang="0">
                  <a:pos x="510" y="371"/>
                </a:cxn>
                <a:cxn ang="0">
                  <a:pos x="522" y="287"/>
                </a:cxn>
                <a:cxn ang="0">
                  <a:pos x="544" y="174"/>
                </a:cxn>
                <a:cxn ang="0">
                  <a:pos x="480" y="74"/>
                </a:cxn>
                <a:cxn ang="0">
                  <a:pos x="413" y="32"/>
                </a:cxn>
                <a:cxn ang="0">
                  <a:pos x="335" y="0"/>
                </a:cxn>
                <a:cxn ang="0">
                  <a:pos x="271" y="17"/>
                </a:cxn>
                <a:cxn ang="0">
                  <a:pos x="235" y="81"/>
                </a:cxn>
                <a:cxn ang="0">
                  <a:pos x="173" y="134"/>
                </a:cxn>
                <a:cxn ang="0">
                  <a:pos x="130" y="194"/>
                </a:cxn>
                <a:cxn ang="0">
                  <a:pos x="53" y="215"/>
                </a:cxn>
                <a:cxn ang="0">
                  <a:pos x="0" y="263"/>
                </a:cxn>
                <a:cxn ang="0">
                  <a:pos x="114" y="312"/>
                </a:cxn>
                <a:cxn ang="0">
                  <a:pos x="179" y="310"/>
                </a:cxn>
                <a:cxn ang="0">
                  <a:pos x="256" y="331"/>
                </a:cxn>
                <a:cxn ang="0">
                  <a:pos x="383" y="359"/>
                </a:cxn>
              </a:cxnLst>
              <a:rect l="0" t="0" r="r" b="b"/>
              <a:pathLst>
                <a:path w="544" h="440">
                  <a:moveTo>
                    <a:pt x="383" y="359"/>
                  </a:moveTo>
                  <a:lnTo>
                    <a:pt x="387" y="440"/>
                  </a:lnTo>
                  <a:lnTo>
                    <a:pt x="450" y="392"/>
                  </a:lnTo>
                  <a:lnTo>
                    <a:pt x="510" y="371"/>
                  </a:lnTo>
                  <a:lnTo>
                    <a:pt x="522" y="287"/>
                  </a:lnTo>
                  <a:lnTo>
                    <a:pt x="544" y="174"/>
                  </a:lnTo>
                  <a:lnTo>
                    <a:pt x="480" y="74"/>
                  </a:lnTo>
                  <a:lnTo>
                    <a:pt x="413" y="32"/>
                  </a:lnTo>
                  <a:lnTo>
                    <a:pt x="335" y="0"/>
                  </a:lnTo>
                  <a:lnTo>
                    <a:pt x="271" y="17"/>
                  </a:lnTo>
                  <a:lnTo>
                    <a:pt x="235" y="81"/>
                  </a:lnTo>
                  <a:lnTo>
                    <a:pt x="173" y="134"/>
                  </a:lnTo>
                  <a:lnTo>
                    <a:pt x="130" y="194"/>
                  </a:lnTo>
                  <a:lnTo>
                    <a:pt x="53" y="215"/>
                  </a:lnTo>
                  <a:lnTo>
                    <a:pt x="0" y="263"/>
                  </a:lnTo>
                  <a:lnTo>
                    <a:pt x="114" y="312"/>
                  </a:lnTo>
                  <a:lnTo>
                    <a:pt x="179" y="310"/>
                  </a:lnTo>
                  <a:lnTo>
                    <a:pt x="256" y="331"/>
                  </a:lnTo>
                  <a:lnTo>
                    <a:pt x="383" y="359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35" name="Freeform 187"/>
            <p:cNvSpPr>
              <a:spLocks/>
            </p:cNvSpPr>
            <p:nvPr/>
          </p:nvSpPr>
          <p:spPr bwMode="auto">
            <a:xfrm>
              <a:off x="3380" y="990"/>
              <a:ext cx="248" cy="226"/>
            </a:xfrm>
            <a:custGeom>
              <a:avLst/>
              <a:gdLst/>
              <a:ahLst/>
              <a:cxnLst>
                <a:cxn ang="0">
                  <a:pos x="330" y="0"/>
                </a:cxn>
                <a:cxn ang="0">
                  <a:pos x="354" y="77"/>
                </a:cxn>
                <a:cxn ang="0">
                  <a:pos x="421" y="42"/>
                </a:cxn>
                <a:cxn ang="0">
                  <a:pos x="490" y="62"/>
                </a:cxn>
                <a:cxn ang="0">
                  <a:pos x="569" y="58"/>
                </a:cxn>
                <a:cxn ang="0">
                  <a:pos x="631" y="85"/>
                </a:cxn>
                <a:cxn ang="0">
                  <a:pos x="690" y="24"/>
                </a:cxn>
                <a:cxn ang="0">
                  <a:pos x="732" y="25"/>
                </a:cxn>
                <a:cxn ang="0">
                  <a:pos x="762" y="76"/>
                </a:cxn>
                <a:cxn ang="0">
                  <a:pos x="787" y="146"/>
                </a:cxn>
                <a:cxn ang="0">
                  <a:pos x="787" y="206"/>
                </a:cxn>
                <a:cxn ang="0">
                  <a:pos x="875" y="275"/>
                </a:cxn>
                <a:cxn ang="0">
                  <a:pos x="989" y="324"/>
                </a:cxn>
                <a:cxn ang="0">
                  <a:pos x="992" y="399"/>
                </a:cxn>
                <a:cxn ang="0">
                  <a:pos x="975" y="480"/>
                </a:cxn>
                <a:cxn ang="0">
                  <a:pos x="943" y="557"/>
                </a:cxn>
                <a:cxn ang="0">
                  <a:pos x="868" y="585"/>
                </a:cxn>
                <a:cxn ang="0">
                  <a:pos x="798" y="670"/>
                </a:cxn>
                <a:cxn ang="0">
                  <a:pos x="671" y="693"/>
                </a:cxn>
                <a:cxn ang="0">
                  <a:pos x="597" y="695"/>
                </a:cxn>
                <a:cxn ang="0">
                  <a:pos x="538" y="710"/>
                </a:cxn>
                <a:cxn ang="0">
                  <a:pos x="514" y="788"/>
                </a:cxn>
                <a:cxn ang="0">
                  <a:pos x="500" y="851"/>
                </a:cxn>
                <a:cxn ang="0">
                  <a:pos x="441" y="904"/>
                </a:cxn>
                <a:cxn ang="0">
                  <a:pos x="389" y="849"/>
                </a:cxn>
                <a:cxn ang="0">
                  <a:pos x="315" y="816"/>
                </a:cxn>
                <a:cxn ang="0">
                  <a:pos x="270" y="762"/>
                </a:cxn>
                <a:cxn ang="0">
                  <a:pos x="242" y="735"/>
                </a:cxn>
                <a:cxn ang="0">
                  <a:pos x="181" y="697"/>
                </a:cxn>
                <a:cxn ang="0">
                  <a:pos x="145" y="627"/>
                </a:cxn>
                <a:cxn ang="0">
                  <a:pos x="106" y="485"/>
                </a:cxn>
                <a:cxn ang="0">
                  <a:pos x="0" y="409"/>
                </a:cxn>
                <a:cxn ang="0">
                  <a:pos x="42" y="385"/>
                </a:cxn>
                <a:cxn ang="0">
                  <a:pos x="9" y="327"/>
                </a:cxn>
                <a:cxn ang="0">
                  <a:pos x="5" y="308"/>
                </a:cxn>
                <a:cxn ang="0">
                  <a:pos x="57" y="187"/>
                </a:cxn>
                <a:cxn ang="0">
                  <a:pos x="110" y="149"/>
                </a:cxn>
                <a:cxn ang="0">
                  <a:pos x="178" y="194"/>
                </a:cxn>
                <a:cxn ang="0">
                  <a:pos x="227" y="131"/>
                </a:cxn>
                <a:cxn ang="0">
                  <a:pos x="286" y="70"/>
                </a:cxn>
                <a:cxn ang="0">
                  <a:pos x="330" y="0"/>
                </a:cxn>
              </a:cxnLst>
              <a:rect l="0" t="0" r="r" b="b"/>
              <a:pathLst>
                <a:path w="992" h="904">
                  <a:moveTo>
                    <a:pt x="330" y="0"/>
                  </a:moveTo>
                  <a:lnTo>
                    <a:pt x="354" y="77"/>
                  </a:lnTo>
                  <a:lnTo>
                    <a:pt x="421" y="42"/>
                  </a:lnTo>
                  <a:lnTo>
                    <a:pt x="490" y="62"/>
                  </a:lnTo>
                  <a:lnTo>
                    <a:pt x="569" y="58"/>
                  </a:lnTo>
                  <a:lnTo>
                    <a:pt x="631" y="85"/>
                  </a:lnTo>
                  <a:lnTo>
                    <a:pt x="690" y="24"/>
                  </a:lnTo>
                  <a:lnTo>
                    <a:pt x="732" y="25"/>
                  </a:lnTo>
                  <a:lnTo>
                    <a:pt x="762" y="76"/>
                  </a:lnTo>
                  <a:lnTo>
                    <a:pt x="787" y="146"/>
                  </a:lnTo>
                  <a:lnTo>
                    <a:pt x="787" y="206"/>
                  </a:lnTo>
                  <a:lnTo>
                    <a:pt x="875" y="275"/>
                  </a:lnTo>
                  <a:lnTo>
                    <a:pt x="989" y="324"/>
                  </a:lnTo>
                  <a:lnTo>
                    <a:pt x="992" y="399"/>
                  </a:lnTo>
                  <a:lnTo>
                    <a:pt x="975" y="480"/>
                  </a:lnTo>
                  <a:lnTo>
                    <a:pt x="943" y="557"/>
                  </a:lnTo>
                  <a:lnTo>
                    <a:pt x="868" y="585"/>
                  </a:lnTo>
                  <a:lnTo>
                    <a:pt x="798" y="670"/>
                  </a:lnTo>
                  <a:lnTo>
                    <a:pt x="671" y="693"/>
                  </a:lnTo>
                  <a:lnTo>
                    <a:pt x="597" y="695"/>
                  </a:lnTo>
                  <a:lnTo>
                    <a:pt x="538" y="710"/>
                  </a:lnTo>
                  <a:lnTo>
                    <a:pt x="514" y="788"/>
                  </a:lnTo>
                  <a:lnTo>
                    <a:pt x="500" y="851"/>
                  </a:lnTo>
                  <a:lnTo>
                    <a:pt x="441" y="904"/>
                  </a:lnTo>
                  <a:lnTo>
                    <a:pt x="389" y="849"/>
                  </a:lnTo>
                  <a:lnTo>
                    <a:pt x="315" y="816"/>
                  </a:lnTo>
                  <a:lnTo>
                    <a:pt x="270" y="762"/>
                  </a:lnTo>
                  <a:lnTo>
                    <a:pt x="242" y="735"/>
                  </a:lnTo>
                  <a:lnTo>
                    <a:pt x="181" y="697"/>
                  </a:lnTo>
                  <a:lnTo>
                    <a:pt x="145" y="627"/>
                  </a:lnTo>
                  <a:lnTo>
                    <a:pt x="106" y="485"/>
                  </a:lnTo>
                  <a:lnTo>
                    <a:pt x="0" y="409"/>
                  </a:lnTo>
                  <a:lnTo>
                    <a:pt x="42" y="385"/>
                  </a:lnTo>
                  <a:lnTo>
                    <a:pt x="9" y="327"/>
                  </a:lnTo>
                  <a:lnTo>
                    <a:pt x="5" y="308"/>
                  </a:lnTo>
                  <a:lnTo>
                    <a:pt x="57" y="187"/>
                  </a:lnTo>
                  <a:lnTo>
                    <a:pt x="110" y="149"/>
                  </a:lnTo>
                  <a:lnTo>
                    <a:pt x="178" y="194"/>
                  </a:lnTo>
                  <a:lnTo>
                    <a:pt x="227" y="131"/>
                  </a:lnTo>
                  <a:lnTo>
                    <a:pt x="286" y="70"/>
                  </a:lnTo>
                  <a:lnTo>
                    <a:pt x="330" y="0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36" name="Freeform 188"/>
            <p:cNvSpPr>
              <a:spLocks/>
            </p:cNvSpPr>
            <p:nvPr/>
          </p:nvSpPr>
          <p:spPr bwMode="auto">
            <a:xfrm>
              <a:off x="3030" y="1017"/>
              <a:ext cx="164" cy="186"/>
            </a:xfrm>
            <a:custGeom>
              <a:avLst/>
              <a:gdLst/>
              <a:ahLst/>
              <a:cxnLst>
                <a:cxn ang="0">
                  <a:pos x="549" y="734"/>
                </a:cxn>
                <a:cxn ang="0">
                  <a:pos x="440" y="710"/>
                </a:cxn>
                <a:cxn ang="0">
                  <a:pos x="384" y="742"/>
                </a:cxn>
                <a:cxn ang="0">
                  <a:pos x="312" y="720"/>
                </a:cxn>
                <a:cxn ang="0">
                  <a:pos x="238" y="710"/>
                </a:cxn>
                <a:cxn ang="0">
                  <a:pos x="156" y="697"/>
                </a:cxn>
                <a:cxn ang="0">
                  <a:pos x="77" y="665"/>
                </a:cxn>
                <a:cxn ang="0">
                  <a:pos x="0" y="637"/>
                </a:cxn>
                <a:cxn ang="0">
                  <a:pos x="63" y="564"/>
                </a:cxn>
                <a:cxn ang="0">
                  <a:pos x="108" y="502"/>
                </a:cxn>
                <a:cxn ang="0">
                  <a:pos x="116" y="415"/>
                </a:cxn>
                <a:cxn ang="0">
                  <a:pos x="150" y="340"/>
                </a:cxn>
                <a:cxn ang="0">
                  <a:pos x="150" y="256"/>
                </a:cxn>
                <a:cxn ang="0">
                  <a:pos x="215" y="239"/>
                </a:cxn>
                <a:cxn ang="0">
                  <a:pos x="194" y="159"/>
                </a:cxn>
                <a:cxn ang="0">
                  <a:pos x="253" y="127"/>
                </a:cxn>
                <a:cxn ang="0">
                  <a:pos x="291" y="52"/>
                </a:cxn>
                <a:cxn ang="0">
                  <a:pos x="343" y="0"/>
                </a:cxn>
                <a:cxn ang="0">
                  <a:pos x="398" y="7"/>
                </a:cxn>
                <a:cxn ang="0">
                  <a:pos x="408" y="91"/>
                </a:cxn>
                <a:cxn ang="0">
                  <a:pos x="419" y="172"/>
                </a:cxn>
                <a:cxn ang="0">
                  <a:pos x="524" y="168"/>
                </a:cxn>
                <a:cxn ang="0">
                  <a:pos x="555" y="241"/>
                </a:cxn>
                <a:cxn ang="0">
                  <a:pos x="593" y="288"/>
                </a:cxn>
                <a:cxn ang="0">
                  <a:pos x="658" y="278"/>
                </a:cxn>
                <a:cxn ang="0">
                  <a:pos x="644" y="388"/>
                </a:cxn>
                <a:cxn ang="0">
                  <a:pos x="653" y="526"/>
                </a:cxn>
                <a:cxn ang="0">
                  <a:pos x="630" y="596"/>
                </a:cxn>
                <a:cxn ang="0">
                  <a:pos x="605" y="673"/>
                </a:cxn>
                <a:cxn ang="0">
                  <a:pos x="549" y="734"/>
                </a:cxn>
              </a:cxnLst>
              <a:rect l="0" t="0" r="r" b="b"/>
              <a:pathLst>
                <a:path w="658" h="742">
                  <a:moveTo>
                    <a:pt x="549" y="734"/>
                  </a:moveTo>
                  <a:lnTo>
                    <a:pt x="440" y="710"/>
                  </a:lnTo>
                  <a:lnTo>
                    <a:pt x="384" y="742"/>
                  </a:lnTo>
                  <a:lnTo>
                    <a:pt x="312" y="720"/>
                  </a:lnTo>
                  <a:lnTo>
                    <a:pt x="238" y="710"/>
                  </a:lnTo>
                  <a:lnTo>
                    <a:pt x="156" y="697"/>
                  </a:lnTo>
                  <a:lnTo>
                    <a:pt x="77" y="665"/>
                  </a:lnTo>
                  <a:lnTo>
                    <a:pt x="0" y="637"/>
                  </a:lnTo>
                  <a:lnTo>
                    <a:pt x="63" y="564"/>
                  </a:lnTo>
                  <a:lnTo>
                    <a:pt x="108" y="502"/>
                  </a:lnTo>
                  <a:lnTo>
                    <a:pt x="116" y="415"/>
                  </a:lnTo>
                  <a:lnTo>
                    <a:pt x="150" y="340"/>
                  </a:lnTo>
                  <a:lnTo>
                    <a:pt x="150" y="256"/>
                  </a:lnTo>
                  <a:lnTo>
                    <a:pt x="215" y="239"/>
                  </a:lnTo>
                  <a:lnTo>
                    <a:pt x="194" y="159"/>
                  </a:lnTo>
                  <a:lnTo>
                    <a:pt x="253" y="127"/>
                  </a:lnTo>
                  <a:lnTo>
                    <a:pt x="291" y="52"/>
                  </a:lnTo>
                  <a:lnTo>
                    <a:pt x="343" y="0"/>
                  </a:lnTo>
                  <a:lnTo>
                    <a:pt x="398" y="7"/>
                  </a:lnTo>
                  <a:lnTo>
                    <a:pt x="408" y="91"/>
                  </a:lnTo>
                  <a:lnTo>
                    <a:pt x="419" y="172"/>
                  </a:lnTo>
                  <a:lnTo>
                    <a:pt x="524" y="168"/>
                  </a:lnTo>
                  <a:lnTo>
                    <a:pt x="555" y="241"/>
                  </a:lnTo>
                  <a:lnTo>
                    <a:pt x="593" y="288"/>
                  </a:lnTo>
                  <a:lnTo>
                    <a:pt x="658" y="278"/>
                  </a:lnTo>
                  <a:lnTo>
                    <a:pt x="644" y="388"/>
                  </a:lnTo>
                  <a:lnTo>
                    <a:pt x="653" y="526"/>
                  </a:lnTo>
                  <a:lnTo>
                    <a:pt x="630" y="596"/>
                  </a:lnTo>
                  <a:lnTo>
                    <a:pt x="605" y="673"/>
                  </a:lnTo>
                  <a:lnTo>
                    <a:pt x="549" y="734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37" name="Freeform 189"/>
            <p:cNvSpPr>
              <a:spLocks/>
            </p:cNvSpPr>
            <p:nvPr/>
          </p:nvSpPr>
          <p:spPr bwMode="auto">
            <a:xfrm>
              <a:off x="3327" y="1048"/>
              <a:ext cx="164" cy="224"/>
            </a:xfrm>
            <a:custGeom>
              <a:avLst/>
              <a:gdLst/>
              <a:ahLst/>
              <a:cxnLst>
                <a:cxn ang="0">
                  <a:pos x="223" y="95"/>
                </a:cxn>
                <a:cxn ang="0">
                  <a:pos x="256" y="153"/>
                </a:cxn>
                <a:cxn ang="0">
                  <a:pos x="214" y="177"/>
                </a:cxn>
                <a:cxn ang="0">
                  <a:pos x="320" y="253"/>
                </a:cxn>
                <a:cxn ang="0">
                  <a:pos x="359" y="395"/>
                </a:cxn>
                <a:cxn ang="0">
                  <a:pos x="395" y="465"/>
                </a:cxn>
                <a:cxn ang="0">
                  <a:pos x="456" y="503"/>
                </a:cxn>
                <a:cxn ang="0">
                  <a:pos x="484" y="530"/>
                </a:cxn>
                <a:cxn ang="0">
                  <a:pos x="529" y="584"/>
                </a:cxn>
                <a:cxn ang="0">
                  <a:pos x="603" y="617"/>
                </a:cxn>
                <a:cxn ang="0">
                  <a:pos x="655" y="672"/>
                </a:cxn>
                <a:cxn ang="0">
                  <a:pos x="651" y="774"/>
                </a:cxn>
                <a:cxn ang="0">
                  <a:pos x="602" y="835"/>
                </a:cxn>
                <a:cxn ang="0">
                  <a:pos x="544" y="774"/>
                </a:cxn>
                <a:cxn ang="0">
                  <a:pos x="480" y="753"/>
                </a:cxn>
                <a:cxn ang="0">
                  <a:pos x="408" y="740"/>
                </a:cxn>
                <a:cxn ang="0">
                  <a:pos x="404" y="669"/>
                </a:cxn>
                <a:cxn ang="0">
                  <a:pos x="344" y="705"/>
                </a:cxn>
                <a:cxn ang="0">
                  <a:pos x="275" y="738"/>
                </a:cxn>
                <a:cxn ang="0">
                  <a:pos x="199" y="756"/>
                </a:cxn>
                <a:cxn ang="0">
                  <a:pos x="150" y="811"/>
                </a:cxn>
                <a:cxn ang="0">
                  <a:pos x="44" y="897"/>
                </a:cxn>
                <a:cxn ang="0">
                  <a:pos x="38" y="830"/>
                </a:cxn>
                <a:cxn ang="0">
                  <a:pos x="81" y="760"/>
                </a:cxn>
                <a:cxn ang="0">
                  <a:pos x="57" y="705"/>
                </a:cxn>
                <a:cxn ang="0">
                  <a:pos x="0" y="644"/>
                </a:cxn>
                <a:cxn ang="0">
                  <a:pos x="4" y="579"/>
                </a:cxn>
                <a:cxn ang="0">
                  <a:pos x="29" y="526"/>
                </a:cxn>
                <a:cxn ang="0">
                  <a:pos x="107" y="516"/>
                </a:cxn>
                <a:cxn ang="0">
                  <a:pos x="183" y="519"/>
                </a:cxn>
                <a:cxn ang="0">
                  <a:pos x="174" y="440"/>
                </a:cxn>
                <a:cxn ang="0">
                  <a:pos x="131" y="366"/>
                </a:cxn>
                <a:cxn ang="0">
                  <a:pos x="38" y="345"/>
                </a:cxn>
                <a:cxn ang="0">
                  <a:pos x="74" y="239"/>
                </a:cxn>
                <a:cxn ang="0">
                  <a:pos x="42" y="172"/>
                </a:cxn>
                <a:cxn ang="0">
                  <a:pos x="42" y="92"/>
                </a:cxn>
                <a:cxn ang="0">
                  <a:pos x="38" y="4"/>
                </a:cxn>
                <a:cxn ang="0">
                  <a:pos x="115" y="0"/>
                </a:cxn>
                <a:cxn ang="0">
                  <a:pos x="219" y="76"/>
                </a:cxn>
                <a:cxn ang="0">
                  <a:pos x="223" y="95"/>
                </a:cxn>
              </a:cxnLst>
              <a:rect l="0" t="0" r="r" b="b"/>
              <a:pathLst>
                <a:path w="655" h="897">
                  <a:moveTo>
                    <a:pt x="223" y="95"/>
                  </a:moveTo>
                  <a:lnTo>
                    <a:pt x="256" y="153"/>
                  </a:lnTo>
                  <a:lnTo>
                    <a:pt x="214" y="177"/>
                  </a:lnTo>
                  <a:lnTo>
                    <a:pt x="320" y="253"/>
                  </a:lnTo>
                  <a:lnTo>
                    <a:pt x="359" y="395"/>
                  </a:lnTo>
                  <a:lnTo>
                    <a:pt x="395" y="465"/>
                  </a:lnTo>
                  <a:lnTo>
                    <a:pt x="456" y="503"/>
                  </a:lnTo>
                  <a:lnTo>
                    <a:pt x="484" y="530"/>
                  </a:lnTo>
                  <a:lnTo>
                    <a:pt x="529" y="584"/>
                  </a:lnTo>
                  <a:lnTo>
                    <a:pt x="603" y="617"/>
                  </a:lnTo>
                  <a:lnTo>
                    <a:pt x="655" y="672"/>
                  </a:lnTo>
                  <a:lnTo>
                    <a:pt x="651" y="774"/>
                  </a:lnTo>
                  <a:lnTo>
                    <a:pt x="602" y="835"/>
                  </a:lnTo>
                  <a:lnTo>
                    <a:pt x="544" y="774"/>
                  </a:lnTo>
                  <a:lnTo>
                    <a:pt x="480" y="753"/>
                  </a:lnTo>
                  <a:lnTo>
                    <a:pt x="408" y="740"/>
                  </a:lnTo>
                  <a:lnTo>
                    <a:pt x="404" y="669"/>
                  </a:lnTo>
                  <a:lnTo>
                    <a:pt x="344" y="705"/>
                  </a:lnTo>
                  <a:lnTo>
                    <a:pt x="275" y="738"/>
                  </a:lnTo>
                  <a:lnTo>
                    <a:pt x="199" y="756"/>
                  </a:lnTo>
                  <a:lnTo>
                    <a:pt x="150" y="811"/>
                  </a:lnTo>
                  <a:lnTo>
                    <a:pt x="44" y="897"/>
                  </a:lnTo>
                  <a:lnTo>
                    <a:pt x="38" y="830"/>
                  </a:lnTo>
                  <a:lnTo>
                    <a:pt x="81" y="760"/>
                  </a:lnTo>
                  <a:lnTo>
                    <a:pt x="57" y="705"/>
                  </a:lnTo>
                  <a:lnTo>
                    <a:pt x="0" y="644"/>
                  </a:lnTo>
                  <a:lnTo>
                    <a:pt x="4" y="579"/>
                  </a:lnTo>
                  <a:lnTo>
                    <a:pt x="29" y="526"/>
                  </a:lnTo>
                  <a:lnTo>
                    <a:pt x="107" y="516"/>
                  </a:lnTo>
                  <a:lnTo>
                    <a:pt x="183" y="519"/>
                  </a:lnTo>
                  <a:lnTo>
                    <a:pt x="174" y="440"/>
                  </a:lnTo>
                  <a:lnTo>
                    <a:pt x="131" y="366"/>
                  </a:lnTo>
                  <a:lnTo>
                    <a:pt x="38" y="345"/>
                  </a:lnTo>
                  <a:lnTo>
                    <a:pt x="74" y="239"/>
                  </a:lnTo>
                  <a:lnTo>
                    <a:pt x="42" y="172"/>
                  </a:lnTo>
                  <a:lnTo>
                    <a:pt x="42" y="92"/>
                  </a:lnTo>
                  <a:lnTo>
                    <a:pt x="38" y="4"/>
                  </a:lnTo>
                  <a:lnTo>
                    <a:pt x="115" y="0"/>
                  </a:lnTo>
                  <a:lnTo>
                    <a:pt x="219" y="76"/>
                  </a:lnTo>
                  <a:lnTo>
                    <a:pt x="223" y="95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38" name="Line 190"/>
            <p:cNvSpPr>
              <a:spLocks noChangeShapeType="1"/>
            </p:cNvSpPr>
            <p:nvPr/>
          </p:nvSpPr>
          <p:spPr bwMode="auto">
            <a:xfrm>
              <a:off x="3695" y="1082"/>
              <a:ext cx="1" cy="1"/>
            </a:xfrm>
            <a:prstGeom prst="line">
              <a:avLst/>
            </a:prstGeom>
            <a:noFill/>
            <a:ln w="4763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39" name="Freeform 191"/>
            <p:cNvSpPr>
              <a:spLocks/>
            </p:cNvSpPr>
            <p:nvPr/>
          </p:nvSpPr>
          <p:spPr bwMode="auto">
            <a:xfrm>
              <a:off x="3580" y="1070"/>
              <a:ext cx="152" cy="230"/>
            </a:xfrm>
            <a:custGeom>
              <a:avLst/>
              <a:gdLst/>
              <a:ahLst/>
              <a:cxnLst>
                <a:cxn ang="0">
                  <a:pos x="460" y="49"/>
                </a:cxn>
                <a:cxn ang="0">
                  <a:pos x="464" y="130"/>
                </a:cxn>
                <a:cxn ang="0">
                  <a:pos x="505" y="216"/>
                </a:cxn>
                <a:cxn ang="0">
                  <a:pos x="566" y="263"/>
                </a:cxn>
                <a:cxn ang="0">
                  <a:pos x="610" y="337"/>
                </a:cxn>
                <a:cxn ang="0">
                  <a:pos x="523" y="412"/>
                </a:cxn>
                <a:cxn ang="0">
                  <a:pos x="513" y="499"/>
                </a:cxn>
                <a:cxn ang="0">
                  <a:pos x="502" y="579"/>
                </a:cxn>
                <a:cxn ang="0">
                  <a:pos x="505" y="662"/>
                </a:cxn>
                <a:cxn ang="0">
                  <a:pos x="499" y="735"/>
                </a:cxn>
                <a:cxn ang="0">
                  <a:pos x="450" y="805"/>
                </a:cxn>
                <a:cxn ang="0">
                  <a:pos x="441" y="891"/>
                </a:cxn>
                <a:cxn ang="0">
                  <a:pos x="417" y="918"/>
                </a:cxn>
                <a:cxn ang="0">
                  <a:pos x="309" y="865"/>
                </a:cxn>
                <a:cxn ang="0">
                  <a:pos x="242" y="874"/>
                </a:cxn>
                <a:cxn ang="0">
                  <a:pos x="174" y="912"/>
                </a:cxn>
                <a:cxn ang="0">
                  <a:pos x="125" y="853"/>
                </a:cxn>
                <a:cxn ang="0">
                  <a:pos x="55" y="840"/>
                </a:cxn>
                <a:cxn ang="0">
                  <a:pos x="94" y="767"/>
                </a:cxn>
                <a:cxn ang="0">
                  <a:pos x="115" y="690"/>
                </a:cxn>
                <a:cxn ang="0">
                  <a:pos x="105" y="628"/>
                </a:cxn>
                <a:cxn ang="0">
                  <a:pos x="55" y="559"/>
                </a:cxn>
                <a:cxn ang="0">
                  <a:pos x="4" y="506"/>
                </a:cxn>
                <a:cxn ang="0">
                  <a:pos x="22" y="421"/>
                </a:cxn>
                <a:cxn ang="0">
                  <a:pos x="0" y="348"/>
                </a:cxn>
                <a:cxn ang="0">
                  <a:pos x="70" y="263"/>
                </a:cxn>
                <a:cxn ang="0">
                  <a:pos x="145" y="235"/>
                </a:cxn>
                <a:cxn ang="0">
                  <a:pos x="177" y="158"/>
                </a:cxn>
                <a:cxn ang="0">
                  <a:pos x="194" y="77"/>
                </a:cxn>
                <a:cxn ang="0">
                  <a:pos x="191" y="2"/>
                </a:cxn>
                <a:cxn ang="0">
                  <a:pos x="256" y="0"/>
                </a:cxn>
                <a:cxn ang="0">
                  <a:pos x="333" y="21"/>
                </a:cxn>
                <a:cxn ang="0">
                  <a:pos x="460" y="49"/>
                </a:cxn>
              </a:cxnLst>
              <a:rect l="0" t="0" r="r" b="b"/>
              <a:pathLst>
                <a:path w="610" h="918">
                  <a:moveTo>
                    <a:pt x="460" y="49"/>
                  </a:moveTo>
                  <a:lnTo>
                    <a:pt x="464" y="130"/>
                  </a:lnTo>
                  <a:lnTo>
                    <a:pt x="505" y="216"/>
                  </a:lnTo>
                  <a:lnTo>
                    <a:pt x="566" y="263"/>
                  </a:lnTo>
                  <a:lnTo>
                    <a:pt x="610" y="337"/>
                  </a:lnTo>
                  <a:lnTo>
                    <a:pt x="523" y="412"/>
                  </a:lnTo>
                  <a:lnTo>
                    <a:pt x="513" y="499"/>
                  </a:lnTo>
                  <a:lnTo>
                    <a:pt x="502" y="579"/>
                  </a:lnTo>
                  <a:lnTo>
                    <a:pt x="505" y="662"/>
                  </a:lnTo>
                  <a:lnTo>
                    <a:pt x="499" y="735"/>
                  </a:lnTo>
                  <a:lnTo>
                    <a:pt x="450" y="805"/>
                  </a:lnTo>
                  <a:lnTo>
                    <a:pt x="441" y="891"/>
                  </a:lnTo>
                  <a:lnTo>
                    <a:pt x="417" y="918"/>
                  </a:lnTo>
                  <a:lnTo>
                    <a:pt x="309" y="865"/>
                  </a:lnTo>
                  <a:lnTo>
                    <a:pt x="242" y="874"/>
                  </a:lnTo>
                  <a:lnTo>
                    <a:pt x="174" y="912"/>
                  </a:lnTo>
                  <a:lnTo>
                    <a:pt x="125" y="853"/>
                  </a:lnTo>
                  <a:lnTo>
                    <a:pt x="55" y="840"/>
                  </a:lnTo>
                  <a:lnTo>
                    <a:pt x="94" y="767"/>
                  </a:lnTo>
                  <a:lnTo>
                    <a:pt x="115" y="690"/>
                  </a:lnTo>
                  <a:lnTo>
                    <a:pt x="105" y="628"/>
                  </a:lnTo>
                  <a:lnTo>
                    <a:pt x="55" y="559"/>
                  </a:lnTo>
                  <a:lnTo>
                    <a:pt x="4" y="506"/>
                  </a:lnTo>
                  <a:lnTo>
                    <a:pt x="22" y="421"/>
                  </a:lnTo>
                  <a:lnTo>
                    <a:pt x="0" y="348"/>
                  </a:lnTo>
                  <a:lnTo>
                    <a:pt x="70" y="263"/>
                  </a:lnTo>
                  <a:lnTo>
                    <a:pt x="145" y="235"/>
                  </a:lnTo>
                  <a:lnTo>
                    <a:pt x="177" y="158"/>
                  </a:lnTo>
                  <a:lnTo>
                    <a:pt x="194" y="77"/>
                  </a:lnTo>
                  <a:lnTo>
                    <a:pt x="191" y="2"/>
                  </a:lnTo>
                  <a:lnTo>
                    <a:pt x="256" y="0"/>
                  </a:lnTo>
                  <a:lnTo>
                    <a:pt x="333" y="21"/>
                  </a:lnTo>
                  <a:lnTo>
                    <a:pt x="460" y="49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40" name="Freeform 192"/>
            <p:cNvSpPr>
              <a:spLocks/>
            </p:cNvSpPr>
            <p:nvPr/>
          </p:nvSpPr>
          <p:spPr bwMode="auto">
            <a:xfrm>
              <a:off x="2954" y="1057"/>
              <a:ext cx="129" cy="120"/>
            </a:xfrm>
            <a:custGeom>
              <a:avLst/>
              <a:gdLst/>
              <a:ahLst/>
              <a:cxnLst>
                <a:cxn ang="0">
                  <a:pos x="496" y="0"/>
                </a:cxn>
                <a:cxn ang="0">
                  <a:pos x="517" y="80"/>
                </a:cxn>
                <a:cxn ang="0">
                  <a:pos x="452" y="97"/>
                </a:cxn>
                <a:cxn ang="0">
                  <a:pos x="452" y="181"/>
                </a:cxn>
                <a:cxn ang="0">
                  <a:pos x="418" y="256"/>
                </a:cxn>
                <a:cxn ang="0">
                  <a:pos x="410" y="343"/>
                </a:cxn>
                <a:cxn ang="0">
                  <a:pos x="365" y="405"/>
                </a:cxn>
                <a:cxn ang="0">
                  <a:pos x="302" y="478"/>
                </a:cxn>
                <a:cxn ang="0">
                  <a:pos x="285" y="464"/>
                </a:cxn>
                <a:cxn ang="0">
                  <a:pos x="216" y="423"/>
                </a:cxn>
                <a:cxn ang="0">
                  <a:pos x="143" y="388"/>
                </a:cxn>
                <a:cxn ang="0">
                  <a:pos x="116" y="323"/>
                </a:cxn>
                <a:cxn ang="0">
                  <a:pos x="55" y="274"/>
                </a:cxn>
                <a:cxn ang="0">
                  <a:pos x="0" y="194"/>
                </a:cxn>
                <a:cxn ang="0">
                  <a:pos x="73" y="154"/>
                </a:cxn>
                <a:cxn ang="0">
                  <a:pos x="200" y="122"/>
                </a:cxn>
                <a:cxn ang="0">
                  <a:pos x="273" y="158"/>
                </a:cxn>
                <a:cxn ang="0">
                  <a:pos x="313" y="97"/>
                </a:cxn>
                <a:cxn ang="0">
                  <a:pos x="318" y="42"/>
                </a:cxn>
                <a:cxn ang="0">
                  <a:pos x="389" y="13"/>
                </a:cxn>
                <a:cxn ang="0">
                  <a:pos x="496" y="0"/>
                </a:cxn>
              </a:cxnLst>
              <a:rect l="0" t="0" r="r" b="b"/>
              <a:pathLst>
                <a:path w="517" h="478">
                  <a:moveTo>
                    <a:pt x="496" y="0"/>
                  </a:moveTo>
                  <a:lnTo>
                    <a:pt x="517" y="80"/>
                  </a:lnTo>
                  <a:lnTo>
                    <a:pt x="452" y="97"/>
                  </a:lnTo>
                  <a:lnTo>
                    <a:pt x="452" y="181"/>
                  </a:lnTo>
                  <a:lnTo>
                    <a:pt x="418" y="256"/>
                  </a:lnTo>
                  <a:lnTo>
                    <a:pt x="410" y="343"/>
                  </a:lnTo>
                  <a:lnTo>
                    <a:pt x="365" y="405"/>
                  </a:lnTo>
                  <a:lnTo>
                    <a:pt x="302" y="478"/>
                  </a:lnTo>
                  <a:lnTo>
                    <a:pt x="285" y="464"/>
                  </a:lnTo>
                  <a:lnTo>
                    <a:pt x="216" y="423"/>
                  </a:lnTo>
                  <a:lnTo>
                    <a:pt x="143" y="388"/>
                  </a:lnTo>
                  <a:lnTo>
                    <a:pt x="116" y="323"/>
                  </a:lnTo>
                  <a:lnTo>
                    <a:pt x="55" y="274"/>
                  </a:lnTo>
                  <a:lnTo>
                    <a:pt x="0" y="194"/>
                  </a:lnTo>
                  <a:lnTo>
                    <a:pt x="73" y="154"/>
                  </a:lnTo>
                  <a:lnTo>
                    <a:pt x="200" y="122"/>
                  </a:lnTo>
                  <a:lnTo>
                    <a:pt x="273" y="158"/>
                  </a:lnTo>
                  <a:lnTo>
                    <a:pt x="313" y="97"/>
                  </a:lnTo>
                  <a:lnTo>
                    <a:pt x="318" y="42"/>
                  </a:lnTo>
                  <a:lnTo>
                    <a:pt x="389" y="13"/>
                  </a:lnTo>
                  <a:lnTo>
                    <a:pt x="496" y="0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41" name="Freeform 193"/>
            <p:cNvSpPr>
              <a:spLocks/>
            </p:cNvSpPr>
            <p:nvPr/>
          </p:nvSpPr>
          <p:spPr bwMode="auto">
            <a:xfrm>
              <a:off x="2784" y="1078"/>
              <a:ext cx="120" cy="149"/>
            </a:xfrm>
            <a:custGeom>
              <a:avLst/>
              <a:gdLst/>
              <a:ahLst/>
              <a:cxnLst>
                <a:cxn ang="0">
                  <a:pos x="302" y="535"/>
                </a:cxn>
                <a:cxn ang="0">
                  <a:pos x="359" y="572"/>
                </a:cxn>
                <a:cxn ang="0">
                  <a:pos x="408" y="595"/>
                </a:cxn>
                <a:cxn ang="0">
                  <a:pos x="436" y="519"/>
                </a:cxn>
                <a:cxn ang="0">
                  <a:pos x="383" y="454"/>
                </a:cxn>
                <a:cxn ang="0">
                  <a:pos x="347" y="395"/>
                </a:cxn>
                <a:cxn ang="0">
                  <a:pos x="403" y="347"/>
                </a:cxn>
                <a:cxn ang="0">
                  <a:pos x="383" y="301"/>
                </a:cxn>
                <a:cxn ang="0">
                  <a:pos x="477" y="195"/>
                </a:cxn>
                <a:cxn ang="0">
                  <a:pos x="443" y="122"/>
                </a:cxn>
                <a:cxn ang="0">
                  <a:pos x="371" y="90"/>
                </a:cxn>
                <a:cxn ang="0">
                  <a:pos x="380" y="0"/>
                </a:cxn>
                <a:cxn ang="0">
                  <a:pos x="287" y="10"/>
                </a:cxn>
                <a:cxn ang="0">
                  <a:pos x="205" y="19"/>
                </a:cxn>
                <a:cxn ang="0">
                  <a:pos x="130" y="46"/>
                </a:cxn>
                <a:cxn ang="0">
                  <a:pos x="74" y="90"/>
                </a:cxn>
                <a:cxn ang="0">
                  <a:pos x="74" y="177"/>
                </a:cxn>
                <a:cxn ang="0">
                  <a:pos x="0" y="191"/>
                </a:cxn>
                <a:cxn ang="0">
                  <a:pos x="29" y="316"/>
                </a:cxn>
                <a:cxn ang="0">
                  <a:pos x="98" y="308"/>
                </a:cxn>
                <a:cxn ang="0">
                  <a:pos x="174" y="308"/>
                </a:cxn>
                <a:cxn ang="0">
                  <a:pos x="208" y="370"/>
                </a:cxn>
                <a:cxn ang="0">
                  <a:pos x="190" y="455"/>
                </a:cxn>
                <a:cxn ang="0">
                  <a:pos x="256" y="466"/>
                </a:cxn>
                <a:cxn ang="0">
                  <a:pos x="259" y="506"/>
                </a:cxn>
                <a:cxn ang="0">
                  <a:pos x="302" y="535"/>
                </a:cxn>
              </a:cxnLst>
              <a:rect l="0" t="0" r="r" b="b"/>
              <a:pathLst>
                <a:path w="477" h="595">
                  <a:moveTo>
                    <a:pt x="302" y="535"/>
                  </a:moveTo>
                  <a:lnTo>
                    <a:pt x="359" y="572"/>
                  </a:lnTo>
                  <a:lnTo>
                    <a:pt x="408" y="595"/>
                  </a:lnTo>
                  <a:lnTo>
                    <a:pt x="436" y="519"/>
                  </a:lnTo>
                  <a:lnTo>
                    <a:pt x="383" y="454"/>
                  </a:lnTo>
                  <a:lnTo>
                    <a:pt x="347" y="395"/>
                  </a:lnTo>
                  <a:lnTo>
                    <a:pt x="403" y="347"/>
                  </a:lnTo>
                  <a:lnTo>
                    <a:pt x="383" y="301"/>
                  </a:lnTo>
                  <a:lnTo>
                    <a:pt x="477" y="195"/>
                  </a:lnTo>
                  <a:lnTo>
                    <a:pt x="443" y="122"/>
                  </a:lnTo>
                  <a:lnTo>
                    <a:pt x="371" y="90"/>
                  </a:lnTo>
                  <a:lnTo>
                    <a:pt x="380" y="0"/>
                  </a:lnTo>
                  <a:lnTo>
                    <a:pt x="287" y="10"/>
                  </a:lnTo>
                  <a:lnTo>
                    <a:pt x="205" y="19"/>
                  </a:lnTo>
                  <a:lnTo>
                    <a:pt x="130" y="46"/>
                  </a:lnTo>
                  <a:lnTo>
                    <a:pt x="74" y="90"/>
                  </a:lnTo>
                  <a:lnTo>
                    <a:pt x="74" y="177"/>
                  </a:lnTo>
                  <a:lnTo>
                    <a:pt x="0" y="191"/>
                  </a:lnTo>
                  <a:lnTo>
                    <a:pt x="29" y="316"/>
                  </a:lnTo>
                  <a:lnTo>
                    <a:pt x="98" y="308"/>
                  </a:lnTo>
                  <a:lnTo>
                    <a:pt x="174" y="308"/>
                  </a:lnTo>
                  <a:lnTo>
                    <a:pt x="208" y="370"/>
                  </a:lnTo>
                  <a:lnTo>
                    <a:pt x="190" y="455"/>
                  </a:lnTo>
                  <a:lnTo>
                    <a:pt x="256" y="466"/>
                  </a:lnTo>
                  <a:lnTo>
                    <a:pt x="259" y="506"/>
                  </a:lnTo>
                  <a:lnTo>
                    <a:pt x="302" y="535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42" name="Freeform 194"/>
            <p:cNvSpPr>
              <a:spLocks/>
            </p:cNvSpPr>
            <p:nvPr/>
          </p:nvSpPr>
          <p:spPr bwMode="auto">
            <a:xfrm>
              <a:off x="2836" y="1106"/>
              <a:ext cx="189" cy="194"/>
            </a:xfrm>
            <a:custGeom>
              <a:avLst/>
              <a:gdLst/>
              <a:ahLst/>
              <a:cxnLst>
                <a:cxn ang="0">
                  <a:pos x="756" y="270"/>
                </a:cxn>
                <a:cxn ang="0">
                  <a:pos x="749" y="372"/>
                </a:cxn>
                <a:cxn ang="0">
                  <a:pos x="692" y="404"/>
                </a:cxn>
                <a:cxn ang="0">
                  <a:pos x="687" y="473"/>
                </a:cxn>
                <a:cxn ang="0">
                  <a:pos x="623" y="528"/>
                </a:cxn>
                <a:cxn ang="0">
                  <a:pos x="572" y="593"/>
                </a:cxn>
                <a:cxn ang="0">
                  <a:pos x="563" y="670"/>
                </a:cxn>
                <a:cxn ang="0">
                  <a:pos x="475" y="715"/>
                </a:cxn>
                <a:cxn ang="0">
                  <a:pos x="413" y="771"/>
                </a:cxn>
                <a:cxn ang="0">
                  <a:pos x="341" y="735"/>
                </a:cxn>
                <a:cxn ang="0">
                  <a:pos x="263" y="710"/>
                </a:cxn>
                <a:cxn ang="0">
                  <a:pos x="235" y="641"/>
                </a:cxn>
                <a:cxn ang="0">
                  <a:pos x="175" y="693"/>
                </a:cxn>
                <a:cxn ang="0">
                  <a:pos x="96" y="721"/>
                </a:cxn>
                <a:cxn ang="0">
                  <a:pos x="34" y="779"/>
                </a:cxn>
                <a:cxn ang="0">
                  <a:pos x="45" y="702"/>
                </a:cxn>
                <a:cxn ang="0">
                  <a:pos x="21" y="633"/>
                </a:cxn>
                <a:cxn ang="0">
                  <a:pos x="0" y="548"/>
                </a:cxn>
                <a:cxn ang="0">
                  <a:pos x="54" y="496"/>
                </a:cxn>
                <a:cxn ang="0">
                  <a:pos x="94" y="424"/>
                </a:cxn>
                <a:cxn ang="0">
                  <a:pos x="151" y="461"/>
                </a:cxn>
                <a:cxn ang="0">
                  <a:pos x="200" y="484"/>
                </a:cxn>
                <a:cxn ang="0">
                  <a:pos x="228" y="408"/>
                </a:cxn>
                <a:cxn ang="0">
                  <a:pos x="175" y="343"/>
                </a:cxn>
                <a:cxn ang="0">
                  <a:pos x="139" y="284"/>
                </a:cxn>
                <a:cxn ang="0">
                  <a:pos x="195" y="236"/>
                </a:cxn>
                <a:cxn ang="0">
                  <a:pos x="175" y="190"/>
                </a:cxn>
                <a:cxn ang="0">
                  <a:pos x="269" y="84"/>
                </a:cxn>
                <a:cxn ang="0">
                  <a:pos x="330" y="28"/>
                </a:cxn>
                <a:cxn ang="0">
                  <a:pos x="402" y="37"/>
                </a:cxn>
                <a:cxn ang="0">
                  <a:pos x="471" y="0"/>
                </a:cxn>
                <a:cxn ang="0">
                  <a:pos x="526" y="80"/>
                </a:cxn>
                <a:cxn ang="0">
                  <a:pos x="587" y="129"/>
                </a:cxn>
                <a:cxn ang="0">
                  <a:pos x="614" y="194"/>
                </a:cxn>
                <a:cxn ang="0">
                  <a:pos x="687" y="229"/>
                </a:cxn>
                <a:cxn ang="0">
                  <a:pos x="756" y="270"/>
                </a:cxn>
              </a:cxnLst>
              <a:rect l="0" t="0" r="r" b="b"/>
              <a:pathLst>
                <a:path w="756" h="779">
                  <a:moveTo>
                    <a:pt x="756" y="270"/>
                  </a:moveTo>
                  <a:lnTo>
                    <a:pt x="749" y="372"/>
                  </a:lnTo>
                  <a:lnTo>
                    <a:pt x="692" y="404"/>
                  </a:lnTo>
                  <a:lnTo>
                    <a:pt x="687" y="473"/>
                  </a:lnTo>
                  <a:lnTo>
                    <a:pt x="623" y="528"/>
                  </a:lnTo>
                  <a:lnTo>
                    <a:pt x="572" y="593"/>
                  </a:lnTo>
                  <a:lnTo>
                    <a:pt x="563" y="670"/>
                  </a:lnTo>
                  <a:lnTo>
                    <a:pt x="475" y="715"/>
                  </a:lnTo>
                  <a:lnTo>
                    <a:pt x="413" y="771"/>
                  </a:lnTo>
                  <a:lnTo>
                    <a:pt x="341" y="735"/>
                  </a:lnTo>
                  <a:lnTo>
                    <a:pt x="263" y="710"/>
                  </a:lnTo>
                  <a:lnTo>
                    <a:pt x="235" y="641"/>
                  </a:lnTo>
                  <a:lnTo>
                    <a:pt x="175" y="693"/>
                  </a:lnTo>
                  <a:lnTo>
                    <a:pt x="96" y="721"/>
                  </a:lnTo>
                  <a:lnTo>
                    <a:pt x="34" y="779"/>
                  </a:lnTo>
                  <a:lnTo>
                    <a:pt x="45" y="702"/>
                  </a:lnTo>
                  <a:lnTo>
                    <a:pt x="21" y="633"/>
                  </a:lnTo>
                  <a:lnTo>
                    <a:pt x="0" y="548"/>
                  </a:lnTo>
                  <a:lnTo>
                    <a:pt x="54" y="496"/>
                  </a:lnTo>
                  <a:lnTo>
                    <a:pt x="94" y="424"/>
                  </a:lnTo>
                  <a:lnTo>
                    <a:pt x="151" y="461"/>
                  </a:lnTo>
                  <a:lnTo>
                    <a:pt x="200" y="484"/>
                  </a:lnTo>
                  <a:lnTo>
                    <a:pt x="228" y="408"/>
                  </a:lnTo>
                  <a:lnTo>
                    <a:pt x="175" y="343"/>
                  </a:lnTo>
                  <a:lnTo>
                    <a:pt x="139" y="284"/>
                  </a:lnTo>
                  <a:lnTo>
                    <a:pt x="195" y="236"/>
                  </a:lnTo>
                  <a:lnTo>
                    <a:pt x="175" y="190"/>
                  </a:lnTo>
                  <a:lnTo>
                    <a:pt x="269" y="84"/>
                  </a:lnTo>
                  <a:lnTo>
                    <a:pt x="330" y="28"/>
                  </a:lnTo>
                  <a:lnTo>
                    <a:pt x="402" y="37"/>
                  </a:lnTo>
                  <a:lnTo>
                    <a:pt x="471" y="0"/>
                  </a:lnTo>
                  <a:lnTo>
                    <a:pt x="526" y="80"/>
                  </a:lnTo>
                  <a:lnTo>
                    <a:pt x="587" y="129"/>
                  </a:lnTo>
                  <a:lnTo>
                    <a:pt x="614" y="194"/>
                  </a:lnTo>
                  <a:lnTo>
                    <a:pt x="687" y="229"/>
                  </a:lnTo>
                  <a:lnTo>
                    <a:pt x="756" y="270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43" name="Freeform 195"/>
            <p:cNvSpPr>
              <a:spLocks/>
            </p:cNvSpPr>
            <p:nvPr/>
          </p:nvSpPr>
          <p:spPr bwMode="auto">
            <a:xfrm>
              <a:off x="2877" y="1030"/>
              <a:ext cx="127" cy="97"/>
            </a:xfrm>
            <a:custGeom>
              <a:avLst/>
              <a:gdLst/>
              <a:ahLst/>
              <a:cxnLst>
                <a:cxn ang="0">
                  <a:pos x="9" y="190"/>
                </a:cxn>
                <a:cxn ang="0">
                  <a:pos x="76" y="144"/>
                </a:cxn>
                <a:cxn ang="0">
                  <a:pos x="139" y="88"/>
                </a:cxn>
                <a:cxn ang="0">
                  <a:pos x="202" y="32"/>
                </a:cxn>
                <a:cxn ang="0">
                  <a:pos x="270" y="27"/>
                </a:cxn>
                <a:cxn ang="0">
                  <a:pos x="339" y="16"/>
                </a:cxn>
                <a:cxn ang="0">
                  <a:pos x="405" y="0"/>
                </a:cxn>
                <a:cxn ang="0">
                  <a:pos x="440" y="43"/>
                </a:cxn>
                <a:cxn ang="0">
                  <a:pos x="400" y="117"/>
                </a:cxn>
                <a:cxn ang="0">
                  <a:pos x="451" y="117"/>
                </a:cxn>
                <a:cxn ang="0">
                  <a:pos x="508" y="229"/>
                </a:cxn>
                <a:cxn ang="0">
                  <a:pos x="381" y="261"/>
                </a:cxn>
                <a:cxn ang="0">
                  <a:pos x="308" y="301"/>
                </a:cxn>
                <a:cxn ang="0">
                  <a:pos x="239" y="338"/>
                </a:cxn>
                <a:cxn ang="0">
                  <a:pos x="167" y="329"/>
                </a:cxn>
                <a:cxn ang="0">
                  <a:pos x="106" y="385"/>
                </a:cxn>
                <a:cxn ang="0">
                  <a:pos x="72" y="312"/>
                </a:cxn>
                <a:cxn ang="0">
                  <a:pos x="0" y="280"/>
                </a:cxn>
                <a:cxn ang="0">
                  <a:pos x="9" y="190"/>
                </a:cxn>
              </a:cxnLst>
              <a:rect l="0" t="0" r="r" b="b"/>
              <a:pathLst>
                <a:path w="508" h="385">
                  <a:moveTo>
                    <a:pt x="9" y="190"/>
                  </a:moveTo>
                  <a:lnTo>
                    <a:pt x="76" y="144"/>
                  </a:lnTo>
                  <a:lnTo>
                    <a:pt x="139" y="88"/>
                  </a:lnTo>
                  <a:lnTo>
                    <a:pt x="202" y="32"/>
                  </a:lnTo>
                  <a:lnTo>
                    <a:pt x="270" y="27"/>
                  </a:lnTo>
                  <a:lnTo>
                    <a:pt x="339" y="16"/>
                  </a:lnTo>
                  <a:lnTo>
                    <a:pt x="405" y="0"/>
                  </a:lnTo>
                  <a:lnTo>
                    <a:pt x="440" y="43"/>
                  </a:lnTo>
                  <a:lnTo>
                    <a:pt x="400" y="117"/>
                  </a:lnTo>
                  <a:lnTo>
                    <a:pt x="451" y="117"/>
                  </a:lnTo>
                  <a:lnTo>
                    <a:pt x="508" y="229"/>
                  </a:lnTo>
                  <a:lnTo>
                    <a:pt x="381" y="261"/>
                  </a:lnTo>
                  <a:lnTo>
                    <a:pt x="308" y="301"/>
                  </a:lnTo>
                  <a:lnTo>
                    <a:pt x="239" y="338"/>
                  </a:lnTo>
                  <a:lnTo>
                    <a:pt x="167" y="329"/>
                  </a:lnTo>
                  <a:lnTo>
                    <a:pt x="106" y="385"/>
                  </a:lnTo>
                  <a:lnTo>
                    <a:pt x="72" y="312"/>
                  </a:lnTo>
                  <a:lnTo>
                    <a:pt x="0" y="280"/>
                  </a:lnTo>
                  <a:lnTo>
                    <a:pt x="9" y="190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44" name="Freeform 196"/>
            <p:cNvSpPr>
              <a:spLocks/>
            </p:cNvSpPr>
            <p:nvPr/>
          </p:nvSpPr>
          <p:spPr bwMode="auto">
            <a:xfrm>
              <a:off x="3167" y="1109"/>
              <a:ext cx="206" cy="169"/>
            </a:xfrm>
            <a:custGeom>
              <a:avLst/>
              <a:gdLst/>
              <a:ahLst/>
              <a:cxnLst>
                <a:cxn ang="0">
                  <a:pos x="237" y="677"/>
                </a:cxn>
                <a:cxn ang="0">
                  <a:pos x="315" y="657"/>
                </a:cxn>
                <a:cxn ang="0">
                  <a:pos x="382" y="636"/>
                </a:cxn>
                <a:cxn ang="0">
                  <a:pos x="450" y="596"/>
                </a:cxn>
                <a:cxn ang="0">
                  <a:pos x="512" y="559"/>
                </a:cxn>
                <a:cxn ang="0">
                  <a:pos x="577" y="568"/>
                </a:cxn>
                <a:cxn ang="0">
                  <a:pos x="678" y="585"/>
                </a:cxn>
                <a:cxn ang="0">
                  <a:pos x="721" y="515"/>
                </a:cxn>
                <a:cxn ang="0">
                  <a:pos x="697" y="460"/>
                </a:cxn>
                <a:cxn ang="0">
                  <a:pos x="640" y="399"/>
                </a:cxn>
                <a:cxn ang="0">
                  <a:pos x="644" y="334"/>
                </a:cxn>
                <a:cxn ang="0">
                  <a:pos x="669" y="281"/>
                </a:cxn>
                <a:cxn ang="0">
                  <a:pos x="747" y="271"/>
                </a:cxn>
                <a:cxn ang="0">
                  <a:pos x="823" y="274"/>
                </a:cxn>
                <a:cxn ang="0">
                  <a:pos x="814" y="195"/>
                </a:cxn>
                <a:cxn ang="0">
                  <a:pos x="771" y="121"/>
                </a:cxn>
                <a:cxn ang="0">
                  <a:pos x="678" y="100"/>
                </a:cxn>
                <a:cxn ang="0">
                  <a:pos x="624" y="158"/>
                </a:cxn>
                <a:cxn ang="0">
                  <a:pos x="547" y="141"/>
                </a:cxn>
                <a:cxn ang="0">
                  <a:pos x="498" y="73"/>
                </a:cxn>
                <a:cxn ang="0">
                  <a:pos x="431" y="61"/>
                </a:cxn>
                <a:cxn ang="0">
                  <a:pos x="362" y="81"/>
                </a:cxn>
                <a:cxn ang="0">
                  <a:pos x="303" y="140"/>
                </a:cxn>
                <a:cxn ang="0">
                  <a:pos x="274" y="197"/>
                </a:cxn>
                <a:cxn ang="0">
                  <a:pos x="274" y="116"/>
                </a:cxn>
                <a:cxn ang="0">
                  <a:pos x="230" y="43"/>
                </a:cxn>
                <a:cxn ang="0">
                  <a:pos x="173" y="0"/>
                </a:cxn>
                <a:cxn ang="0">
                  <a:pos x="95" y="22"/>
                </a:cxn>
                <a:cxn ang="0">
                  <a:pos x="104" y="160"/>
                </a:cxn>
                <a:cxn ang="0">
                  <a:pos x="81" y="230"/>
                </a:cxn>
                <a:cxn ang="0">
                  <a:pos x="56" y="307"/>
                </a:cxn>
                <a:cxn ang="0">
                  <a:pos x="0" y="368"/>
                </a:cxn>
                <a:cxn ang="0">
                  <a:pos x="30" y="452"/>
                </a:cxn>
                <a:cxn ang="0">
                  <a:pos x="67" y="529"/>
                </a:cxn>
                <a:cxn ang="0">
                  <a:pos x="128" y="583"/>
                </a:cxn>
                <a:cxn ang="0">
                  <a:pos x="237" y="677"/>
                </a:cxn>
              </a:cxnLst>
              <a:rect l="0" t="0" r="r" b="b"/>
              <a:pathLst>
                <a:path w="823" h="677">
                  <a:moveTo>
                    <a:pt x="237" y="677"/>
                  </a:moveTo>
                  <a:lnTo>
                    <a:pt x="315" y="657"/>
                  </a:lnTo>
                  <a:lnTo>
                    <a:pt x="382" y="636"/>
                  </a:lnTo>
                  <a:lnTo>
                    <a:pt x="450" y="596"/>
                  </a:lnTo>
                  <a:lnTo>
                    <a:pt x="512" y="559"/>
                  </a:lnTo>
                  <a:lnTo>
                    <a:pt x="577" y="568"/>
                  </a:lnTo>
                  <a:lnTo>
                    <a:pt x="678" y="585"/>
                  </a:lnTo>
                  <a:lnTo>
                    <a:pt x="721" y="515"/>
                  </a:lnTo>
                  <a:lnTo>
                    <a:pt x="697" y="460"/>
                  </a:lnTo>
                  <a:lnTo>
                    <a:pt x="640" y="399"/>
                  </a:lnTo>
                  <a:lnTo>
                    <a:pt x="644" y="334"/>
                  </a:lnTo>
                  <a:lnTo>
                    <a:pt x="669" y="281"/>
                  </a:lnTo>
                  <a:lnTo>
                    <a:pt x="747" y="271"/>
                  </a:lnTo>
                  <a:lnTo>
                    <a:pt x="823" y="274"/>
                  </a:lnTo>
                  <a:lnTo>
                    <a:pt x="814" y="195"/>
                  </a:lnTo>
                  <a:lnTo>
                    <a:pt x="771" y="121"/>
                  </a:lnTo>
                  <a:lnTo>
                    <a:pt x="678" y="100"/>
                  </a:lnTo>
                  <a:lnTo>
                    <a:pt x="624" y="158"/>
                  </a:lnTo>
                  <a:lnTo>
                    <a:pt x="547" y="141"/>
                  </a:lnTo>
                  <a:lnTo>
                    <a:pt x="498" y="73"/>
                  </a:lnTo>
                  <a:lnTo>
                    <a:pt x="431" y="61"/>
                  </a:lnTo>
                  <a:lnTo>
                    <a:pt x="362" y="81"/>
                  </a:lnTo>
                  <a:lnTo>
                    <a:pt x="303" y="140"/>
                  </a:lnTo>
                  <a:lnTo>
                    <a:pt x="274" y="197"/>
                  </a:lnTo>
                  <a:lnTo>
                    <a:pt x="274" y="116"/>
                  </a:lnTo>
                  <a:lnTo>
                    <a:pt x="230" y="43"/>
                  </a:lnTo>
                  <a:lnTo>
                    <a:pt x="173" y="0"/>
                  </a:lnTo>
                  <a:lnTo>
                    <a:pt x="95" y="22"/>
                  </a:lnTo>
                  <a:lnTo>
                    <a:pt x="104" y="160"/>
                  </a:lnTo>
                  <a:lnTo>
                    <a:pt x="81" y="230"/>
                  </a:lnTo>
                  <a:lnTo>
                    <a:pt x="56" y="307"/>
                  </a:lnTo>
                  <a:lnTo>
                    <a:pt x="0" y="368"/>
                  </a:lnTo>
                  <a:lnTo>
                    <a:pt x="30" y="452"/>
                  </a:lnTo>
                  <a:lnTo>
                    <a:pt x="67" y="529"/>
                  </a:lnTo>
                  <a:lnTo>
                    <a:pt x="128" y="583"/>
                  </a:lnTo>
                  <a:lnTo>
                    <a:pt x="237" y="677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45" name="Freeform 197"/>
            <p:cNvSpPr>
              <a:spLocks/>
            </p:cNvSpPr>
            <p:nvPr/>
          </p:nvSpPr>
          <p:spPr bwMode="auto">
            <a:xfrm>
              <a:off x="2701" y="1084"/>
              <a:ext cx="159" cy="259"/>
            </a:xfrm>
            <a:custGeom>
              <a:avLst/>
              <a:gdLst/>
              <a:ahLst/>
              <a:cxnLst>
                <a:cxn ang="0">
                  <a:pos x="67" y="704"/>
                </a:cxn>
                <a:cxn ang="0">
                  <a:pos x="0" y="797"/>
                </a:cxn>
                <a:cxn ang="0">
                  <a:pos x="48" y="861"/>
                </a:cxn>
                <a:cxn ang="0">
                  <a:pos x="109" y="910"/>
                </a:cxn>
                <a:cxn ang="0">
                  <a:pos x="100" y="978"/>
                </a:cxn>
                <a:cxn ang="0">
                  <a:pos x="201" y="984"/>
                </a:cxn>
                <a:cxn ang="0">
                  <a:pos x="279" y="1002"/>
                </a:cxn>
                <a:cxn ang="0">
                  <a:pos x="354" y="1034"/>
                </a:cxn>
                <a:cxn ang="0">
                  <a:pos x="431" y="1010"/>
                </a:cxn>
                <a:cxn ang="0">
                  <a:pos x="488" y="950"/>
                </a:cxn>
                <a:cxn ang="0">
                  <a:pos x="484" y="873"/>
                </a:cxn>
                <a:cxn ang="0">
                  <a:pos x="576" y="866"/>
                </a:cxn>
                <a:cxn ang="0">
                  <a:pos x="587" y="789"/>
                </a:cxn>
                <a:cxn ang="0">
                  <a:pos x="563" y="720"/>
                </a:cxn>
                <a:cxn ang="0">
                  <a:pos x="542" y="635"/>
                </a:cxn>
                <a:cxn ang="0">
                  <a:pos x="596" y="583"/>
                </a:cxn>
                <a:cxn ang="0">
                  <a:pos x="636" y="511"/>
                </a:cxn>
                <a:cxn ang="0">
                  <a:pos x="593" y="482"/>
                </a:cxn>
                <a:cxn ang="0">
                  <a:pos x="590" y="442"/>
                </a:cxn>
                <a:cxn ang="0">
                  <a:pos x="524" y="431"/>
                </a:cxn>
                <a:cxn ang="0">
                  <a:pos x="542" y="346"/>
                </a:cxn>
                <a:cxn ang="0">
                  <a:pos x="508" y="284"/>
                </a:cxn>
                <a:cxn ang="0">
                  <a:pos x="432" y="284"/>
                </a:cxn>
                <a:cxn ang="0">
                  <a:pos x="363" y="292"/>
                </a:cxn>
                <a:cxn ang="0">
                  <a:pos x="334" y="167"/>
                </a:cxn>
                <a:cxn ang="0">
                  <a:pos x="251" y="79"/>
                </a:cxn>
                <a:cxn ang="0">
                  <a:pos x="216" y="0"/>
                </a:cxn>
                <a:cxn ang="0">
                  <a:pos x="158" y="42"/>
                </a:cxn>
                <a:cxn ang="0">
                  <a:pos x="160" y="83"/>
                </a:cxn>
                <a:cxn ang="0">
                  <a:pos x="173" y="105"/>
                </a:cxn>
                <a:cxn ang="0">
                  <a:pos x="177" y="156"/>
                </a:cxn>
                <a:cxn ang="0">
                  <a:pos x="116" y="128"/>
                </a:cxn>
                <a:cxn ang="0">
                  <a:pos x="67" y="172"/>
                </a:cxn>
                <a:cxn ang="0">
                  <a:pos x="47" y="256"/>
                </a:cxn>
                <a:cxn ang="0">
                  <a:pos x="32" y="329"/>
                </a:cxn>
                <a:cxn ang="0">
                  <a:pos x="97" y="393"/>
                </a:cxn>
                <a:cxn ang="0">
                  <a:pos x="168" y="431"/>
                </a:cxn>
                <a:cxn ang="0">
                  <a:pos x="178" y="510"/>
                </a:cxn>
                <a:cxn ang="0">
                  <a:pos x="158" y="592"/>
                </a:cxn>
                <a:cxn ang="0">
                  <a:pos x="136" y="676"/>
                </a:cxn>
                <a:cxn ang="0">
                  <a:pos x="85" y="689"/>
                </a:cxn>
                <a:cxn ang="0">
                  <a:pos x="67" y="704"/>
                </a:cxn>
              </a:cxnLst>
              <a:rect l="0" t="0" r="r" b="b"/>
              <a:pathLst>
                <a:path w="636" h="1034">
                  <a:moveTo>
                    <a:pt x="67" y="704"/>
                  </a:moveTo>
                  <a:lnTo>
                    <a:pt x="0" y="797"/>
                  </a:lnTo>
                  <a:lnTo>
                    <a:pt x="48" y="861"/>
                  </a:lnTo>
                  <a:lnTo>
                    <a:pt x="109" y="910"/>
                  </a:lnTo>
                  <a:lnTo>
                    <a:pt x="100" y="978"/>
                  </a:lnTo>
                  <a:lnTo>
                    <a:pt x="201" y="984"/>
                  </a:lnTo>
                  <a:lnTo>
                    <a:pt x="279" y="1002"/>
                  </a:lnTo>
                  <a:lnTo>
                    <a:pt x="354" y="1034"/>
                  </a:lnTo>
                  <a:lnTo>
                    <a:pt x="431" y="1010"/>
                  </a:lnTo>
                  <a:lnTo>
                    <a:pt x="488" y="950"/>
                  </a:lnTo>
                  <a:lnTo>
                    <a:pt x="484" y="873"/>
                  </a:lnTo>
                  <a:lnTo>
                    <a:pt x="576" y="866"/>
                  </a:lnTo>
                  <a:lnTo>
                    <a:pt x="587" y="789"/>
                  </a:lnTo>
                  <a:lnTo>
                    <a:pt x="563" y="720"/>
                  </a:lnTo>
                  <a:lnTo>
                    <a:pt x="542" y="635"/>
                  </a:lnTo>
                  <a:lnTo>
                    <a:pt x="596" y="583"/>
                  </a:lnTo>
                  <a:lnTo>
                    <a:pt x="636" y="511"/>
                  </a:lnTo>
                  <a:lnTo>
                    <a:pt x="593" y="482"/>
                  </a:lnTo>
                  <a:lnTo>
                    <a:pt x="590" y="442"/>
                  </a:lnTo>
                  <a:lnTo>
                    <a:pt x="524" y="431"/>
                  </a:lnTo>
                  <a:lnTo>
                    <a:pt x="542" y="346"/>
                  </a:lnTo>
                  <a:lnTo>
                    <a:pt x="508" y="284"/>
                  </a:lnTo>
                  <a:lnTo>
                    <a:pt x="432" y="284"/>
                  </a:lnTo>
                  <a:lnTo>
                    <a:pt x="363" y="292"/>
                  </a:lnTo>
                  <a:lnTo>
                    <a:pt x="334" y="167"/>
                  </a:lnTo>
                  <a:lnTo>
                    <a:pt x="251" y="79"/>
                  </a:lnTo>
                  <a:lnTo>
                    <a:pt x="216" y="0"/>
                  </a:lnTo>
                  <a:lnTo>
                    <a:pt x="158" y="42"/>
                  </a:lnTo>
                  <a:lnTo>
                    <a:pt x="160" y="83"/>
                  </a:lnTo>
                  <a:lnTo>
                    <a:pt x="173" y="105"/>
                  </a:lnTo>
                  <a:lnTo>
                    <a:pt x="177" y="156"/>
                  </a:lnTo>
                  <a:lnTo>
                    <a:pt x="116" y="128"/>
                  </a:lnTo>
                  <a:lnTo>
                    <a:pt x="67" y="172"/>
                  </a:lnTo>
                  <a:lnTo>
                    <a:pt x="47" y="256"/>
                  </a:lnTo>
                  <a:lnTo>
                    <a:pt x="32" y="329"/>
                  </a:lnTo>
                  <a:lnTo>
                    <a:pt x="97" y="393"/>
                  </a:lnTo>
                  <a:lnTo>
                    <a:pt x="168" y="431"/>
                  </a:lnTo>
                  <a:lnTo>
                    <a:pt x="178" y="510"/>
                  </a:lnTo>
                  <a:lnTo>
                    <a:pt x="158" y="592"/>
                  </a:lnTo>
                  <a:lnTo>
                    <a:pt x="136" y="676"/>
                  </a:lnTo>
                  <a:lnTo>
                    <a:pt x="85" y="689"/>
                  </a:lnTo>
                  <a:lnTo>
                    <a:pt x="67" y="704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46" name="Freeform 198"/>
            <p:cNvSpPr>
              <a:spLocks/>
            </p:cNvSpPr>
            <p:nvPr/>
          </p:nvSpPr>
          <p:spPr bwMode="auto">
            <a:xfrm>
              <a:off x="2977" y="1173"/>
              <a:ext cx="222" cy="110"/>
            </a:xfrm>
            <a:custGeom>
              <a:avLst/>
              <a:gdLst/>
              <a:ahLst/>
              <a:cxnLst>
                <a:cxn ang="0">
                  <a:pos x="565" y="405"/>
                </a:cxn>
                <a:cxn ang="0">
                  <a:pos x="468" y="395"/>
                </a:cxn>
                <a:cxn ang="0">
                  <a:pos x="414" y="400"/>
                </a:cxn>
                <a:cxn ang="0">
                  <a:pos x="342" y="436"/>
                </a:cxn>
                <a:cxn ang="0">
                  <a:pos x="263" y="437"/>
                </a:cxn>
                <a:cxn ang="0">
                  <a:pos x="186" y="436"/>
                </a:cxn>
                <a:cxn ang="0">
                  <a:pos x="75" y="421"/>
                </a:cxn>
                <a:cxn ang="0">
                  <a:pos x="0" y="400"/>
                </a:cxn>
                <a:cxn ang="0">
                  <a:pos x="9" y="323"/>
                </a:cxn>
                <a:cxn ang="0">
                  <a:pos x="60" y="258"/>
                </a:cxn>
                <a:cxn ang="0">
                  <a:pos x="124" y="203"/>
                </a:cxn>
                <a:cxn ang="0">
                  <a:pos x="129" y="134"/>
                </a:cxn>
                <a:cxn ang="0">
                  <a:pos x="186" y="102"/>
                </a:cxn>
                <a:cxn ang="0">
                  <a:pos x="193" y="0"/>
                </a:cxn>
                <a:cxn ang="0">
                  <a:pos x="210" y="14"/>
                </a:cxn>
                <a:cxn ang="0">
                  <a:pos x="287" y="42"/>
                </a:cxn>
                <a:cxn ang="0">
                  <a:pos x="366" y="74"/>
                </a:cxn>
                <a:cxn ang="0">
                  <a:pos x="448" y="87"/>
                </a:cxn>
                <a:cxn ang="0">
                  <a:pos x="522" y="97"/>
                </a:cxn>
                <a:cxn ang="0">
                  <a:pos x="594" y="119"/>
                </a:cxn>
                <a:cxn ang="0">
                  <a:pos x="650" y="87"/>
                </a:cxn>
                <a:cxn ang="0">
                  <a:pos x="759" y="111"/>
                </a:cxn>
                <a:cxn ang="0">
                  <a:pos x="789" y="195"/>
                </a:cxn>
                <a:cxn ang="0">
                  <a:pos x="826" y="272"/>
                </a:cxn>
                <a:cxn ang="0">
                  <a:pos x="887" y="326"/>
                </a:cxn>
                <a:cxn ang="0">
                  <a:pos x="798" y="339"/>
                </a:cxn>
                <a:cxn ang="0">
                  <a:pos x="719" y="352"/>
                </a:cxn>
                <a:cxn ang="0">
                  <a:pos x="641" y="369"/>
                </a:cxn>
                <a:cxn ang="0">
                  <a:pos x="565" y="405"/>
                </a:cxn>
              </a:cxnLst>
              <a:rect l="0" t="0" r="r" b="b"/>
              <a:pathLst>
                <a:path w="887" h="437">
                  <a:moveTo>
                    <a:pt x="565" y="405"/>
                  </a:moveTo>
                  <a:lnTo>
                    <a:pt x="468" y="395"/>
                  </a:lnTo>
                  <a:lnTo>
                    <a:pt x="414" y="400"/>
                  </a:lnTo>
                  <a:lnTo>
                    <a:pt x="342" y="436"/>
                  </a:lnTo>
                  <a:lnTo>
                    <a:pt x="263" y="437"/>
                  </a:lnTo>
                  <a:lnTo>
                    <a:pt x="186" y="436"/>
                  </a:lnTo>
                  <a:lnTo>
                    <a:pt x="75" y="421"/>
                  </a:lnTo>
                  <a:lnTo>
                    <a:pt x="0" y="400"/>
                  </a:lnTo>
                  <a:lnTo>
                    <a:pt x="9" y="323"/>
                  </a:lnTo>
                  <a:lnTo>
                    <a:pt x="60" y="258"/>
                  </a:lnTo>
                  <a:lnTo>
                    <a:pt x="124" y="203"/>
                  </a:lnTo>
                  <a:lnTo>
                    <a:pt x="129" y="134"/>
                  </a:lnTo>
                  <a:lnTo>
                    <a:pt x="186" y="102"/>
                  </a:lnTo>
                  <a:lnTo>
                    <a:pt x="193" y="0"/>
                  </a:lnTo>
                  <a:lnTo>
                    <a:pt x="210" y="14"/>
                  </a:lnTo>
                  <a:lnTo>
                    <a:pt x="287" y="42"/>
                  </a:lnTo>
                  <a:lnTo>
                    <a:pt x="366" y="74"/>
                  </a:lnTo>
                  <a:lnTo>
                    <a:pt x="448" y="87"/>
                  </a:lnTo>
                  <a:lnTo>
                    <a:pt x="522" y="97"/>
                  </a:lnTo>
                  <a:lnTo>
                    <a:pt x="594" y="119"/>
                  </a:lnTo>
                  <a:lnTo>
                    <a:pt x="650" y="87"/>
                  </a:lnTo>
                  <a:lnTo>
                    <a:pt x="759" y="111"/>
                  </a:lnTo>
                  <a:lnTo>
                    <a:pt x="789" y="195"/>
                  </a:lnTo>
                  <a:lnTo>
                    <a:pt x="826" y="272"/>
                  </a:lnTo>
                  <a:lnTo>
                    <a:pt x="887" y="326"/>
                  </a:lnTo>
                  <a:lnTo>
                    <a:pt x="798" y="339"/>
                  </a:lnTo>
                  <a:lnTo>
                    <a:pt x="719" y="352"/>
                  </a:lnTo>
                  <a:lnTo>
                    <a:pt x="641" y="369"/>
                  </a:lnTo>
                  <a:lnTo>
                    <a:pt x="565" y="405"/>
                  </a:lnTo>
                </a:path>
              </a:pathLst>
            </a:custGeom>
            <a:noFill/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47" name="Freeform 199"/>
            <p:cNvSpPr>
              <a:spLocks/>
            </p:cNvSpPr>
            <p:nvPr/>
          </p:nvSpPr>
          <p:spPr bwMode="auto">
            <a:xfrm>
              <a:off x="2609" y="1166"/>
              <a:ext cx="137" cy="94"/>
            </a:xfrm>
            <a:custGeom>
              <a:avLst/>
              <a:gdLst/>
              <a:ahLst/>
              <a:cxnLst>
                <a:cxn ang="0">
                  <a:pos x="433" y="375"/>
                </a:cxn>
                <a:cxn ang="0">
                  <a:pos x="375" y="311"/>
                </a:cxn>
                <a:cxn ang="0">
                  <a:pos x="301" y="324"/>
                </a:cxn>
                <a:cxn ang="0">
                  <a:pos x="239" y="372"/>
                </a:cxn>
                <a:cxn ang="0">
                  <a:pos x="160" y="371"/>
                </a:cxn>
                <a:cxn ang="0">
                  <a:pos x="88" y="371"/>
                </a:cxn>
                <a:cxn ang="0">
                  <a:pos x="28" y="324"/>
                </a:cxn>
                <a:cxn ang="0">
                  <a:pos x="0" y="210"/>
                </a:cxn>
                <a:cxn ang="0">
                  <a:pos x="52" y="97"/>
                </a:cxn>
                <a:cxn ang="0">
                  <a:pos x="111" y="36"/>
                </a:cxn>
                <a:cxn ang="0">
                  <a:pos x="169" y="1"/>
                </a:cxn>
                <a:cxn ang="0">
                  <a:pos x="246" y="5"/>
                </a:cxn>
                <a:cxn ang="0">
                  <a:pos x="312" y="48"/>
                </a:cxn>
                <a:cxn ang="0">
                  <a:pos x="398" y="0"/>
                </a:cxn>
                <a:cxn ang="0">
                  <a:pos x="463" y="64"/>
                </a:cxn>
                <a:cxn ang="0">
                  <a:pos x="534" y="102"/>
                </a:cxn>
                <a:cxn ang="0">
                  <a:pos x="544" y="181"/>
                </a:cxn>
                <a:cxn ang="0">
                  <a:pos x="524" y="263"/>
                </a:cxn>
                <a:cxn ang="0">
                  <a:pos x="502" y="347"/>
                </a:cxn>
                <a:cxn ang="0">
                  <a:pos x="451" y="360"/>
                </a:cxn>
                <a:cxn ang="0">
                  <a:pos x="433" y="375"/>
                </a:cxn>
              </a:cxnLst>
              <a:rect l="0" t="0" r="r" b="b"/>
              <a:pathLst>
                <a:path w="544" h="375">
                  <a:moveTo>
                    <a:pt x="433" y="375"/>
                  </a:moveTo>
                  <a:lnTo>
                    <a:pt x="375" y="311"/>
                  </a:lnTo>
                  <a:lnTo>
                    <a:pt x="301" y="324"/>
                  </a:lnTo>
                  <a:lnTo>
                    <a:pt x="239" y="372"/>
                  </a:lnTo>
                  <a:lnTo>
                    <a:pt x="160" y="371"/>
                  </a:lnTo>
                  <a:lnTo>
                    <a:pt x="88" y="371"/>
                  </a:lnTo>
                  <a:lnTo>
                    <a:pt x="28" y="324"/>
                  </a:lnTo>
                  <a:lnTo>
                    <a:pt x="0" y="210"/>
                  </a:lnTo>
                  <a:lnTo>
                    <a:pt x="52" y="97"/>
                  </a:lnTo>
                  <a:lnTo>
                    <a:pt x="111" y="36"/>
                  </a:lnTo>
                  <a:lnTo>
                    <a:pt x="169" y="1"/>
                  </a:lnTo>
                  <a:lnTo>
                    <a:pt x="246" y="5"/>
                  </a:lnTo>
                  <a:lnTo>
                    <a:pt x="312" y="48"/>
                  </a:lnTo>
                  <a:lnTo>
                    <a:pt x="398" y="0"/>
                  </a:lnTo>
                  <a:lnTo>
                    <a:pt x="463" y="64"/>
                  </a:lnTo>
                  <a:lnTo>
                    <a:pt x="534" y="102"/>
                  </a:lnTo>
                  <a:lnTo>
                    <a:pt x="544" y="181"/>
                  </a:lnTo>
                  <a:lnTo>
                    <a:pt x="524" y="263"/>
                  </a:lnTo>
                  <a:lnTo>
                    <a:pt x="502" y="347"/>
                  </a:lnTo>
                  <a:lnTo>
                    <a:pt x="451" y="360"/>
                  </a:lnTo>
                  <a:lnTo>
                    <a:pt x="433" y="375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48" name="Freeform 200"/>
            <p:cNvSpPr>
              <a:spLocks/>
            </p:cNvSpPr>
            <p:nvPr/>
          </p:nvSpPr>
          <p:spPr bwMode="auto">
            <a:xfrm>
              <a:off x="2460" y="1095"/>
              <a:ext cx="163" cy="186"/>
            </a:xfrm>
            <a:custGeom>
              <a:avLst/>
              <a:gdLst/>
              <a:ahLst/>
              <a:cxnLst>
                <a:cxn ang="0">
                  <a:pos x="249" y="631"/>
                </a:cxn>
                <a:cxn ang="0">
                  <a:pos x="316" y="682"/>
                </a:cxn>
                <a:cxn ang="0">
                  <a:pos x="374" y="743"/>
                </a:cxn>
                <a:cxn ang="0">
                  <a:pos x="482" y="678"/>
                </a:cxn>
                <a:cxn ang="0">
                  <a:pos x="558" y="682"/>
                </a:cxn>
                <a:cxn ang="0">
                  <a:pos x="583" y="607"/>
                </a:cxn>
                <a:cxn ang="0">
                  <a:pos x="547" y="534"/>
                </a:cxn>
                <a:cxn ang="0">
                  <a:pos x="515" y="482"/>
                </a:cxn>
                <a:cxn ang="0">
                  <a:pos x="597" y="493"/>
                </a:cxn>
                <a:cxn ang="0">
                  <a:pos x="649" y="380"/>
                </a:cxn>
                <a:cxn ang="0">
                  <a:pos x="592" y="325"/>
                </a:cxn>
                <a:cxn ang="0">
                  <a:pos x="524" y="275"/>
                </a:cxn>
                <a:cxn ang="0">
                  <a:pos x="462" y="222"/>
                </a:cxn>
                <a:cxn ang="0">
                  <a:pos x="389" y="195"/>
                </a:cxn>
                <a:cxn ang="0">
                  <a:pos x="306" y="198"/>
                </a:cxn>
                <a:cxn ang="0">
                  <a:pos x="258" y="150"/>
                </a:cxn>
                <a:cxn ang="0">
                  <a:pos x="222" y="74"/>
                </a:cxn>
                <a:cxn ang="0">
                  <a:pos x="165" y="20"/>
                </a:cxn>
                <a:cxn ang="0">
                  <a:pos x="125" y="18"/>
                </a:cxn>
                <a:cxn ang="0">
                  <a:pos x="56" y="0"/>
                </a:cxn>
                <a:cxn ang="0">
                  <a:pos x="0" y="121"/>
                </a:cxn>
                <a:cxn ang="0">
                  <a:pos x="19" y="198"/>
                </a:cxn>
                <a:cxn ang="0">
                  <a:pos x="77" y="251"/>
                </a:cxn>
                <a:cxn ang="0">
                  <a:pos x="92" y="309"/>
                </a:cxn>
                <a:cxn ang="0">
                  <a:pos x="135" y="361"/>
                </a:cxn>
                <a:cxn ang="0">
                  <a:pos x="208" y="400"/>
                </a:cxn>
                <a:cxn ang="0">
                  <a:pos x="201" y="482"/>
                </a:cxn>
                <a:cxn ang="0">
                  <a:pos x="244" y="557"/>
                </a:cxn>
                <a:cxn ang="0">
                  <a:pos x="249" y="631"/>
                </a:cxn>
              </a:cxnLst>
              <a:rect l="0" t="0" r="r" b="b"/>
              <a:pathLst>
                <a:path w="649" h="743">
                  <a:moveTo>
                    <a:pt x="249" y="631"/>
                  </a:moveTo>
                  <a:lnTo>
                    <a:pt x="316" y="682"/>
                  </a:lnTo>
                  <a:lnTo>
                    <a:pt x="374" y="743"/>
                  </a:lnTo>
                  <a:lnTo>
                    <a:pt x="482" y="678"/>
                  </a:lnTo>
                  <a:lnTo>
                    <a:pt x="558" y="682"/>
                  </a:lnTo>
                  <a:lnTo>
                    <a:pt x="583" y="607"/>
                  </a:lnTo>
                  <a:lnTo>
                    <a:pt x="547" y="534"/>
                  </a:lnTo>
                  <a:lnTo>
                    <a:pt x="515" y="482"/>
                  </a:lnTo>
                  <a:lnTo>
                    <a:pt x="597" y="493"/>
                  </a:lnTo>
                  <a:lnTo>
                    <a:pt x="649" y="380"/>
                  </a:lnTo>
                  <a:lnTo>
                    <a:pt x="592" y="325"/>
                  </a:lnTo>
                  <a:lnTo>
                    <a:pt x="524" y="275"/>
                  </a:lnTo>
                  <a:lnTo>
                    <a:pt x="462" y="222"/>
                  </a:lnTo>
                  <a:lnTo>
                    <a:pt x="389" y="195"/>
                  </a:lnTo>
                  <a:lnTo>
                    <a:pt x="306" y="198"/>
                  </a:lnTo>
                  <a:lnTo>
                    <a:pt x="258" y="150"/>
                  </a:lnTo>
                  <a:lnTo>
                    <a:pt x="222" y="74"/>
                  </a:lnTo>
                  <a:lnTo>
                    <a:pt x="165" y="20"/>
                  </a:lnTo>
                  <a:lnTo>
                    <a:pt x="125" y="18"/>
                  </a:lnTo>
                  <a:lnTo>
                    <a:pt x="56" y="0"/>
                  </a:lnTo>
                  <a:lnTo>
                    <a:pt x="0" y="121"/>
                  </a:lnTo>
                  <a:lnTo>
                    <a:pt x="19" y="198"/>
                  </a:lnTo>
                  <a:lnTo>
                    <a:pt x="77" y="251"/>
                  </a:lnTo>
                  <a:lnTo>
                    <a:pt x="92" y="309"/>
                  </a:lnTo>
                  <a:lnTo>
                    <a:pt x="135" y="361"/>
                  </a:lnTo>
                  <a:lnTo>
                    <a:pt x="208" y="400"/>
                  </a:lnTo>
                  <a:lnTo>
                    <a:pt x="201" y="482"/>
                  </a:lnTo>
                  <a:lnTo>
                    <a:pt x="244" y="557"/>
                  </a:lnTo>
                  <a:lnTo>
                    <a:pt x="249" y="631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49" name="Freeform 201"/>
            <p:cNvSpPr>
              <a:spLocks/>
            </p:cNvSpPr>
            <p:nvPr/>
          </p:nvSpPr>
          <p:spPr bwMode="auto">
            <a:xfrm>
              <a:off x="2460" y="1095"/>
              <a:ext cx="163" cy="186"/>
            </a:xfrm>
            <a:custGeom>
              <a:avLst/>
              <a:gdLst/>
              <a:ahLst/>
              <a:cxnLst>
                <a:cxn ang="0">
                  <a:pos x="249" y="631"/>
                </a:cxn>
                <a:cxn ang="0">
                  <a:pos x="316" y="682"/>
                </a:cxn>
                <a:cxn ang="0">
                  <a:pos x="374" y="743"/>
                </a:cxn>
                <a:cxn ang="0">
                  <a:pos x="482" y="678"/>
                </a:cxn>
                <a:cxn ang="0">
                  <a:pos x="558" y="682"/>
                </a:cxn>
                <a:cxn ang="0">
                  <a:pos x="583" y="607"/>
                </a:cxn>
                <a:cxn ang="0">
                  <a:pos x="547" y="534"/>
                </a:cxn>
                <a:cxn ang="0">
                  <a:pos x="515" y="482"/>
                </a:cxn>
                <a:cxn ang="0">
                  <a:pos x="597" y="493"/>
                </a:cxn>
                <a:cxn ang="0">
                  <a:pos x="649" y="380"/>
                </a:cxn>
                <a:cxn ang="0">
                  <a:pos x="592" y="325"/>
                </a:cxn>
                <a:cxn ang="0">
                  <a:pos x="524" y="275"/>
                </a:cxn>
                <a:cxn ang="0">
                  <a:pos x="462" y="222"/>
                </a:cxn>
                <a:cxn ang="0">
                  <a:pos x="389" y="195"/>
                </a:cxn>
                <a:cxn ang="0">
                  <a:pos x="306" y="198"/>
                </a:cxn>
                <a:cxn ang="0">
                  <a:pos x="258" y="150"/>
                </a:cxn>
                <a:cxn ang="0">
                  <a:pos x="222" y="74"/>
                </a:cxn>
                <a:cxn ang="0">
                  <a:pos x="165" y="20"/>
                </a:cxn>
                <a:cxn ang="0">
                  <a:pos x="125" y="18"/>
                </a:cxn>
                <a:cxn ang="0">
                  <a:pos x="56" y="0"/>
                </a:cxn>
                <a:cxn ang="0">
                  <a:pos x="0" y="121"/>
                </a:cxn>
                <a:cxn ang="0">
                  <a:pos x="19" y="198"/>
                </a:cxn>
                <a:cxn ang="0">
                  <a:pos x="77" y="251"/>
                </a:cxn>
                <a:cxn ang="0">
                  <a:pos x="92" y="309"/>
                </a:cxn>
                <a:cxn ang="0">
                  <a:pos x="135" y="361"/>
                </a:cxn>
                <a:cxn ang="0">
                  <a:pos x="208" y="400"/>
                </a:cxn>
                <a:cxn ang="0">
                  <a:pos x="201" y="482"/>
                </a:cxn>
                <a:cxn ang="0">
                  <a:pos x="244" y="557"/>
                </a:cxn>
                <a:cxn ang="0">
                  <a:pos x="249" y="631"/>
                </a:cxn>
              </a:cxnLst>
              <a:rect l="0" t="0" r="r" b="b"/>
              <a:pathLst>
                <a:path w="649" h="743">
                  <a:moveTo>
                    <a:pt x="249" y="631"/>
                  </a:moveTo>
                  <a:lnTo>
                    <a:pt x="316" y="682"/>
                  </a:lnTo>
                  <a:lnTo>
                    <a:pt x="374" y="743"/>
                  </a:lnTo>
                  <a:lnTo>
                    <a:pt x="482" y="678"/>
                  </a:lnTo>
                  <a:lnTo>
                    <a:pt x="558" y="682"/>
                  </a:lnTo>
                  <a:lnTo>
                    <a:pt x="583" y="607"/>
                  </a:lnTo>
                  <a:lnTo>
                    <a:pt x="547" y="534"/>
                  </a:lnTo>
                  <a:lnTo>
                    <a:pt x="515" y="482"/>
                  </a:lnTo>
                  <a:lnTo>
                    <a:pt x="597" y="493"/>
                  </a:lnTo>
                  <a:lnTo>
                    <a:pt x="649" y="380"/>
                  </a:lnTo>
                  <a:lnTo>
                    <a:pt x="592" y="325"/>
                  </a:lnTo>
                  <a:lnTo>
                    <a:pt x="524" y="275"/>
                  </a:lnTo>
                  <a:lnTo>
                    <a:pt x="462" y="222"/>
                  </a:lnTo>
                  <a:lnTo>
                    <a:pt x="389" y="195"/>
                  </a:lnTo>
                  <a:lnTo>
                    <a:pt x="306" y="198"/>
                  </a:lnTo>
                  <a:lnTo>
                    <a:pt x="258" y="150"/>
                  </a:lnTo>
                  <a:lnTo>
                    <a:pt x="222" y="74"/>
                  </a:lnTo>
                  <a:lnTo>
                    <a:pt x="165" y="20"/>
                  </a:lnTo>
                  <a:lnTo>
                    <a:pt x="125" y="18"/>
                  </a:lnTo>
                  <a:lnTo>
                    <a:pt x="56" y="0"/>
                  </a:lnTo>
                  <a:lnTo>
                    <a:pt x="0" y="121"/>
                  </a:lnTo>
                  <a:lnTo>
                    <a:pt x="19" y="198"/>
                  </a:lnTo>
                  <a:lnTo>
                    <a:pt x="77" y="251"/>
                  </a:lnTo>
                  <a:lnTo>
                    <a:pt x="92" y="309"/>
                  </a:lnTo>
                  <a:lnTo>
                    <a:pt x="135" y="361"/>
                  </a:lnTo>
                  <a:lnTo>
                    <a:pt x="208" y="400"/>
                  </a:lnTo>
                  <a:lnTo>
                    <a:pt x="201" y="482"/>
                  </a:lnTo>
                  <a:lnTo>
                    <a:pt x="244" y="557"/>
                  </a:lnTo>
                  <a:lnTo>
                    <a:pt x="249" y="631"/>
                  </a:lnTo>
                </a:path>
              </a:pathLst>
            </a:custGeom>
            <a:solidFill>
              <a:schemeClr val="accent5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50" name="Freeform 202"/>
            <p:cNvSpPr>
              <a:spLocks/>
            </p:cNvSpPr>
            <p:nvPr/>
          </p:nvSpPr>
          <p:spPr bwMode="auto">
            <a:xfrm>
              <a:off x="3466" y="1157"/>
              <a:ext cx="157" cy="210"/>
            </a:xfrm>
            <a:custGeom>
              <a:avLst/>
              <a:gdLst/>
              <a:ahLst/>
              <a:cxnLst>
                <a:cxn ang="0">
                  <a:pos x="48" y="397"/>
                </a:cxn>
                <a:cxn ang="0">
                  <a:pos x="35" y="484"/>
                </a:cxn>
                <a:cxn ang="0">
                  <a:pos x="0" y="541"/>
                </a:cxn>
                <a:cxn ang="0">
                  <a:pos x="39" y="614"/>
                </a:cxn>
                <a:cxn ang="0">
                  <a:pos x="48" y="690"/>
                </a:cxn>
                <a:cxn ang="0">
                  <a:pos x="68" y="765"/>
                </a:cxn>
                <a:cxn ang="0">
                  <a:pos x="113" y="838"/>
                </a:cxn>
                <a:cxn ang="0">
                  <a:pos x="194" y="810"/>
                </a:cxn>
                <a:cxn ang="0">
                  <a:pos x="271" y="791"/>
                </a:cxn>
                <a:cxn ang="0">
                  <a:pos x="350" y="765"/>
                </a:cxn>
                <a:cxn ang="0">
                  <a:pos x="392" y="730"/>
                </a:cxn>
                <a:cxn ang="0">
                  <a:pos x="452" y="723"/>
                </a:cxn>
                <a:cxn ang="0">
                  <a:pos x="531" y="726"/>
                </a:cxn>
                <a:cxn ang="0">
                  <a:pos x="588" y="666"/>
                </a:cxn>
                <a:cxn ang="0">
                  <a:pos x="632" y="564"/>
                </a:cxn>
                <a:cxn ang="0">
                  <a:pos x="583" y="505"/>
                </a:cxn>
                <a:cxn ang="0">
                  <a:pos x="513" y="492"/>
                </a:cxn>
                <a:cxn ang="0">
                  <a:pos x="552" y="419"/>
                </a:cxn>
                <a:cxn ang="0">
                  <a:pos x="573" y="342"/>
                </a:cxn>
                <a:cxn ang="0">
                  <a:pos x="563" y="280"/>
                </a:cxn>
                <a:cxn ang="0">
                  <a:pos x="513" y="211"/>
                </a:cxn>
                <a:cxn ang="0">
                  <a:pos x="462" y="158"/>
                </a:cxn>
                <a:cxn ang="0">
                  <a:pos x="480" y="73"/>
                </a:cxn>
                <a:cxn ang="0">
                  <a:pos x="458" y="0"/>
                </a:cxn>
                <a:cxn ang="0">
                  <a:pos x="331" y="23"/>
                </a:cxn>
                <a:cxn ang="0">
                  <a:pos x="257" y="25"/>
                </a:cxn>
                <a:cxn ang="0">
                  <a:pos x="198" y="40"/>
                </a:cxn>
                <a:cxn ang="0">
                  <a:pos x="174" y="118"/>
                </a:cxn>
                <a:cxn ang="0">
                  <a:pos x="160" y="181"/>
                </a:cxn>
                <a:cxn ang="0">
                  <a:pos x="101" y="234"/>
                </a:cxn>
                <a:cxn ang="0">
                  <a:pos x="97" y="336"/>
                </a:cxn>
                <a:cxn ang="0">
                  <a:pos x="48" y="397"/>
                </a:cxn>
              </a:cxnLst>
              <a:rect l="0" t="0" r="r" b="b"/>
              <a:pathLst>
                <a:path w="632" h="838">
                  <a:moveTo>
                    <a:pt x="48" y="397"/>
                  </a:moveTo>
                  <a:lnTo>
                    <a:pt x="35" y="484"/>
                  </a:lnTo>
                  <a:lnTo>
                    <a:pt x="0" y="541"/>
                  </a:lnTo>
                  <a:lnTo>
                    <a:pt x="39" y="614"/>
                  </a:lnTo>
                  <a:lnTo>
                    <a:pt x="48" y="690"/>
                  </a:lnTo>
                  <a:lnTo>
                    <a:pt x="68" y="765"/>
                  </a:lnTo>
                  <a:lnTo>
                    <a:pt x="113" y="838"/>
                  </a:lnTo>
                  <a:lnTo>
                    <a:pt x="194" y="810"/>
                  </a:lnTo>
                  <a:lnTo>
                    <a:pt x="271" y="791"/>
                  </a:lnTo>
                  <a:lnTo>
                    <a:pt x="350" y="765"/>
                  </a:lnTo>
                  <a:lnTo>
                    <a:pt x="392" y="730"/>
                  </a:lnTo>
                  <a:lnTo>
                    <a:pt x="452" y="723"/>
                  </a:lnTo>
                  <a:lnTo>
                    <a:pt x="531" y="726"/>
                  </a:lnTo>
                  <a:lnTo>
                    <a:pt x="588" y="666"/>
                  </a:lnTo>
                  <a:lnTo>
                    <a:pt x="632" y="564"/>
                  </a:lnTo>
                  <a:lnTo>
                    <a:pt x="583" y="505"/>
                  </a:lnTo>
                  <a:lnTo>
                    <a:pt x="513" y="492"/>
                  </a:lnTo>
                  <a:lnTo>
                    <a:pt x="552" y="419"/>
                  </a:lnTo>
                  <a:lnTo>
                    <a:pt x="573" y="342"/>
                  </a:lnTo>
                  <a:lnTo>
                    <a:pt x="563" y="280"/>
                  </a:lnTo>
                  <a:lnTo>
                    <a:pt x="513" y="211"/>
                  </a:lnTo>
                  <a:lnTo>
                    <a:pt x="462" y="158"/>
                  </a:lnTo>
                  <a:lnTo>
                    <a:pt x="480" y="73"/>
                  </a:lnTo>
                  <a:lnTo>
                    <a:pt x="458" y="0"/>
                  </a:lnTo>
                  <a:lnTo>
                    <a:pt x="331" y="23"/>
                  </a:lnTo>
                  <a:lnTo>
                    <a:pt x="257" y="25"/>
                  </a:lnTo>
                  <a:lnTo>
                    <a:pt x="198" y="40"/>
                  </a:lnTo>
                  <a:lnTo>
                    <a:pt x="174" y="118"/>
                  </a:lnTo>
                  <a:lnTo>
                    <a:pt x="160" y="181"/>
                  </a:lnTo>
                  <a:lnTo>
                    <a:pt x="101" y="234"/>
                  </a:lnTo>
                  <a:lnTo>
                    <a:pt x="97" y="336"/>
                  </a:lnTo>
                  <a:lnTo>
                    <a:pt x="48" y="397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52" name="Freeform 204"/>
            <p:cNvSpPr>
              <a:spLocks/>
            </p:cNvSpPr>
            <p:nvPr/>
          </p:nvSpPr>
          <p:spPr bwMode="auto">
            <a:xfrm>
              <a:off x="2554" y="1216"/>
              <a:ext cx="174" cy="157"/>
            </a:xfrm>
            <a:custGeom>
              <a:avLst/>
              <a:gdLst/>
              <a:ahLst/>
              <a:cxnLst>
                <a:cxn ang="0">
                  <a:pos x="0" y="261"/>
                </a:cxn>
                <a:cxn ang="0">
                  <a:pos x="108" y="196"/>
                </a:cxn>
                <a:cxn ang="0">
                  <a:pos x="184" y="200"/>
                </a:cxn>
                <a:cxn ang="0">
                  <a:pos x="209" y="125"/>
                </a:cxn>
                <a:cxn ang="0">
                  <a:pos x="173" y="52"/>
                </a:cxn>
                <a:cxn ang="0">
                  <a:pos x="141" y="0"/>
                </a:cxn>
                <a:cxn ang="0">
                  <a:pos x="223" y="11"/>
                </a:cxn>
                <a:cxn ang="0">
                  <a:pos x="251" y="125"/>
                </a:cxn>
                <a:cxn ang="0">
                  <a:pos x="311" y="172"/>
                </a:cxn>
                <a:cxn ang="0">
                  <a:pos x="383" y="172"/>
                </a:cxn>
                <a:cxn ang="0">
                  <a:pos x="462" y="173"/>
                </a:cxn>
                <a:cxn ang="0">
                  <a:pos x="524" y="125"/>
                </a:cxn>
                <a:cxn ang="0">
                  <a:pos x="598" y="112"/>
                </a:cxn>
                <a:cxn ang="0">
                  <a:pos x="656" y="176"/>
                </a:cxn>
                <a:cxn ang="0">
                  <a:pos x="589" y="269"/>
                </a:cxn>
                <a:cxn ang="0">
                  <a:pos x="637" y="333"/>
                </a:cxn>
                <a:cxn ang="0">
                  <a:pos x="698" y="382"/>
                </a:cxn>
                <a:cxn ang="0">
                  <a:pos x="689" y="450"/>
                </a:cxn>
                <a:cxn ang="0">
                  <a:pos x="573" y="496"/>
                </a:cxn>
                <a:cxn ang="0">
                  <a:pos x="501" y="530"/>
                </a:cxn>
                <a:cxn ang="0">
                  <a:pos x="438" y="581"/>
                </a:cxn>
                <a:cxn ang="0">
                  <a:pos x="387" y="628"/>
                </a:cxn>
                <a:cxn ang="0">
                  <a:pos x="311" y="609"/>
                </a:cxn>
                <a:cxn ang="0">
                  <a:pos x="247" y="552"/>
                </a:cxn>
                <a:cxn ang="0">
                  <a:pos x="169" y="524"/>
                </a:cxn>
                <a:cxn ang="0">
                  <a:pos x="88" y="524"/>
                </a:cxn>
                <a:cxn ang="0">
                  <a:pos x="9" y="515"/>
                </a:cxn>
                <a:cxn ang="0">
                  <a:pos x="0" y="431"/>
                </a:cxn>
                <a:cxn ang="0">
                  <a:pos x="20" y="351"/>
                </a:cxn>
                <a:cxn ang="0">
                  <a:pos x="0" y="261"/>
                </a:cxn>
              </a:cxnLst>
              <a:rect l="0" t="0" r="r" b="b"/>
              <a:pathLst>
                <a:path w="698" h="628">
                  <a:moveTo>
                    <a:pt x="0" y="261"/>
                  </a:moveTo>
                  <a:lnTo>
                    <a:pt x="108" y="196"/>
                  </a:lnTo>
                  <a:lnTo>
                    <a:pt x="184" y="200"/>
                  </a:lnTo>
                  <a:lnTo>
                    <a:pt x="209" y="125"/>
                  </a:lnTo>
                  <a:lnTo>
                    <a:pt x="173" y="52"/>
                  </a:lnTo>
                  <a:lnTo>
                    <a:pt x="141" y="0"/>
                  </a:lnTo>
                  <a:lnTo>
                    <a:pt x="223" y="11"/>
                  </a:lnTo>
                  <a:lnTo>
                    <a:pt x="251" y="125"/>
                  </a:lnTo>
                  <a:lnTo>
                    <a:pt x="311" y="172"/>
                  </a:lnTo>
                  <a:lnTo>
                    <a:pt x="383" y="172"/>
                  </a:lnTo>
                  <a:lnTo>
                    <a:pt x="462" y="173"/>
                  </a:lnTo>
                  <a:lnTo>
                    <a:pt x="524" y="125"/>
                  </a:lnTo>
                  <a:lnTo>
                    <a:pt x="598" y="112"/>
                  </a:lnTo>
                  <a:lnTo>
                    <a:pt x="656" y="176"/>
                  </a:lnTo>
                  <a:lnTo>
                    <a:pt x="589" y="269"/>
                  </a:lnTo>
                  <a:lnTo>
                    <a:pt x="637" y="333"/>
                  </a:lnTo>
                  <a:lnTo>
                    <a:pt x="698" y="382"/>
                  </a:lnTo>
                  <a:lnTo>
                    <a:pt x="689" y="450"/>
                  </a:lnTo>
                  <a:lnTo>
                    <a:pt x="573" y="496"/>
                  </a:lnTo>
                  <a:lnTo>
                    <a:pt x="501" y="530"/>
                  </a:lnTo>
                  <a:lnTo>
                    <a:pt x="438" y="581"/>
                  </a:lnTo>
                  <a:lnTo>
                    <a:pt x="387" y="628"/>
                  </a:lnTo>
                  <a:lnTo>
                    <a:pt x="311" y="609"/>
                  </a:lnTo>
                  <a:lnTo>
                    <a:pt x="247" y="552"/>
                  </a:lnTo>
                  <a:lnTo>
                    <a:pt x="169" y="524"/>
                  </a:lnTo>
                  <a:lnTo>
                    <a:pt x="88" y="524"/>
                  </a:lnTo>
                  <a:lnTo>
                    <a:pt x="9" y="515"/>
                  </a:lnTo>
                  <a:lnTo>
                    <a:pt x="0" y="431"/>
                  </a:lnTo>
                  <a:lnTo>
                    <a:pt x="20" y="351"/>
                  </a:lnTo>
                  <a:lnTo>
                    <a:pt x="0" y="261"/>
                  </a:lnTo>
                </a:path>
              </a:pathLst>
            </a:custGeom>
            <a:solidFill>
              <a:schemeClr val="accent5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53" name="Freeform 205"/>
            <p:cNvSpPr>
              <a:spLocks/>
            </p:cNvSpPr>
            <p:nvPr/>
          </p:nvSpPr>
          <p:spPr bwMode="auto">
            <a:xfrm>
              <a:off x="3172" y="1249"/>
              <a:ext cx="167" cy="168"/>
            </a:xfrm>
            <a:custGeom>
              <a:avLst/>
              <a:gdLst/>
              <a:ahLst/>
              <a:cxnLst>
                <a:cxn ang="0">
                  <a:pos x="217" y="118"/>
                </a:cxn>
                <a:cxn ang="0">
                  <a:pos x="295" y="98"/>
                </a:cxn>
                <a:cxn ang="0">
                  <a:pos x="362" y="77"/>
                </a:cxn>
                <a:cxn ang="0">
                  <a:pos x="430" y="37"/>
                </a:cxn>
                <a:cxn ang="0">
                  <a:pos x="492" y="0"/>
                </a:cxn>
                <a:cxn ang="0">
                  <a:pos x="557" y="9"/>
                </a:cxn>
                <a:cxn ang="0">
                  <a:pos x="658" y="26"/>
                </a:cxn>
                <a:cxn ang="0">
                  <a:pos x="664" y="93"/>
                </a:cxn>
                <a:cxn ang="0">
                  <a:pos x="644" y="180"/>
                </a:cxn>
                <a:cxn ang="0">
                  <a:pos x="658" y="256"/>
                </a:cxn>
                <a:cxn ang="0">
                  <a:pos x="629" y="299"/>
                </a:cxn>
                <a:cxn ang="0">
                  <a:pos x="664" y="375"/>
                </a:cxn>
                <a:cxn ang="0">
                  <a:pos x="669" y="462"/>
                </a:cxn>
                <a:cxn ang="0">
                  <a:pos x="616" y="523"/>
                </a:cxn>
                <a:cxn ang="0">
                  <a:pos x="478" y="561"/>
                </a:cxn>
                <a:cxn ang="0">
                  <a:pos x="478" y="634"/>
                </a:cxn>
                <a:cxn ang="0">
                  <a:pos x="430" y="672"/>
                </a:cxn>
                <a:cxn ang="0">
                  <a:pos x="366" y="630"/>
                </a:cxn>
                <a:cxn ang="0">
                  <a:pos x="293" y="594"/>
                </a:cxn>
                <a:cxn ang="0">
                  <a:pos x="230" y="559"/>
                </a:cxn>
                <a:cxn ang="0">
                  <a:pos x="166" y="613"/>
                </a:cxn>
                <a:cxn ang="0">
                  <a:pos x="129" y="534"/>
                </a:cxn>
                <a:cxn ang="0">
                  <a:pos x="177" y="481"/>
                </a:cxn>
                <a:cxn ang="0">
                  <a:pos x="168" y="408"/>
                </a:cxn>
                <a:cxn ang="0">
                  <a:pos x="120" y="360"/>
                </a:cxn>
                <a:cxn ang="0">
                  <a:pos x="32" y="343"/>
                </a:cxn>
                <a:cxn ang="0">
                  <a:pos x="0" y="271"/>
                </a:cxn>
                <a:cxn ang="0">
                  <a:pos x="52" y="255"/>
                </a:cxn>
                <a:cxn ang="0">
                  <a:pos x="129" y="244"/>
                </a:cxn>
                <a:cxn ang="0">
                  <a:pos x="196" y="204"/>
                </a:cxn>
                <a:cxn ang="0">
                  <a:pos x="217" y="118"/>
                </a:cxn>
              </a:cxnLst>
              <a:rect l="0" t="0" r="r" b="b"/>
              <a:pathLst>
                <a:path w="669" h="672">
                  <a:moveTo>
                    <a:pt x="217" y="118"/>
                  </a:moveTo>
                  <a:lnTo>
                    <a:pt x="295" y="98"/>
                  </a:lnTo>
                  <a:lnTo>
                    <a:pt x="362" y="77"/>
                  </a:lnTo>
                  <a:lnTo>
                    <a:pt x="430" y="37"/>
                  </a:lnTo>
                  <a:lnTo>
                    <a:pt x="492" y="0"/>
                  </a:lnTo>
                  <a:lnTo>
                    <a:pt x="557" y="9"/>
                  </a:lnTo>
                  <a:lnTo>
                    <a:pt x="658" y="26"/>
                  </a:lnTo>
                  <a:lnTo>
                    <a:pt x="664" y="93"/>
                  </a:lnTo>
                  <a:lnTo>
                    <a:pt x="644" y="180"/>
                  </a:lnTo>
                  <a:lnTo>
                    <a:pt x="658" y="256"/>
                  </a:lnTo>
                  <a:lnTo>
                    <a:pt x="629" y="299"/>
                  </a:lnTo>
                  <a:lnTo>
                    <a:pt x="664" y="375"/>
                  </a:lnTo>
                  <a:lnTo>
                    <a:pt x="669" y="462"/>
                  </a:lnTo>
                  <a:lnTo>
                    <a:pt x="616" y="523"/>
                  </a:lnTo>
                  <a:lnTo>
                    <a:pt x="478" y="561"/>
                  </a:lnTo>
                  <a:lnTo>
                    <a:pt x="478" y="634"/>
                  </a:lnTo>
                  <a:lnTo>
                    <a:pt x="430" y="672"/>
                  </a:lnTo>
                  <a:lnTo>
                    <a:pt x="366" y="630"/>
                  </a:lnTo>
                  <a:lnTo>
                    <a:pt x="293" y="594"/>
                  </a:lnTo>
                  <a:lnTo>
                    <a:pt x="230" y="559"/>
                  </a:lnTo>
                  <a:lnTo>
                    <a:pt x="166" y="613"/>
                  </a:lnTo>
                  <a:lnTo>
                    <a:pt x="129" y="534"/>
                  </a:lnTo>
                  <a:lnTo>
                    <a:pt x="177" y="481"/>
                  </a:lnTo>
                  <a:lnTo>
                    <a:pt x="168" y="408"/>
                  </a:lnTo>
                  <a:lnTo>
                    <a:pt x="120" y="360"/>
                  </a:lnTo>
                  <a:lnTo>
                    <a:pt x="32" y="343"/>
                  </a:lnTo>
                  <a:lnTo>
                    <a:pt x="0" y="271"/>
                  </a:lnTo>
                  <a:lnTo>
                    <a:pt x="52" y="255"/>
                  </a:lnTo>
                  <a:lnTo>
                    <a:pt x="129" y="244"/>
                  </a:lnTo>
                  <a:lnTo>
                    <a:pt x="196" y="204"/>
                  </a:lnTo>
                  <a:lnTo>
                    <a:pt x="217" y="118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54" name="Freeform 206"/>
            <p:cNvSpPr>
              <a:spLocks/>
            </p:cNvSpPr>
            <p:nvPr/>
          </p:nvSpPr>
          <p:spPr bwMode="auto">
            <a:xfrm>
              <a:off x="3326" y="1215"/>
              <a:ext cx="168" cy="214"/>
            </a:xfrm>
            <a:custGeom>
              <a:avLst/>
              <a:gdLst/>
              <a:ahLst/>
              <a:cxnLst>
                <a:cxn ang="0">
                  <a:pos x="48" y="228"/>
                </a:cxn>
                <a:cxn ang="0">
                  <a:pos x="28" y="315"/>
                </a:cxn>
                <a:cxn ang="0">
                  <a:pos x="42" y="391"/>
                </a:cxn>
                <a:cxn ang="0">
                  <a:pos x="13" y="434"/>
                </a:cxn>
                <a:cxn ang="0">
                  <a:pos x="48" y="510"/>
                </a:cxn>
                <a:cxn ang="0">
                  <a:pos x="53" y="597"/>
                </a:cxn>
                <a:cxn ang="0">
                  <a:pos x="0" y="658"/>
                </a:cxn>
                <a:cxn ang="0">
                  <a:pos x="52" y="729"/>
                </a:cxn>
                <a:cxn ang="0">
                  <a:pos x="42" y="806"/>
                </a:cxn>
                <a:cxn ang="0">
                  <a:pos x="73" y="854"/>
                </a:cxn>
                <a:cxn ang="0">
                  <a:pos x="134" y="798"/>
                </a:cxn>
                <a:cxn ang="0">
                  <a:pos x="199" y="752"/>
                </a:cxn>
                <a:cxn ang="0">
                  <a:pos x="279" y="752"/>
                </a:cxn>
                <a:cxn ang="0">
                  <a:pos x="320" y="826"/>
                </a:cxn>
                <a:cxn ang="0">
                  <a:pos x="335" y="805"/>
                </a:cxn>
                <a:cxn ang="0">
                  <a:pos x="311" y="734"/>
                </a:cxn>
                <a:cxn ang="0">
                  <a:pos x="391" y="722"/>
                </a:cxn>
                <a:cxn ang="0">
                  <a:pos x="456" y="672"/>
                </a:cxn>
                <a:cxn ang="0">
                  <a:pos x="534" y="669"/>
                </a:cxn>
                <a:cxn ang="0">
                  <a:pos x="671" y="607"/>
                </a:cxn>
                <a:cxn ang="0">
                  <a:pos x="626" y="534"/>
                </a:cxn>
                <a:cxn ang="0">
                  <a:pos x="606" y="459"/>
                </a:cxn>
                <a:cxn ang="0">
                  <a:pos x="597" y="383"/>
                </a:cxn>
                <a:cxn ang="0">
                  <a:pos x="558" y="310"/>
                </a:cxn>
                <a:cxn ang="0">
                  <a:pos x="593" y="253"/>
                </a:cxn>
                <a:cxn ang="0">
                  <a:pos x="606" y="166"/>
                </a:cxn>
                <a:cxn ang="0">
                  <a:pos x="548" y="105"/>
                </a:cxn>
                <a:cxn ang="0">
                  <a:pos x="484" y="84"/>
                </a:cxn>
                <a:cxn ang="0">
                  <a:pos x="412" y="71"/>
                </a:cxn>
                <a:cxn ang="0">
                  <a:pos x="408" y="0"/>
                </a:cxn>
                <a:cxn ang="0">
                  <a:pos x="348" y="36"/>
                </a:cxn>
                <a:cxn ang="0">
                  <a:pos x="279" y="69"/>
                </a:cxn>
                <a:cxn ang="0">
                  <a:pos x="203" y="87"/>
                </a:cxn>
                <a:cxn ang="0">
                  <a:pos x="154" y="142"/>
                </a:cxn>
                <a:cxn ang="0">
                  <a:pos x="48" y="228"/>
                </a:cxn>
              </a:cxnLst>
              <a:rect l="0" t="0" r="r" b="b"/>
              <a:pathLst>
                <a:path w="671" h="854">
                  <a:moveTo>
                    <a:pt x="48" y="228"/>
                  </a:moveTo>
                  <a:lnTo>
                    <a:pt x="28" y="315"/>
                  </a:lnTo>
                  <a:lnTo>
                    <a:pt x="42" y="391"/>
                  </a:lnTo>
                  <a:lnTo>
                    <a:pt x="13" y="434"/>
                  </a:lnTo>
                  <a:lnTo>
                    <a:pt x="48" y="510"/>
                  </a:lnTo>
                  <a:lnTo>
                    <a:pt x="53" y="597"/>
                  </a:lnTo>
                  <a:lnTo>
                    <a:pt x="0" y="658"/>
                  </a:lnTo>
                  <a:lnTo>
                    <a:pt x="52" y="729"/>
                  </a:lnTo>
                  <a:lnTo>
                    <a:pt x="42" y="806"/>
                  </a:lnTo>
                  <a:lnTo>
                    <a:pt x="73" y="854"/>
                  </a:lnTo>
                  <a:lnTo>
                    <a:pt x="134" y="798"/>
                  </a:lnTo>
                  <a:lnTo>
                    <a:pt x="199" y="752"/>
                  </a:lnTo>
                  <a:lnTo>
                    <a:pt x="279" y="752"/>
                  </a:lnTo>
                  <a:lnTo>
                    <a:pt x="320" y="826"/>
                  </a:lnTo>
                  <a:lnTo>
                    <a:pt x="335" y="805"/>
                  </a:lnTo>
                  <a:lnTo>
                    <a:pt x="311" y="734"/>
                  </a:lnTo>
                  <a:lnTo>
                    <a:pt x="391" y="722"/>
                  </a:lnTo>
                  <a:lnTo>
                    <a:pt x="456" y="672"/>
                  </a:lnTo>
                  <a:lnTo>
                    <a:pt x="534" y="669"/>
                  </a:lnTo>
                  <a:lnTo>
                    <a:pt x="671" y="607"/>
                  </a:lnTo>
                  <a:lnTo>
                    <a:pt x="626" y="534"/>
                  </a:lnTo>
                  <a:lnTo>
                    <a:pt x="606" y="459"/>
                  </a:lnTo>
                  <a:lnTo>
                    <a:pt x="597" y="383"/>
                  </a:lnTo>
                  <a:lnTo>
                    <a:pt x="558" y="310"/>
                  </a:lnTo>
                  <a:lnTo>
                    <a:pt x="593" y="253"/>
                  </a:lnTo>
                  <a:lnTo>
                    <a:pt x="606" y="166"/>
                  </a:lnTo>
                  <a:lnTo>
                    <a:pt x="548" y="105"/>
                  </a:lnTo>
                  <a:lnTo>
                    <a:pt x="484" y="84"/>
                  </a:lnTo>
                  <a:lnTo>
                    <a:pt x="412" y="71"/>
                  </a:lnTo>
                  <a:lnTo>
                    <a:pt x="408" y="0"/>
                  </a:lnTo>
                  <a:lnTo>
                    <a:pt x="348" y="36"/>
                  </a:lnTo>
                  <a:lnTo>
                    <a:pt x="279" y="69"/>
                  </a:lnTo>
                  <a:lnTo>
                    <a:pt x="203" y="87"/>
                  </a:lnTo>
                  <a:lnTo>
                    <a:pt x="154" y="142"/>
                  </a:lnTo>
                  <a:lnTo>
                    <a:pt x="48" y="228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55" name="Freeform 207"/>
            <p:cNvSpPr>
              <a:spLocks/>
            </p:cNvSpPr>
            <p:nvPr/>
          </p:nvSpPr>
          <p:spPr bwMode="auto">
            <a:xfrm>
              <a:off x="3117" y="1255"/>
              <a:ext cx="109" cy="131"/>
            </a:xfrm>
            <a:custGeom>
              <a:avLst/>
              <a:gdLst/>
              <a:ahLst/>
              <a:cxnLst>
                <a:cxn ang="0">
                  <a:pos x="5" y="79"/>
                </a:cxn>
                <a:cxn ang="0">
                  <a:pos x="81" y="43"/>
                </a:cxn>
                <a:cxn ang="0">
                  <a:pos x="159" y="26"/>
                </a:cxn>
                <a:cxn ang="0">
                  <a:pos x="238" y="13"/>
                </a:cxn>
                <a:cxn ang="0">
                  <a:pos x="327" y="0"/>
                </a:cxn>
                <a:cxn ang="0">
                  <a:pos x="436" y="94"/>
                </a:cxn>
                <a:cxn ang="0">
                  <a:pos x="415" y="180"/>
                </a:cxn>
                <a:cxn ang="0">
                  <a:pos x="348" y="220"/>
                </a:cxn>
                <a:cxn ang="0">
                  <a:pos x="271" y="231"/>
                </a:cxn>
                <a:cxn ang="0">
                  <a:pos x="219" y="247"/>
                </a:cxn>
                <a:cxn ang="0">
                  <a:pos x="251" y="319"/>
                </a:cxn>
                <a:cxn ang="0">
                  <a:pos x="251" y="420"/>
                </a:cxn>
                <a:cxn ang="0">
                  <a:pos x="218" y="494"/>
                </a:cxn>
                <a:cxn ang="0">
                  <a:pos x="154" y="527"/>
                </a:cxn>
                <a:cxn ang="0">
                  <a:pos x="74" y="507"/>
                </a:cxn>
                <a:cxn ang="0">
                  <a:pos x="0" y="496"/>
                </a:cxn>
                <a:cxn ang="0">
                  <a:pos x="24" y="420"/>
                </a:cxn>
                <a:cxn ang="0">
                  <a:pos x="10" y="336"/>
                </a:cxn>
                <a:cxn ang="0">
                  <a:pos x="44" y="257"/>
                </a:cxn>
                <a:cxn ang="0">
                  <a:pos x="83" y="183"/>
                </a:cxn>
                <a:cxn ang="0">
                  <a:pos x="97" y="111"/>
                </a:cxn>
                <a:cxn ang="0">
                  <a:pos x="5" y="79"/>
                </a:cxn>
              </a:cxnLst>
              <a:rect l="0" t="0" r="r" b="b"/>
              <a:pathLst>
                <a:path w="436" h="527">
                  <a:moveTo>
                    <a:pt x="5" y="79"/>
                  </a:moveTo>
                  <a:lnTo>
                    <a:pt x="81" y="43"/>
                  </a:lnTo>
                  <a:lnTo>
                    <a:pt x="159" y="26"/>
                  </a:lnTo>
                  <a:lnTo>
                    <a:pt x="238" y="13"/>
                  </a:lnTo>
                  <a:lnTo>
                    <a:pt x="327" y="0"/>
                  </a:lnTo>
                  <a:lnTo>
                    <a:pt x="436" y="94"/>
                  </a:lnTo>
                  <a:lnTo>
                    <a:pt x="415" y="180"/>
                  </a:lnTo>
                  <a:lnTo>
                    <a:pt x="348" y="220"/>
                  </a:lnTo>
                  <a:lnTo>
                    <a:pt x="271" y="231"/>
                  </a:lnTo>
                  <a:lnTo>
                    <a:pt x="219" y="247"/>
                  </a:lnTo>
                  <a:lnTo>
                    <a:pt x="251" y="319"/>
                  </a:lnTo>
                  <a:lnTo>
                    <a:pt x="251" y="420"/>
                  </a:lnTo>
                  <a:lnTo>
                    <a:pt x="218" y="494"/>
                  </a:lnTo>
                  <a:lnTo>
                    <a:pt x="154" y="527"/>
                  </a:lnTo>
                  <a:lnTo>
                    <a:pt x="74" y="507"/>
                  </a:lnTo>
                  <a:lnTo>
                    <a:pt x="0" y="496"/>
                  </a:lnTo>
                  <a:lnTo>
                    <a:pt x="24" y="420"/>
                  </a:lnTo>
                  <a:lnTo>
                    <a:pt x="10" y="336"/>
                  </a:lnTo>
                  <a:lnTo>
                    <a:pt x="44" y="257"/>
                  </a:lnTo>
                  <a:lnTo>
                    <a:pt x="83" y="183"/>
                  </a:lnTo>
                  <a:lnTo>
                    <a:pt x="97" y="111"/>
                  </a:lnTo>
                  <a:lnTo>
                    <a:pt x="5" y="79"/>
                  </a:lnTo>
                </a:path>
              </a:pathLst>
            </a:custGeom>
            <a:solidFill>
              <a:schemeClr val="bg1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56" name="Freeform 208"/>
            <p:cNvSpPr>
              <a:spLocks/>
            </p:cNvSpPr>
            <p:nvPr/>
          </p:nvSpPr>
          <p:spPr bwMode="auto">
            <a:xfrm>
              <a:off x="2809" y="1266"/>
              <a:ext cx="235" cy="247"/>
            </a:xfrm>
            <a:custGeom>
              <a:avLst/>
              <a:gdLst/>
              <a:ahLst/>
              <a:cxnLst>
                <a:cxn ang="0">
                  <a:pos x="0" y="282"/>
                </a:cxn>
                <a:cxn ang="0">
                  <a:pos x="90" y="319"/>
                </a:cxn>
                <a:cxn ang="0">
                  <a:pos x="57" y="391"/>
                </a:cxn>
                <a:cxn ang="0">
                  <a:pos x="53" y="476"/>
                </a:cxn>
                <a:cxn ang="0">
                  <a:pos x="74" y="525"/>
                </a:cxn>
                <a:cxn ang="0">
                  <a:pos x="137" y="561"/>
                </a:cxn>
                <a:cxn ang="0">
                  <a:pos x="162" y="638"/>
                </a:cxn>
                <a:cxn ang="0">
                  <a:pos x="113" y="703"/>
                </a:cxn>
                <a:cxn ang="0">
                  <a:pos x="57" y="756"/>
                </a:cxn>
                <a:cxn ang="0">
                  <a:pos x="33" y="840"/>
                </a:cxn>
                <a:cxn ang="0">
                  <a:pos x="38" y="915"/>
                </a:cxn>
                <a:cxn ang="0">
                  <a:pos x="193" y="912"/>
                </a:cxn>
                <a:cxn ang="0">
                  <a:pos x="258" y="940"/>
                </a:cxn>
                <a:cxn ang="0">
                  <a:pos x="330" y="950"/>
                </a:cxn>
                <a:cxn ang="0">
                  <a:pos x="408" y="964"/>
                </a:cxn>
                <a:cxn ang="0">
                  <a:pos x="468" y="988"/>
                </a:cxn>
                <a:cxn ang="0">
                  <a:pos x="548" y="960"/>
                </a:cxn>
                <a:cxn ang="0">
                  <a:pos x="510" y="919"/>
                </a:cxn>
                <a:cxn ang="0">
                  <a:pos x="457" y="872"/>
                </a:cxn>
                <a:cxn ang="0">
                  <a:pos x="499" y="811"/>
                </a:cxn>
                <a:cxn ang="0">
                  <a:pos x="573" y="796"/>
                </a:cxn>
                <a:cxn ang="0">
                  <a:pos x="641" y="762"/>
                </a:cxn>
                <a:cxn ang="0">
                  <a:pos x="686" y="824"/>
                </a:cxn>
                <a:cxn ang="0">
                  <a:pos x="758" y="777"/>
                </a:cxn>
                <a:cxn ang="0">
                  <a:pos x="788" y="700"/>
                </a:cxn>
                <a:cxn ang="0">
                  <a:pos x="900" y="598"/>
                </a:cxn>
                <a:cxn ang="0">
                  <a:pos x="855" y="528"/>
                </a:cxn>
                <a:cxn ang="0">
                  <a:pos x="791" y="504"/>
                </a:cxn>
                <a:cxn ang="0">
                  <a:pos x="855" y="464"/>
                </a:cxn>
                <a:cxn ang="0">
                  <a:pos x="921" y="409"/>
                </a:cxn>
                <a:cxn ang="0">
                  <a:pos x="879" y="340"/>
                </a:cxn>
                <a:cxn ang="0">
                  <a:pos x="921" y="267"/>
                </a:cxn>
                <a:cxn ang="0">
                  <a:pos x="939" y="191"/>
                </a:cxn>
                <a:cxn ang="0">
                  <a:pos x="932" y="108"/>
                </a:cxn>
                <a:cxn ang="0">
                  <a:pos x="860" y="65"/>
                </a:cxn>
                <a:cxn ang="0">
                  <a:pos x="749" y="50"/>
                </a:cxn>
                <a:cxn ang="0">
                  <a:pos x="674" y="29"/>
                </a:cxn>
                <a:cxn ang="0">
                  <a:pos x="586" y="74"/>
                </a:cxn>
                <a:cxn ang="0">
                  <a:pos x="524" y="130"/>
                </a:cxn>
                <a:cxn ang="0">
                  <a:pos x="452" y="94"/>
                </a:cxn>
                <a:cxn ang="0">
                  <a:pos x="374" y="69"/>
                </a:cxn>
                <a:cxn ang="0">
                  <a:pos x="346" y="0"/>
                </a:cxn>
                <a:cxn ang="0">
                  <a:pos x="286" y="52"/>
                </a:cxn>
                <a:cxn ang="0">
                  <a:pos x="207" y="80"/>
                </a:cxn>
                <a:cxn ang="0">
                  <a:pos x="145" y="138"/>
                </a:cxn>
                <a:cxn ang="0">
                  <a:pos x="53" y="145"/>
                </a:cxn>
                <a:cxn ang="0">
                  <a:pos x="57" y="222"/>
                </a:cxn>
                <a:cxn ang="0">
                  <a:pos x="0" y="282"/>
                </a:cxn>
              </a:cxnLst>
              <a:rect l="0" t="0" r="r" b="b"/>
              <a:pathLst>
                <a:path w="939" h="988">
                  <a:moveTo>
                    <a:pt x="0" y="282"/>
                  </a:moveTo>
                  <a:lnTo>
                    <a:pt x="90" y="319"/>
                  </a:lnTo>
                  <a:lnTo>
                    <a:pt x="57" y="391"/>
                  </a:lnTo>
                  <a:lnTo>
                    <a:pt x="53" y="476"/>
                  </a:lnTo>
                  <a:lnTo>
                    <a:pt x="74" y="525"/>
                  </a:lnTo>
                  <a:lnTo>
                    <a:pt x="137" y="561"/>
                  </a:lnTo>
                  <a:lnTo>
                    <a:pt x="162" y="638"/>
                  </a:lnTo>
                  <a:lnTo>
                    <a:pt x="113" y="703"/>
                  </a:lnTo>
                  <a:lnTo>
                    <a:pt x="57" y="756"/>
                  </a:lnTo>
                  <a:lnTo>
                    <a:pt x="33" y="840"/>
                  </a:lnTo>
                  <a:lnTo>
                    <a:pt x="38" y="915"/>
                  </a:lnTo>
                  <a:lnTo>
                    <a:pt x="193" y="912"/>
                  </a:lnTo>
                  <a:lnTo>
                    <a:pt x="258" y="940"/>
                  </a:lnTo>
                  <a:lnTo>
                    <a:pt x="330" y="950"/>
                  </a:lnTo>
                  <a:lnTo>
                    <a:pt x="408" y="964"/>
                  </a:lnTo>
                  <a:lnTo>
                    <a:pt x="468" y="988"/>
                  </a:lnTo>
                  <a:lnTo>
                    <a:pt x="548" y="960"/>
                  </a:lnTo>
                  <a:lnTo>
                    <a:pt x="510" y="919"/>
                  </a:lnTo>
                  <a:lnTo>
                    <a:pt x="457" y="872"/>
                  </a:lnTo>
                  <a:lnTo>
                    <a:pt x="499" y="811"/>
                  </a:lnTo>
                  <a:lnTo>
                    <a:pt x="573" y="796"/>
                  </a:lnTo>
                  <a:lnTo>
                    <a:pt x="641" y="762"/>
                  </a:lnTo>
                  <a:lnTo>
                    <a:pt x="686" y="824"/>
                  </a:lnTo>
                  <a:lnTo>
                    <a:pt x="758" y="777"/>
                  </a:lnTo>
                  <a:lnTo>
                    <a:pt x="788" y="700"/>
                  </a:lnTo>
                  <a:lnTo>
                    <a:pt x="900" y="598"/>
                  </a:lnTo>
                  <a:lnTo>
                    <a:pt x="855" y="528"/>
                  </a:lnTo>
                  <a:lnTo>
                    <a:pt x="791" y="504"/>
                  </a:lnTo>
                  <a:lnTo>
                    <a:pt x="855" y="464"/>
                  </a:lnTo>
                  <a:lnTo>
                    <a:pt x="921" y="409"/>
                  </a:lnTo>
                  <a:lnTo>
                    <a:pt x="879" y="340"/>
                  </a:lnTo>
                  <a:lnTo>
                    <a:pt x="921" y="267"/>
                  </a:lnTo>
                  <a:lnTo>
                    <a:pt x="939" y="191"/>
                  </a:lnTo>
                  <a:lnTo>
                    <a:pt x="932" y="108"/>
                  </a:lnTo>
                  <a:lnTo>
                    <a:pt x="860" y="65"/>
                  </a:lnTo>
                  <a:lnTo>
                    <a:pt x="749" y="50"/>
                  </a:lnTo>
                  <a:lnTo>
                    <a:pt x="674" y="29"/>
                  </a:lnTo>
                  <a:lnTo>
                    <a:pt x="586" y="74"/>
                  </a:lnTo>
                  <a:lnTo>
                    <a:pt x="524" y="130"/>
                  </a:lnTo>
                  <a:lnTo>
                    <a:pt x="452" y="94"/>
                  </a:lnTo>
                  <a:lnTo>
                    <a:pt x="374" y="69"/>
                  </a:lnTo>
                  <a:lnTo>
                    <a:pt x="346" y="0"/>
                  </a:lnTo>
                  <a:lnTo>
                    <a:pt x="286" y="52"/>
                  </a:lnTo>
                  <a:lnTo>
                    <a:pt x="207" y="80"/>
                  </a:lnTo>
                  <a:lnTo>
                    <a:pt x="145" y="138"/>
                  </a:lnTo>
                  <a:lnTo>
                    <a:pt x="53" y="145"/>
                  </a:lnTo>
                  <a:lnTo>
                    <a:pt x="57" y="222"/>
                  </a:lnTo>
                  <a:lnTo>
                    <a:pt x="0" y="282"/>
                  </a:lnTo>
                </a:path>
              </a:pathLst>
            </a:custGeom>
            <a:solidFill>
              <a:schemeClr val="bg1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57" name="Freeform 209"/>
            <p:cNvSpPr>
              <a:spLocks/>
            </p:cNvSpPr>
            <p:nvPr/>
          </p:nvSpPr>
          <p:spPr bwMode="auto">
            <a:xfrm>
              <a:off x="2398" y="1126"/>
              <a:ext cx="124" cy="207"/>
            </a:xfrm>
            <a:custGeom>
              <a:avLst/>
              <a:gdLst/>
              <a:ahLst/>
              <a:cxnLst>
                <a:cxn ang="0">
                  <a:pos x="0" y="453"/>
                </a:cxn>
                <a:cxn ang="0">
                  <a:pos x="32" y="307"/>
                </a:cxn>
                <a:cxn ang="0">
                  <a:pos x="47" y="223"/>
                </a:cxn>
                <a:cxn ang="0">
                  <a:pos x="9" y="149"/>
                </a:cxn>
                <a:cxn ang="0">
                  <a:pos x="61" y="115"/>
                </a:cxn>
                <a:cxn ang="0">
                  <a:pos x="121" y="78"/>
                </a:cxn>
                <a:cxn ang="0">
                  <a:pos x="52" y="93"/>
                </a:cxn>
                <a:cxn ang="0">
                  <a:pos x="88" y="26"/>
                </a:cxn>
                <a:cxn ang="0">
                  <a:pos x="136" y="26"/>
                </a:cxn>
                <a:cxn ang="0">
                  <a:pos x="247" y="0"/>
                </a:cxn>
                <a:cxn ang="0">
                  <a:pos x="266" y="77"/>
                </a:cxn>
                <a:cxn ang="0">
                  <a:pos x="324" y="130"/>
                </a:cxn>
                <a:cxn ang="0">
                  <a:pos x="339" y="188"/>
                </a:cxn>
                <a:cxn ang="0">
                  <a:pos x="382" y="240"/>
                </a:cxn>
                <a:cxn ang="0">
                  <a:pos x="455" y="279"/>
                </a:cxn>
                <a:cxn ang="0">
                  <a:pos x="448" y="361"/>
                </a:cxn>
                <a:cxn ang="0">
                  <a:pos x="491" y="436"/>
                </a:cxn>
                <a:cxn ang="0">
                  <a:pos x="496" y="510"/>
                </a:cxn>
                <a:cxn ang="0">
                  <a:pos x="442" y="578"/>
                </a:cxn>
                <a:cxn ang="0">
                  <a:pos x="408" y="654"/>
                </a:cxn>
                <a:cxn ang="0">
                  <a:pos x="348" y="712"/>
                </a:cxn>
                <a:cxn ang="0">
                  <a:pos x="310" y="784"/>
                </a:cxn>
                <a:cxn ang="0">
                  <a:pos x="242" y="829"/>
                </a:cxn>
                <a:cxn ang="0">
                  <a:pos x="168" y="797"/>
                </a:cxn>
                <a:cxn ang="0">
                  <a:pos x="91" y="797"/>
                </a:cxn>
                <a:cxn ang="0">
                  <a:pos x="47" y="734"/>
                </a:cxn>
                <a:cxn ang="0">
                  <a:pos x="28" y="650"/>
                </a:cxn>
                <a:cxn ang="0">
                  <a:pos x="9" y="602"/>
                </a:cxn>
                <a:cxn ang="0">
                  <a:pos x="43" y="547"/>
                </a:cxn>
                <a:cxn ang="0">
                  <a:pos x="0" y="453"/>
                </a:cxn>
              </a:cxnLst>
              <a:rect l="0" t="0" r="r" b="b"/>
              <a:pathLst>
                <a:path w="496" h="829">
                  <a:moveTo>
                    <a:pt x="0" y="453"/>
                  </a:moveTo>
                  <a:lnTo>
                    <a:pt x="32" y="307"/>
                  </a:lnTo>
                  <a:lnTo>
                    <a:pt x="47" y="223"/>
                  </a:lnTo>
                  <a:lnTo>
                    <a:pt x="9" y="149"/>
                  </a:lnTo>
                  <a:lnTo>
                    <a:pt x="61" y="115"/>
                  </a:lnTo>
                  <a:lnTo>
                    <a:pt x="121" y="78"/>
                  </a:lnTo>
                  <a:lnTo>
                    <a:pt x="52" y="93"/>
                  </a:lnTo>
                  <a:lnTo>
                    <a:pt x="88" y="26"/>
                  </a:lnTo>
                  <a:lnTo>
                    <a:pt x="136" y="26"/>
                  </a:lnTo>
                  <a:lnTo>
                    <a:pt x="247" y="0"/>
                  </a:lnTo>
                  <a:lnTo>
                    <a:pt x="266" y="77"/>
                  </a:lnTo>
                  <a:lnTo>
                    <a:pt x="324" y="130"/>
                  </a:lnTo>
                  <a:lnTo>
                    <a:pt x="339" y="188"/>
                  </a:lnTo>
                  <a:lnTo>
                    <a:pt x="382" y="240"/>
                  </a:lnTo>
                  <a:lnTo>
                    <a:pt x="455" y="279"/>
                  </a:lnTo>
                  <a:lnTo>
                    <a:pt x="448" y="361"/>
                  </a:lnTo>
                  <a:lnTo>
                    <a:pt x="491" y="436"/>
                  </a:lnTo>
                  <a:lnTo>
                    <a:pt x="496" y="510"/>
                  </a:lnTo>
                  <a:lnTo>
                    <a:pt x="442" y="578"/>
                  </a:lnTo>
                  <a:lnTo>
                    <a:pt x="408" y="654"/>
                  </a:lnTo>
                  <a:lnTo>
                    <a:pt x="348" y="712"/>
                  </a:lnTo>
                  <a:lnTo>
                    <a:pt x="310" y="784"/>
                  </a:lnTo>
                  <a:lnTo>
                    <a:pt x="242" y="829"/>
                  </a:lnTo>
                  <a:lnTo>
                    <a:pt x="168" y="797"/>
                  </a:lnTo>
                  <a:lnTo>
                    <a:pt x="91" y="797"/>
                  </a:lnTo>
                  <a:lnTo>
                    <a:pt x="47" y="734"/>
                  </a:lnTo>
                  <a:lnTo>
                    <a:pt x="28" y="650"/>
                  </a:lnTo>
                  <a:lnTo>
                    <a:pt x="9" y="602"/>
                  </a:lnTo>
                  <a:lnTo>
                    <a:pt x="43" y="547"/>
                  </a:lnTo>
                  <a:lnTo>
                    <a:pt x="0" y="453"/>
                  </a:lnTo>
                </a:path>
              </a:pathLst>
            </a:custGeom>
            <a:noFill/>
            <a:ln w="4826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58" name="Freeform 210"/>
            <p:cNvSpPr>
              <a:spLocks/>
            </p:cNvSpPr>
            <p:nvPr/>
          </p:nvSpPr>
          <p:spPr bwMode="auto">
            <a:xfrm>
              <a:off x="2623" y="1328"/>
              <a:ext cx="226" cy="208"/>
            </a:xfrm>
            <a:custGeom>
              <a:avLst/>
              <a:gdLst/>
              <a:ahLst/>
              <a:cxnLst>
                <a:cxn ang="0">
                  <a:pos x="411" y="0"/>
                </a:cxn>
                <a:cxn ang="0">
                  <a:pos x="295" y="46"/>
                </a:cxn>
                <a:cxn ang="0">
                  <a:pos x="223" y="80"/>
                </a:cxn>
                <a:cxn ang="0">
                  <a:pos x="160" y="131"/>
                </a:cxn>
                <a:cxn ang="0">
                  <a:pos x="109" y="178"/>
                </a:cxn>
                <a:cxn ang="0">
                  <a:pos x="33" y="159"/>
                </a:cxn>
                <a:cxn ang="0">
                  <a:pos x="14" y="270"/>
                </a:cxn>
                <a:cxn ang="0">
                  <a:pos x="0" y="347"/>
                </a:cxn>
                <a:cxn ang="0">
                  <a:pos x="133" y="367"/>
                </a:cxn>
                <a:cxn ang="0">
                  <a:pos x="197" y="399"/>
                </a:cxn>
                <a:cxn ang="0">
                  <a:pos x="242" y="469"/>
                </a:cxn>
                <a:cxn ang="0">
                  <a:pos x="295" y="534"/>
                </a:cxn>
                <a:cxn ang="0">
                  <a:pos x="323" y="617"/>
                </a:cxn>
                <a:cxn ang="0">
                  <a:pos x="391" y="623"/>
                </a:cxn>
                <a:cxn ang="0">
                  <a:pos x="469" y="606"/>
                </a:cxn>
                <a:cxn ang="0">
                  <a:pos x="499" y="662"/>
                </a:cxn>
                <a:cxn ang="0">
                  <a:pos x="499" y="742"/>
                </a:cxn>
                <a:cxn ang="0">
                  <a:pos x="451" y="803"/>
                </a:cxn>
                <a:cxn ang="0">
                  <a:pos x="544" y="829"/>
                </a:cxn>
                <a:cxn ang="0">
                  <a:pos x="572" y="760"/>
                </a:cxn>
                <a:cxn ang="0">
                  <a:pos x="641" y="723"/>
                </a:cxn>
                <a:cxn ang="0">
                  <a:pos x="669" y="690"/>
                </a:cxn>
                <a:cxn ang="0">
                  <a:pos x="747" y="710"/>
                </a:cxn>
                <a:cxn ang="0">
                  <a:pos x="780" y="665"/>
                </a:cxn>
                <a:cxn ang="0">
                  <a:pos x="775" y="590"/>
                </a:cxn>
                <a:cxn ang="0">
                  <a:pos x="799" y="506"/>
                </a:cxn>
                <a:cxn ang="0">
                  <a:pos x="855" y="453"/>
                </a:cxn>
                <a:cxn ang="0">
                  <a:pos x="904" y="388"/>
                </a:cxn>
                <a:cxn ang="0">
                  <a:pos x="879" y="311"/>
                </a:cxn>
                <a:cxn ang="0">
                  <a:pos x="816" y="275"/>
                </a:cxn>
                <a:cxn ang="0">
                  <a:pos x="795" y="226"/>
                </a:cxn>
                <a:cxn ang="0">
                  <a:pos x="799" y="141"/>
                </a:cxn>
                <a:cxn ang="0">
                  <a:pos x="832" y="69"/>
                </a:cxn>
                <a:cxn ang="0">
                  <a:pos x="742" y="32"/>
                </a:cxn>
                <a:cxn ang="0">
                  <a:pos x="665" y="56"/>
                </a:cxn>
                <a:cxn ang="0">
                  <a:pos x="590" y="24"/>
                </a:cxn>
                <a:cxn ang="0">
                  <a:pos x="512" y="6"/>
                </a:cxn>
                <a:cxn ang="0">
                  <a:pos x="411" y="0"/>
                </a:cxn>
              </a:cxnLst>
              <a:rect l="0" t="0" r="r" b="b"/>
              <a:pathLst>
                <a:path w="904" h="829">
                  <a:moveTo>
                    <a:pt x="411" y="0"/>
                  </a:moveTo>
                  <a:lnTo>
                    <a:pt x="295" y="46"/>
                  </a:lnTo>
                  <a:lnTo>
                    <a:pt x="223" y="80"/>
                  </a:lnTo>
                  <a:lnTo>
                    <a:pt x="160" y="131"/>
                  </a:lnTo>
                  <a:lnTo>
                    <a:pt x="109" y="178"/>
                  </a:lnTo>
                  <a:lnTo>
                    <a:pt x="33" y="159"/>
                  </a:lnTo>
                  <a:lnTo>
                    <a:pt x="14" y="270"/>
                  </a:lnTo>
                  <a:lnTo>
                    <a:pt x="0" y="347"/>
                  </a:lnTo>
                  <a:lnTo>
                    <a:pt x="133" y="367"/>
                  </a:lnTo>
                  <a:lnTo>
                    <a:pt x="197" y="399"/>
                  </a:lnTo>
                  <a:lnTo>
                    <a:pt x="242" y="469"/>
                  </a:lnTo>
                  <a:lnTo>
                    <a:pt x="295" y="534"/>
                  </a:lnTo>
                  <a:lnTo>
                    <a:pt x="323" y="617"/>
                  </a:lnTo>
                  <a:lnTo>
                    <a:pt x="391" y="623"/>
                  </a:lnTo>
                  <a:lnTo>
                    <a:pt x="469" y="606"/>
                  </a:lnTo>
                  <a:lnTo>
                    <a:pt x="499" y="662"/>
                  </a:lnTo>
                  <a:lnTo>
                    <a:pt x="499" y="742"/>
                  </a:lnTo>
                  <a:lnTo>
                    <a:pt x="451" y="803"/>
                  </a:lnTo>
                  <a:lnTo>
                    <a:pt x="544" y="829"/>
                  </a:lnTo>
                  <a:lnTo>
                    <a:pt x="572" y="760"/>
                  </a:lnTo>
                  <a:lnTo>
                    <a:pt x="641" y="723"/>
                  </a:lnTo>
                  <a:lnTo>
                    <a:pt x="669" y="690"/>
                  </a:lnTo>
                  <a:lnTo>
                    <a:pt x="747" y="710"/>
                  </a:lnTo>
                  <a:lnTo>
                    <a:pt x="780" y="665"/>
                  </a:lnTo>
                  <a:lnTo>
                    <a:pt x="775" y="590"/>
                  </a:lnTo>
                  <a:lnTo>
                    <a:pt x="799" y="506"/>
                  </a:lnTo>
                  <a:lnTo>
                    <a:pt x="855" y="453"/>
                  </a:lnTo>
                  <a:lnTo>
                    <a:pt x="904" y="388"/>
                  </a:lnTo>
                  <a:lnTo>
                    <a:pt x="879" y="311"/>
                  </a:lnTo>
                  <a:lnTo>
                    <a:pt x="816" y="275"/>
                  </a:lnTo>
                  <a:lnTo>
                    <a:pt x="795" y="226"/>
                  </a:lnTo>
                  <a:lnTo>
                    <a:pt x="799" y="141"/>
                  </a:lnTo>
                  <a:lnTo>
                    <a:pt x="832" y="69"/>
                  </a:lnTo>
                  <a:lnTo>
                    <a:pt x="742" y="32"/>
                  </a:lnTo>
                  <a:lnTo>
                    <a:pt x="665" y="56"/>
                  </a:lnTo>
                  <a:lnTo>
                    <a:pt x="590" y="24"/>
                  </a:lnTo>
                  <a:lnTo>
                    <a:pt x="512" y="6"/>
                  </a:lnTo>
                  <a:lnTo>
                    <a:pt x="411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59" name="Freeform 211"/>
            <p:cNvSpPr>
              <a:spLocks/>
            </p:cNvSpPr>
            <p:nvPr/>
          </p:nvSpPr>
          <p:spPr bwMode="auto">
            <a:xfrm>
              <a:off x="2623" y="1328"/>
              <a:ext cx="226" cy="208"/>
            </a:xfrm>
            <a:custGeom>
              <a:avLst/>
              <a:gdLst/>
              <a:ahLst/>
              <a:cxnLst>
                <a:cxn ang="0">
                  <a:pos x="411" y="0"/>
                </a:cxn>
                <a:cxn ang="0">
                  <a:pos x="295" y="46"/>
                </a:cxn>
                <a:cxn ang="0">
                  <a:pos x="223" y="80"/>
                </a:cxn>
                <a:cxn ang="0">
                  <a:pos x="160" y="131"/>
                </a:cxn>
                <a:cxn ang="0">
                  <a:pos x="109" y="178"/>
                </a:cxn>
                <a:cxn ang="0">
                  <a:pos x="33" y="159"/>
                </a:cxn>
                <a:cxn ang="0">
                  <a:pos x="14" y="270"/>
                </a:cxn>
                <a:cxn ang="0">
                  <a:pos x="0" y="347"/>
                </a:cxn>
                <a:cxn ang="0">
                  <a:pos x="133" y="367"/>
                </a:cxn>
                <a:cxn ang="0">
                  <a:pos x="197" y="399"/>
                </a:cxn>
                <a:cxn ang="0">
                  <a:pos x="242" y="469"/>
                </a:cxn>
                <a:cxn ang="0">
                  <a:pos x="295" y="534"/>
                </a:cxn>
                <a:cxn ang="0">
                  <a:pos x="323" y="617"/>
                </a:cxn>
                <a:cxn ang="0">
                  <a:pos x="391" y="623"/>
                </a:cxn>
                <a:cxn ang="0">
                  <a:pos x="469" y="606"/>
                </a:cxn>
                <a:cxn ang="0">
                  <a:pos x="499" y="662"/>
                </a:cxn>
                <a:cxn ang="0">
                  <a:pos x="499" y="742"/>
                </a:cxn>
                <a:cxn ang="0">
                  <a:pos x="451" y="803"/>
                </a:cxn>
                <a:cxn ang="0">
                  <a:pos x="544" y="829"/>
                </a:cxn>
                <a:cxn ang="0">
                  <a:pos x="572" y="760"/>
                </a:cxn>
                <a:cxn ang="0">
                  <a:pos x="641" y="723"/>
                </a:cxn>
                <a:cxn ang="0">
                  <a:pos x="669" y="690"/>
                </a:cxn>
                <a:cxn ang="0">
                  <a:pos x="747" y="710"/>
                </a:cxn>
                <a:cxn ang="0">
                  <a:pos x="780" y="665"/>
                </a:cxn>
                <a:cxn ang="0">
                  <a:pos x="775" y="590"/>
                </a:cxn>
                <a:cxn ang="0">
                  <a:pos x="799" y="506"/>
                </a:cxn>
                <a:cxn ang="0">
                  <a:pos x="855" y="453"/>
                </a:cxn>
                <a:cxn ang="0">
                  <a:pos x="904" y="388"/>
                </a:cxn>
                <a:cxn ang="0">
                  <a:pos x="879" y="311"/>
                </a:cxn>
                <a:cxn ang="0">
                  <a:pos x="816" y="275"/>
                </a:cxn>
                <a:cxn ang="0">
                  <a:pos x="795" y="226"/>
                </a:cxn>
                <a:cxn ang="0">
                  <a:pos x="799" y="141"/>
                </a:cxn>
                <a:cxn ang="0">
                  <a:pos x="832" y="69"/>
                </a:cxn>
                <a:cxn ang="0">
                  <a:pos x="742" y="32"/>
                </a:cxn>
                <a:cxn ang="0">
                  <a:pos x="665" y="56"/>
                </a:cxn>
                <a:cxn ang="0">
                  <a:pos x="590" y="24"/>
                </a:cxn>
                <a:cxn ang="0">
                  <a:pos x="512" y="6"/>
                </a:cxn>
                <a:cxn ang="0">
                  <a:pos x="411" y="0"/>
                </a:cxn>
              </a:cxnLst>
              <a:rect l="0" t="0" r="r" b="b"/>
              <a:pathLst>
                <a:path w="904" h="829">
                  <a:moveTo>
                    <a:pt x="411" y="0"/>
                  </a:moveTo>
                  <a:lnTo>
                    <a:pt x="295" y="46"/>
                  </a:lnTo>
                  <a:lnTo>
                    <a:pt x="223" y="80"/>
                  </a:lnTo>
                  <a:lnTo>
                    <a:pt x="160" y="131"/>
                  </a:lnTo>
                  <a:lnTo>
                    <a:pt x="109" y="178"/>
                  </a:lnTo>
                  <a:lnTo>
                    <a:pt x="33" y="159"/>
                  </a:lnTo>
                  <a:lnTo>
                    <a:pt x="14" y="270"/>
                  </a:lnTo>
                  <a:lnTo>
                    <a:pt x="0" y="347"/>
                  </a:lnTo>
                  <a:lnTo>
                    <a:pt x="133" y="367"/>
                  </a:lnTo>
                  <a:lnTo>
                    <a:pt x="197" y="399"/>
                  </a:lnTo>
                  <a:lnTo>
                    <a:pt x="242" y="469"/>
                  </a:lnTo>
                  <a:lnTo>
                    <a:pt x="295" y="534"/>
                  </a:lnTo>
                  <a:lnTo>
                    <a:pt x="323" y="617"/>
                  </a:lnTo>
                  <a:lnTo>
                    <a:pt x="391" y="623"/>
                  </a:lnTo>
                  <a:lnTo>
                    <a:pt x="469" y="606"/>
                  </a:lnTo>
                  <a:lnTo>
                    <a:pt x="499" y="662"/>
                  </a:lnTo>
                  <a:lnTo>
                    <a:pt x="499" y="742"/>
                  </a:lnTo>
                  <a:lnTo>
                    <a:pt x="451" y="803"/>
                  </a:lnTo>
                  <a:lnTo>
                    <a:pt x="544" y="829"/>
                  </a:lnTo>
                  <a:lnTo>
                    <a:pt x="572" y="760"/>
                  </a:lnTo>
                  <a:lnTo>
                    <a:pt x="641" y="723"/>
                  </a:lnTo>
                  <a:lnTo>
                    <a:pt x="669" y="690"/>
                  </a:lnTo>
                  <a:lnTo>
                    <a:pt x="747" y="710"/>
                  </a:lnTo>
                  <a:lnTo>
                    <a:pt x="780" y="665"/>
                  </a:lnTo>
                  <a:lnTo>
                    <a:pt x="775" y="590"/>
                  </a:lnTo>
                  <a:lnTo>
                    <a:pt x="799" y="506"/>
                  </a:lnTo>
                  <a:lnTo>
                    <a:pt x="855" y="453"/>
                  </a:lnTo>
                  <a:lnTo>
                    <a:pt x="904" y="388"/>
                  </a:lnTo>
                  <a:lnTo>
                    <a:pt x="879" y="311"/>
                  </a:lnTo>
                  <a:lnTo>
                    <a:pt x="816" y="275"/>
                  </a:lnTo>
                  <a:lnTo>
                    <a:pt x="795" y="226"/>
                  </a:lnTo>
                  <a:lnTo>
                    <a:pt x="799" y="141"/>
                  </a:lnTo>
                  <a:lnTo>
                    <a:pt x="832" y="69"/>
                  </a:lnTo>
                  <a:lnTo>
                    <a:pt x="742" y="32"/>
                  </a:lnTo>
                  <a:lnTo>
                    <a:pt x="665" y="56"/>
                  </a:lnTo>
                  <a:lnTo>
                    <a:pt x="590" y="24"/>
                  </a:lnTo>
                  <a:lnTo>
                    <a:pt x="512" y="6"/>
                  </a:lnTo>
                  <a:lnTo>
                    <a:pt x="411" y="0"/>
                  </a:lnTo>
                </a:path>
              </a:pathLst>
            </a:custGeom>
            <a:solidFill>
              <a:srgbClr val="AAE2CA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60" name="Freeform 212"/>
            <p:cNvSpPr>
              <a:spLocks/>
            </p:cNvSpPr>
            <p:nvPr/>
          </p:nvSpPr>
          <p:spPr bwMode="auto">
            <a:xfrm>
              <a:off x="3096" y="1335"/>
              <a:ext cx="140" cy="165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60" y="352"/>
                </a:cxn>
                <a:cxn ang="0">
                  <a:pos x="34" y="429"/>
                </a:cxn>
                <a:cxn ang="0">
                  <a:pos x="28" y="514"/>
                </a:cxn>
                <a:cxn ang="0">
                  <a:pos x="6" y="585"/>
                </a:cxn>
                <a:cxn ang="0">
                  <a:pos x="0" y="663"/>
                </a:cxn>
                <a:cxn ang="0">
                  <a:pos x="79" y="645"/>
                </a:cxn>
                <a:cxn ang="0">
                  <a:pos x="149" y="602"/>
                </a:cxn>
                <a:cxn ang="0">
                  <a:pos x="221" y="597"/>
                </a:cxn>
                <a:cxn ang="0">
                  <a:pos x="306" y="630"/>
                </a:cxn>
                <a:cxn ang="0">
                  <a:pos x="371" y="638"/>
                </a:cxn>
                <a:cxn ang="0">
                  <a:pos x="426" y="663"/>
                </a:cxn>
                <a:cxn ang="0">
                  <a:pos x="498" y="622"/>
                </a:cxn>
                <a:cxn ang="0">
                  <a:pos x="558" y="569"/>
                </a:cxn>
                <a:cxn ang="0">
                  <a:pos x="500" y="506"/>
                </a:cxn>
                <a:cxn ang="0">
                  <a:pos x="470" y="426"/>
                </a:cxn>
                <a:cxn ang="0">
                  <a:pos x="468" y="270"/>
                </a:cxn>
                <a:cxn ang="0">
                  <a:pos x="431" y="191"/>
                </a:cxn>
                <a:cxn ang="0">
                  <a:pos x="479" y="138"/>
                </a:cxn>
                <a:cxn ang="0">
                  <a:pos x="470" y="65"/>
                </a:cxn>
                <a:cxn ang="0">
                  <a:pos x="422" y="17"/>
                </a:cxn>
                <a:cxn ang="0">
                  <a:pos x="334" y="0"/>
                </a:cxn>
                <a:cxn ang="0">
                  <a:pos x="334" y="101"/>
                </a:cxn>
                <a:cxn ang="0">
                  <a:pos x="301" y="175"/>
                </a:cxn>
                <a:cxn ang="0">
                  <a:pos x="237" y="208"/>
                </a:cxn>
                <a:cxn ang="0">
                  <a:pos x="157" y="188"/>
                </a:cxn>
                <a:cxn ang="0">
                  <a:pos x="83" y="177"/>
                </a:cxn>
                <a:cxn ang="0">
                  <a:pos x="0" y="304"/>
                </a:cxn>
              </a:cxnLst>
              <a:rect l="0" t="0" r="r" b="b"/>
              <a:pathLst>
                <a:path w="558" h="663">
                  <a:moveTo>
                    <a:pt x="0" y="304"/>
                  </a:moveTo>
                  <a:lnTo>
                    <a:pt x="60" y="352"/>
                  </a:lnTo>
                  <a:lnTo>
                    <a:pt x="34" y="429"/>
                  </a:lnTo>
                  <a:lnTo>
                    <a:pt x="28" y="514"/>
                  </a:lnTo>
                  <a:lnTo>
                    <a:pt x="6" y="585"/>
                  </a:lnTo>
                  <a:lnTo>
                    <a:pt x="0" y="663"/>
                  </a:lnTo>
                  <a:lnTo>
                    <a:pt x="79" y="645"/>
                  </a:lnTo>
                  <a:lnTo>
                    <a:pt x="149" y="602"/>
                  </a:lnTo>
                  <a:lnTo>
                    <a:pt x="221" y="597"/>
                  </a:lnTo>
                  <a:lnTo>
                    <a:pt x="306" y="630"/>
                  </a:lnTo>
                  <a:lnTo>
                    <a:pt x="371" y="638"/>
                  </a:lnTo>
                  <a:lnTo>
                    <a:pt x="426" y="663"/>
                  </a:lnTo>
                  <a:lnTo>
                    <a:pt x="498" y="622"/>
                  </a:lnTo>
                  <a:lnTo>
                    <a:pt x="558" y="569"/>
                  </a:lnTo>
                  <a:lnTo>
                    <a:pt x="500" y="506"/>
                  </a:lnTo>
                  <a:lnTo>
                    <a:pt x="470" y="426"/>
                  </a:lnTo>
                  <a:lnTo>
                    <a:pt x="468" y="270"/>
                  </a:lnTo>
                  <a:lnTo>
                    <a:pt x="431" y="191"/>
                  </a:lnTo>
                  <a:lnTo>
                    <a:pt x="479" y="138"/>
                  </a:lnTo>
                  <a:lnTo>
                    <a:pt x="470" y="65"/>
                  </a:lnTo>
                  <a:lnTo>
                    <a:pt x="422" y="17"/>
                  </a:lnTo>
                  <a:lnTo>
                    <a:pt x="334" y="0"/>
                  </a:lnTo>
                  <a:lnTo>
                    <a:pt x="334" y="101"/>
                  </a:lnTo>
                  <a:lnTo>
                    <a:pt x="301" y="175"/>
                  </a:lnTo>
                  <a:lnTo>
                    <a:pt x="237" y="208"/>
                  </a:lnTo>
                  <a:lnTo>
                    <a:pt x="157" y="188"/>
                  </a:lnTo>
                  <a:lnTo>
                    <a:pt x="83" y="177"/>
                  </a:lnTo>
                  <a:lnTo>
                    <a:pt x="0" y="304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61" name="Freeform 213"/>
            <p:cNvSpPr>
              <a:spLocks/>
            </p:cNvSpPr>
            <p:nvPr/>
          </p:nvSpPr>
          <p:spPr bwMode="auto">
            <a:xfrm>
              <a:off x="2923" y="1407"/>
              <a:ext cx="188" cy="179"/>
            </a:xfrm>
            <a:custGeom>
              <a:avLst/>
              <a:gdLst/>
              <a:ahLst/>
              <a:cxnLst>
                <a:cxn ang="0">
                  <a:pos x="91" y="395"/>
                </a:cxn>
                <a:cxn ang="0">
                  <a:pos x="132" y="460"/>
                </a:cxn>
                <a:cxn ang="0">
                  <a:pos x="72" y="510"/>
                </a:cxn>
                <a:cxn ang="0">
                  <a:pos x="72" y="594"/>
                </a:cxn>
                <a:cxn ang="0">
                  <a:pos x="63" y="677"/>
                </a:cxn>
                <a:cxn ang="0">
                  <a:pos x="111" y="625"/>
                </a:cxn>
                <a:cxn ang="0">
                  <a:pos x="180" y="627"/>
                </a:cxn>
                <a:cxn ang="0">
                  <a:pos x="253" y="594"/>
                </a:cxn>
                <a:cxn ang="0">
                  <a:pos x="277" y="690"/>
                </a:cxn>
                <a:cxn ang="0">
                  <a:pos x="354" y="714"/>
                </a:cxn>
                <a:cxn ang="0">
                  <a:pos x="422" y="674"/>
                </a:cxn>
                <a:cxn ang="0">
                  <a:pos x="499" y="649"/>
                </a:cxn>
                <a:cxn ang="0">
                  <a:pos x="573" y="611"/>
                </a:cxn>
                <a:cxn ang="0">
                  <a:pos x="708" y="552"/>
                </a:cxn>
                <a:cxn ang="0">
                  <a:pos x="700" y="464"/>
                </a:cxn>
                <a:cxn ang="0">
                  <a:pos x="694" y="372"/>
                </a:cxn>
                <a:cxn ang="0">
                  <a:pos x="700" y="294"/>
                </a:cxn>
                <a:cxn ang="0">
                  <a:pos x="722" y="223"/>
                </a:cxn>
                <a:cxn ang="0">
                  <a:pos x="728" y="138"/>
                </a:cxn>
                <a:cxn ang="0">
                  <a:pos x="754" y="61"/>
                </a:cxn>
                <a:cxn ang="0">
                  <a:pos x="694" y="13"/>
                </a:cxn>
                <a:cxn ang="0">
                  <a:pos x="612" y="0"/>
                </a:cxn>
                <a:cxn ang="0">
                  <a:pos x="543" y="22"/>
                </a:cxn>
                <a:cxn ang="0">
                  <a:pos x="443" y="33"/>
                </a:cxn>
                <a:cxn ang="0">
                  <a:pos x="331" y="135"/>
                </a:cxn>
                <a:cxn ang="0">
                  <a:pos x="301" y="212"/>
                </a:cxn>
                <a:cxn ang="0">
                  <a:pos x="229" y="259"/>
                </a:cxn>
                <a:cxn ang="0">
                  <a:pos x="184" y="197"/>
                </a:cxn>
                <a:cxn ang="0">
                  <a:pos x="116" y="231"/>
                </a:cxn>
                <a:cxn ang="0">
                  <a:pos x="42" y="246"/>
                </a:cxn>
                <a:cxn ang="0">
                  <a:pos x="0" y="307"/>
                </a:cxn>
                <a:cxn ang="0">
                  <a:pos x="53" y="354"/>
                </a:cxn>
                <a:cxn ang="0">
                  <a:pos x="91" y="395"/>
                </a:cxn>
              </a:cxnLst>
              <a:rect l="0" t="0" r="r" b="b"/>
              <a:pathLst>
                <a:path w="754" h="714">
                  <a:moveTo>
                    <a:pt x="91" y="395"/>
                  </a:moveTo>
                  <a:lnTo>
                    <a:pt x="132" y="460"/>
                  </a:lnTo>
                  <a:lnTo>
                    <a:pt x="72" y="510"/>
                  </a:lnTo>
                  <a:lnTo>
                    <a:pt x="72" y="594"/>
                  </a:lnTo>
                  <a:lnTo>
                    <a:pt x="63" y="677"/>
                  </a:lnTo>
                  <a:lnTo>
                    <a:pt x="111" y="625"/>
                  </a:lnTo>
                  <a:lnTo>
                    <a:pt x="180" y="627"/>
                  </a:lnTo>
                  <a:lnTo>
                    <a:pt x="253" y="594"/>
                  </a:lnTo>
                  <a:lnTo>
                    <a:pt x="277" y="690"/>
                  </a:lnTo>
                  <a:lnTo>
                    <a:pt x="354" y="714"/>
                  </a:lnTo>
                  <a:lnTo>
                    <a:pt x="422" y="674"/>
                  </a:lnTo>
                  <a:lnTo>
                    <a:pt x="499" y="649"/>
                  </a:lnTo>
                  <a:lnTo>
                    <a:pt x="573" y="611"/>
                  </a:lnTo>
                  <a:lnTo>
                    <a:pt x="708" y="552"/>
                  </a:lnTo>
                  <a:lnTo>
                    <a:pt x="700" y="464"/>
                  </a:lnTo>
                  <a:lnTo>
                    <a:pt x="694" y="372"/>
                  </a:lnTo>
                  <a:lnTo>
                    <a:pt x="700" y="294"/>
                  </a:lnTo>
                  <a:lnTo>
                    <a:pt x="722" y="223"/>
                  </a:lnTo>
                  <a:lnTo>
                    <a:pt x="728" y="138"/>
                  </a:lnTo>
                  <a:lnTo>
                    <a:pt x="754" y="61"/>
                  </a:lnTo>
                  <a:lnTo>
                    <a:pt x="694" y="13"/>
                  </a:lnTo>
                  <a:lnTo>
                    <a:pt x="612" y="0"/>
                  </a:lnTo>
                  <a:lnTo>
                    <a:pt x="543" y="22"/>
                  </a:lnTo>
                  <a:lnTo>
                    <a:pt x="443" y="33"/>
                  </a:lnTo>
                  <a:lnTo>
                    <a:pt x="331" y="135"/>
                  </a:lnTo>
                  <a:lnTo>
                    <a:pt x="301" y="212"/>
                  </a:lnTo>
                  <a:lnTo>
                    <a:pt x="229" y="259"/>
                  </a:lnTo>
                  <a:lnTo>
                    <a:pt x="184" y="197"/>
                  </a:lnTo>
                  <a:lnTo>
                    <a:pt x="116" y="231"/>
                  </a:lnTo>
                  <a:lnTo>
                    <a:pt x="42" y="246"/>
                  </a:lnTo>
                  <a:lnTo>
                    <a:pt x="0" y="307"/>
                  </a:lnTo>
                  <a:lnTo>
                    <a:pt x="53" y="354"/>
                  </a:lnTo>
                  <a:lnTo>
                    <a:pt x="91" y="395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62" name="Freeform 214"/>
            <p:cNvSpPr>
              <a:spLocks/>
            </p:cNvSpPr>
            <p:nvPr/>
          </p:nvSpPr>
          <p:spPr bwMode="auto">
            <a:xfrm>
              <a:off x="3007" y="1272"/>
              <a:ext cx="134" cy="144"/>
            </a:xfrm>
            <a:custGeom>
              <a:avLst/>
              <a:gdLst/>
              <a:ahLst/>
              <a:cxnLst>
                <a:cxn ang="0">
                  <a:pos x="109" y="574"/>
                </a:cxn>
                <a:cxn ang="0">
                  <a:pos x="209" y="563"/>
                </a:cxn>
                <a:cxn ang="0">
                  <a:pos x="278" y="541"/>
                </a:cxn>
                <a:cxn ang="0">
                  <a:pos x="360" y="554"/>
                </a:cxn>
                <a:cxn ang="0">
                  <a:pos x="443" y="427"/>
                </a:cxn>
                <a:cxn ang="0">
                  <a:pos x="467" y="351"/>
                </a:cxn>
                <a:cxn ang="0">
                  <a:pos x="453" y="267"/>
                </a:cxn>
                <a:cxn ang="0">
                  <a:pos x="487" y="188"/>
                </a:cxn>
                <a:cxn ang="0">
                  <a:pos x="526" y="114"/>
                </a:cxn>
                <a:cxn ang="0">
                  <a:pos x="540" y="42"/>
                </a:cxn>
                <a:cxn ang="0">
                  <a:pos x="448" y="10"/>
                </a:cxn>
                <a:cxn ang="0">
                  <a:pos x="351" y="0"/>
                </a:cxn>
                <a:cxn ang="0">
                  <a:pos x="297" y="5"/>
                </a:cxn>
                <a:cxn ang="0">
                  <a:pos x="225" y="41"/>
                </a:cxn>
                <a:cxn ang="0">
                  <a:pos x="146" y="42"/>
                </a:cxn>
                <a:cxn ang="0">
                  <a:pos x="69" y="41"/>
                </a:cxn>
                <a:cxn ang="0">
                  <a:pos x="141" y="84"/>
                </a:cxn>
                <a:cxn ang="0">
                  <a:pos x="148" y="167"/>
                </a:cxn>
                <a:cxn ang="0">
                  <a:pos x="130" y="243"/>
                </a:cxn>
                <a:cxn ang="0">
                  <a:pos x="88" y="316"/>
                </a:cxn>
                <a:cxn ang="0">
                  <a:pos x="130" y="385"/>
                </a:cxn>
                <a:cxn ang="0">
                  <a:pos x="64" y="440"/>
                </a:cxn>
                <a:cxn ang="0">
                  <a:pos x="0" y="480"/>
                </a:cxn>
                <a:cxn ang="0">
                  <a:pos x="64" y="504"/>
                </a:cxn>
                <a:cxn ang="0">
                  <a:pos x="109" y="574"/>
                </a:cxn>
              </a:cxnLst>
              <a:rect l="0" t="0" r="r" b="b"/>
              <a:pathLst>
                <a:path w="540" h="574">
                  <a:moveTo>
                    <a:pt x="109" y="574"/>
                  </a:moveTo>
                  <a:lnTo>
                    <a:pt x="209" y="563"/>
                  </a:lnTo>
                  <a:lnTo>
                    <a:pt x="278" y="541"/>
                  </a:lnTo>
                  <a:lnTo>
                    <a:pt x="360" y="554"/>
                  </a:lnTo>
                  <a:lnTo>
                    <a:pt x="443" y="427"/>
                  </a:lnTo>
                  <a:lnTo>
                    <a:pt x="467" y="351"/>
                  </a:lnTo>
                  <a:lnTo>
                    <a:pt x="453" y="267"/>
                  </a:lnTo>
                  <a:lnTo>
                    <a:pt x="487" y="188"/>
                  </a:lnTo>
                  <a:lnTo>
                    <a:pt x="526" y="114"/>
                  </a:lnTo>
                  <a:lnTo>
                    <a:pt x="540" y="42"/>
                  </a:lnTo>
                  <a:lnTo>
                    <a:pt x="448" y="10"/>
                  </a:lnTo>
                  <a:lnTo>
                    <a:pt x="351" y="0"/>
                  </a:lnTo>
                  <a:lnTo>
                    <a:pt x="297" y="5"/>
                  </a:lnTo>
                  <a:lnTo>
                    <a:pt x="225" y="41"/>
                  </a:lnTo>
                  <a:lnTo>
                    <a:pt x="146" y="42"/>
                  </a:lnTo>
                  <a:lnTo>
                    <a:pt x="69" y="41"/>
                  </a:lnTo>
                  <a:lnTo>
                    <a:pt x="141" y="84"/>
                  </a:lnTo>
                  <a:lnTo>
                    <a:pt x="148" y="167"/>
                  </a:lnTo>
                  <a:lnTo>
                    <a:pt x="130" y="243"/>
                  </a:lnTo>
                  <a:lnTo>
                    <a:pt x="88" y="316"/>
                  </a:lnTo>
                  <a:lnTo>
                    <a:pt x="130" y="385"/>
                  </a:lnTo>
                  <a:lnTo>
                    <a:pt x="64" y="440"/>
                  </a:lnTo>
                  <a:lnTo>
                    <a:pt x="0" y="480"/>
                  </a:lnTo>
                  <a:lnTo>
                    <a:pt x="64" y="504"/>
                  </a:lnTo>
                  <a:lnTo>
                    <a:pt x="109" y="574"/>
                  </a:lnTo>
                </a:path>
              </a:pathLst>
            </a:custGeom>
            <a:solidFill>
              <a:schemeClr val="bg1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63" name="Freeform 215"/>
            <p:cNvSpPr>
              <a:spLocks/>
            </p:cNvSpPr>
            <p:nvPr/>
          </p:nvSpPr>
          <p:spPr bwMode="auto">
            <a:xfrm>
              <a:off x="4732" y="1955"/>
              <a:ext cx="263" cy="258"/>
            </a:xfrm>
            <a:custGeom>
              <a:avLst/>
              <a:gdLst/>
              <a:ahLst/>
              <a:cxnLst>
                <a:cxn ang="0">
                  <a:pos x="871" y="359"/>
                </a:cxn>
                <a:cxn ang="0">
                  <a:pos x="841" y="411"/>
                </a:cxn>
                <a:cxn ang="0">
                  <a:pos x="794" y="338"/>
                </a:cxn>
                <a:cxn ang="0">
                  <a:pos x="785" y="254"/>
                </a:cxn>
                <a:cxn ang="0">
                  <a:pos x="778" y="169"/>
                </a:cxn>
                <a:cxn ang="0">
                  <a:pos x="710" y="184"/>
                </a:cxn>
                <a:cxn ang="0">
                  <a:pos x="632" y="206"/>
                </a:cxn>
                <a:cxn ang="0">
                  <a:pos x="553" y="234"/>
                </a:cxn>
                <a:cxn ang="0">
                  <a:pos x="487" y="190"/>
                </a:cxn>
                <a:cxn ang="0">
                  <a:pos x="418" y="142"/>
                </a:cxn>
                <a:cxn ang="0">
                  <a:pos x="375" y="72"/>
                </a:cxn>
                <a:cxn ang="0">
                  <a:pos x="342" y="0"/>
                </a:cxn>
                <a:cxn ang="0">
                  <a:pos x="263" y="13"/>
                </a:cxn>
                <a:cxn ang="0">
                  <a:pos x="129" y="62"/>
                </a:cxn>
                <a:cxn ang="0">
                  <a:pos x="127" y="137"/>
                </a:cxn>
                <a:cxn ang="0">
                  <a:pos x="60" y="170"/>
                </a:cxn>
                <a:cxn ang="0">
                  <a:pos x="65" y="245"/>
                </a:cxn>
                <a:cxn ang="0">
                  <a:pos x="65" y="329"/>
                </a:cxn>
                <a:cxn ang="0">
                  <a:pos x="0" y="351"/>
                </a:cxn>
                <a:cxn ang="0">
                  <a:pos x="36" y="431"/>
                </a:cxn>
                <a:cxn ang="0">
                  <a:pos x="65" y="509"/>
                </a:cxn>
                <a:cxn ang="0">
                  <a:pos x="121" y="568"/>
                </a:cxn>
                <a:cxn ang="0">
                  <a:pos x="176" y="577"/>
                </a:cxn>
                <a:cxn ang="0">
                  <a:pos x="245" y="556"/>
                </a:cxn>
                <a:cxn ang="0">
                  <a:pos x="278" y="605"/>
                </a:cxn>
                <a:cxn ang="0">
                  <a:pos x="263" y="683"/>
                </a:cxn>
                <a:cxn ang="0">
                  <a:pos x="210" y="750"/>
                </a:cxn>
                <a:cxn ang="0">
                  <a:pos x="196" y="832"/>
                </a:cxn>
                <a:cxn ang="0">
                  <a:pos x="157" y="907"/>
                </a:cxn>
                <a:cxn ang="0">
                  <a:pos x="133" y="995"/>
                </a:cxn>
                <a:cxn ang="0">
                  <a:pos x="274" y="1004"/>
                </a:cxn>
                <a:cxn ang="0">
                  <a:pos x="331" y="946"/>
                </a:cxn>
                <a:cxn ang="0">
                  <a:pos x="408" y="936"/>
                </a:cxn>
                <a:cxn ang="0">
                  <a:pos x="481" y="981"/>
                </a:cxn>
                <a:cxn ang="0">
                  <a:pos x="556" y="959"/>
                </a:cxn>
                <a:cxn ang="0">
                  <a:pos x="613" y="996"/>
                </a:cxn>
                <a:cxn ang="0">
                  <a:pos x="634" y="1033"/>
                </a:cxn>
                <a:cxn ang="0">
                  <a:pos x="666" y="964"/>
                </a:cxn>
                <a:cxn ang="0">
                  <a:pos x="745" y="943"/>
                </a:cxn>
                <a:cxn ang="0">
                  <a:pos x="807" y="987"/>
                </a:cxn>
                <a:cxn ang="0">
                  <a:pos x="882" y="959"/>
                </a:cxn>
                <a:cxn ang="0">
                  <a:pos x="955" y="918"/>
                </a:cxn>
                <a:cxn ang="0">
                  <a:pos x="1003" y="871"/>
                </a:cxn>
                <a:cxn ang="0">
                  <a:pos x="1052" y="810"/>
                </a:cxn>
                <a:cxn ang="0">
                  <a:pos x="977" y="783"/>
                </a:cxn>
                <a:cxn ang="0">
                  <a:pos x="899" y="795"/>
                </a:cxn>
                <a:cxn ang="0">
                  <a:pos x="862" y="755"/>
                </a:cxn>
                <a:cxn ang="0">
                  <a:pos x="891" y="677"/>
                </a:cxn>
                <a:cxn ang="0">
                  <a:pos x="914" y="605"/>
                </a:cxn>
                <a:cxn ang="0">
                  <a:pos x="959" y="533"/>
                </a:cxn>
                <a:cxn ang="0">
                  <a:pos x="977" y="452"/>
                </a:cxn>
                <a:cxn ang="0">
                  <a:pos x="943" y="375"/>
                </a:cxn>
                <a:cxn ang="0">
                  <a:pos x="871" y="359"/>
                </a:cxn>
              </a:cxnLst>
              <a:rect l="0" t="0" r="r" b="b"/>
              <a:pathLst>
                <a:path w="1052" h="1033">
                  <a:moveTo>
                    <a:pt x="871" y="359"/>
                  </a:moveTo>
                  <a:lnTo>
                    <a:pt x="841" y="411"/>
                  </a:lnTo>
                  <a:lnTo>
                    <a:pt x="794" y="338"/>
                  </a:lnTo>
                  <a:lnTo>
                    <a:pt x="785" y="254"/>
                  </a:lnTo>
                  <a:lnTo>
                    <a:pt x="778" y="169"/>
                  </a:lnTo>
                  <a:lnTo>
                    <a:pt x="710" y="184"/>
                  </a:lnTo>
                  <a:lnTo>
                    <a:pt x="632" y="206"/>
                  </a:lnTo>
                  <a:lnTo>
                    <a:pt x="553" y="234"/>
                  </a:lnTo>
                  <a:lnTo>
                    <a:pt x="487" y="190"/>
                  </a:lnTo>
                  <a:lnTo>
                    <a:pt x="418" y="142"/>
                  </a:lnTo>
                  <a:lnTo>
                    <a:pt x="375" y="72"/>
                  </a:lnTo>
                  <a:lnTo>
                    <a:pt x="342" y="0"/>
                  </a:lnTo>
                  <a:lnTo>
                    <a:pt x="263" y="13"/>
                  </a:lnTo>
                  <a:lnTo>
                    <a:pt x="129" y="62"/>
                  </a:lnTo>
                  <a:lnTo>
                    <a:pt x="127" y="137"/>
                  </a:lnTo>
                  <a:lnTo>
                    <a:pt x="60" y="170"/>
                  </a:lnTo>
                  <a:lnTo>
                    <a:pt x="65" y="245"/>
                  </a:lnTo>
                  <a:lnTo>
                    <a:pt x="65" y="329"/>
                  </a:lnTo>
                  <a:lnTo>
                    <a:pt x="0" y="351"/>
                  </a:lnTo>
                  <a:lnTo>
                    <a:pt x="36" y="431"/>
                  </a:lnTo>
                  <a:lnTo>
                    <a:pt x="65" y="509"/>
                  </a:lnTo>
                  <a:lnTo>
                    <a:pt x="121" y="568"/>
                  </a:lnTo>
                  <a:lnTo>
                    <a:pt x="176" y="577"/>
                  </a:lnTo>
                  <a:lnTo>
                    <a:pt x="245" y="556"/>
                  </a:lnTo>
                  <a:lnTo>
                    <a:pt x="278" y="605"/>
                  </a:lnTo>
                  <a:lnTo>
                    <a:pt x="263" y="683"/>
                  </a:lnTo>
                  <a:lnTo>
                    <a:pt x="210" y="750"/>
                  </a:lnTo>
                  <a:lnTo>
                    <a:pt x="196" y="832"/>
                  </a:lnTo>
                  <a:lnTo>
                    <a:pt x="157" y="907"/>
                  </a:lnTo>
                  <a:lnTo>
                    <a:pt x="133" y="995"/>
                  </a:lnTo>
                  <a:lnTo>
                    <a:pt x="274" y="1004"/>
                  </a:lnTo>
                  <a:lnTo>
                    <a:pt x="331" y="946"/>
                  </a:lnTo>
                  <a:lnTo>
                    <a:pt x="408" y="936"/>
                  </a:lnTo>
                  <a:lnTo>
                    <a:pt x="481" y="981"/>
                  </a:lnTo>
                  <a:lnTo>
                    <a:pt x="556" y="959"/>
                  </a:lnTo>
                  <a:lnTo>
                    <a:pt x="613" y="996"/>
                  </a:lnTo>
                  <a:lnTo>
                    <a:pt x="634" y="1033"/>
                  </a:lnTo>
                  <a:lnTo>
                    <a:pt x="666" y="964"/>
                  </a:lnTo>
                  <a:lnTo>
                    <a:pt x="745" y="943"/>
                  </a:lnTo>
                  <a:lnTo>
                    <a:pt x="807" y="987"/>
                  </a:lnTo>
                  <a:lnTo>
                    <a:pt x="882" y="959"/>
                  </a:lnTo>
                  <a:lnTo>
                    <a:pt x="955" y="918"/>
                  </a:lnTo>
                  <a:lnTo>
                    <a:pt x="1003" y="871"/>
                  </a:lnTo>
                  <a:lnTo>
                    <a:pt x="1052" y="810"/>
                  </a:lnTo>
                  <a:lnTo>
                    <a:pt x="977" y="783"/>
                  </a:lnTo>
                  <a:lnTo>
                    <a:pt x="899" y="795"/>
                  </a:lnTo>
                  <a:lnTo>
                    <a:pt x="862" y="755"/>
                  </a:lnTo>
                  <a:lnTo>
                    <a:pt x="891" y="677"/>
                  </a:lnTo>
                  <a:lnTo>
                    <a:pt x="914" y="605"/>
                  </a:lnTo>
                  <a:lnTo>
                    <a:pt x="959" y="533"/>
                  </a:lnTo>
                  <a:lnTo>
                    <a:pt x="977" y="452"/>
                  </a:lnTo>
                  <a:lnTo>
                    <a:pt x="943" y="375"/>
                  </a:lnTo>
                  <a:lnTo>
                    <a:pt x="871" y="359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64" name="Freeform 216"/>
            <p:cNvSpPr>
              <a:spLocks/>
            </p:cNvSpPr>
            <p:nvPr/>
          </p:nvSpPr>
          <p:spPr bwMode="auto">
            <a:xfrm>
              <a:off x="5184" y="2189"/>
              <a:ext cx="264" cy="316"/>
            </a:xfrm>
            <a:custGeom>
              <a:avLst/>
              <a:gdLst/>
              <a:ahLst/>
              <a:cxnLst>
                <a:cxn ang="0">
                  <a:pos x="778" y="918"/>
                </a:cxn>
                <a:cxn ang="0">
                  <a:pos x="821" y="988"/>
                </a:cxn>
                <a:cxn ang="0">
                  <a:pos x="765" y="1041"/>
                </a:cxn>
                <a:cxn ang="0">
                  <a:pos x="765" y="1081"/>
                </a:cxn>
                <a:cxn ang="0">
                  <a:pos x="832" y="1074"/>
                </a:cxn>
                <a:cxn ang="0">
                  <a:pos x="862" y="1141"/>
                </a:cxn>
                <a:cxn ang="0">
                  <a:pos x="835" y="1219"/>
                </a:cxn>
                <a:cxn ang="0">
                  <a:pos x="778" y="1265"/>
                </a:cxn>
                <a:cxn ang="0">
                  <a:pos x="716" y="1265"/>
                </a:cxn>
                <a:cxn ang="0">
                  <a:pos x="648" y="1227"/>
                </a:cxn>
                <a:cxn ang="0">
                  <a:pos x="632" y="1166"/>
                </a:cxn>
                <a:cxn ang="0">
                  <a:pos x="681" y="1102"/>
                </a:cxn>
                <a:cxn ang="0">
                  <a:pos x="639" y="1043"/>
                </a:cxn>
                <a:cxn ang="0">
                  <a:pos x="657" y="964"/>
                </a:cxn>
                <a:cxn ang="0">
                  <a:pos x="588" y="914"/>
                </a:cxn>
                <a:cxn ang="0">
                  <a:pos x="511" y="907"/>
                </a:cxn>
                <a:cxn ang="0">
                  <a:pos x="433" y="890"/>
                </a:cxn>
                <a:cxn ang="0">
                  <a:pos x="430" y="972"/>
                </a:cxn>
                <a:cxn ang="0">
                  <a:pos x="394" y="1032"/>
                </a:cxn>
                <a:cxn ang="0">
                  <a:pos x="325" y="1069"/>
                </a:cxn>
                <a:cxn ang="0">
                  <a:pos x="249" y="1037"/>
                </a:cxn>
                <a:cxn ang="0">
                  <a:pos x="176" y="997"/>
                </a:cxn>
                <a:cxn ang="0">
                  <a:pos x="133" y="928"/>
                </a:cxn>
                <a:cxn ang="0">
                  <a:pos x="103" y="789"/>
                </a:cxn>
                <a:cxn ang="0">
                  <a:pos x="79" y="693"/>
                </a:cxn>
                <a:cxn ang="0">
                  <a:pos x="136" y="628"/>
                </a:cxn>
                <a:cxn ang="0">
                  <a:pos x="131" y="552"/>
                </a:cxn>
                <a:cxn ang="0">
                  <a:pos x="60" y="568"/>
                </a:cxn>
                <a:cxn ang="0">
                  <a:pos x="34" y="519"/>
                </a:cxn>
                <a:cxn ang="0">
                  <a:pos x="19" y="440"/>
                </a:cxn>
                <a:cxn ang="0">
                  <a:pos x="11" y="353"/>
                </a:cxn>
                <a:cxn ang="0">
                  <a:pos x="0" y="269"/>
                </a:cxn>
                <a:cxn ang="0">
                  <a:pos x="22" y="189"/>
                </a:cxn>
                <a:cxn ang="0">
                  <a:pos x="34" y="83"/>
                </a:cxn>
                <a:cxn ang="0">
                  <a:pos x="15" y="0"/>
                </a:cxn>
                <a:cxn ang="0">
                  <a:pos x="97" y="3"/>
                </a:cxn>
                <a:cxn ang="0">
                  <a:pos x="180" y="13"/>
                </a:cxn>
                <a:cxn ang="0">
                  <a:pos x="257" y="28"/>
                </a:cxn>
                <a:cxn ang="0">
                  <a:pos x="321" y="81"/>
                </a:cxn>
                <a:cxn ang="0">
                  <a:pos x="379" y="135"/>
                </a:cxn>
                <a:cxn ang="0">
                  <a:pos x="419" y="190"/>
                </a:cxn>
                <a:cxn ang="0">
                  <a:pos x="502" y="185"/>
                </a:cxn>
                <a:cxn ang="0">
                  <a:pos x="580" y="200"/>
                </a:cxn>
                <a:cxn ang="0">
                  <a:pos x="657" y="198"/>
                </a:cxn>
                <a:cxn ang="0">
                  <a:pos x="716" y="245"/>
                </a:cxn>
                <a:cxn ang="0">
                  <a:pos x="762" y="305"/>
                </a:cxn>
                <a:cxn ang="0">
                  <a:pos x="798" y="258"/>
                </a:cxn>
                <a:cxn ang="0">
                  <a:pos x="877" y="281"/>
                </a:cxn>
                <a:cxn ang="0">
                  <a:pos x="959" y="290"/>
                </a:cxn>
                <a:cxn ang="0">
                  <a:pos x="964" y="359"/>
                </a:cxn>
                <a:cxn ang="0">
                  <a:pos x="926" y="416"/>
                </a:cxn>
                <a:cxn ang="0">
                  <a:pos x="996" y="452"/>
                </a:cxn>
                <a:cxn ang="0">
                  <a:pos x="1030" y="532"/>
                </a:cxn>
                <a:cxn ang="0">
                  <a:pos x="1040" y="603"/>
                </a:cxn>
                <a:cxn ang="0">
                  <a:pos x="1040" y="689"/>
                </a:cxn>
                <a:cxn ang="0">
                  <a:pos x="1056" y="763"/>
                </a:cxn>
                <a:cxn ang="0">
                  <a:pos x="1026" y="810"/>
                </a:cxn>
                <a:cxn ang="0">
                  <a:pos x="947" y="803"/>
                </a:cxn>
                <a:cxn ang="0">
                  <a:pos x="899" y="858"/>
                </a:cxn>
                <a:cxn ang="0">
                  <a:pos x="850" y="839"/>
                </a:cxn>
                <a:cxn ang="0">
                  <a:pos x="778" y="918"/>
                </a:cxn>
              </a:cxnLst>
              <a:rect l="0" t="0" r="r" b="b"/>
              <a:pathLst>
                <a:path w="1056" h="1265">
                  <a:moveTo>
                    <a:pt x="778" y="918"/>
                  </a:moveTo>
                  <a:lnTo>
                    <a:pt x="821" y="988"/>
                  </a:lnTo>
                  <a:lnTo>
                    <a:pt x="765" y="1041"/>
                  </a:lnTo>
                  <a:lnTo>
                    <a:pt x="765" y="1081"/>
                  </a:lnTo>
                  <a:lnTo>
                    <a:pt x="832" y="1074"/>
                  </a:lnTo>
                  <a:lnTo>
                    <a:pt x="862" y="1141"/>
                  </a:lnTo>
                  <a:lnTo>
                    <a:pt x="835" y="1219"/>
                  </a:lnTo>
                  <a:lnTo>
                    <a:pt x="778" y="1265"/>
                  </a:lnTo>
                  <a:lnTo>
                    <a:pt x="716" y="1265"/>
                  </a:lnTo>
                  <a:lnTo>
                    <a:pt x="648" y="1227"/>
                  </a:lnTo>
                  <a:lnTo>
                    <a:pt x="632" y="1166"/>
                  </a:lnTo>
                  <a:lnTo>
                    <a:pt x="681" y="1102"/>
                  </a:lnTo>
                  <a:lnTo>
                    <a:pt x="639" y="1043"/>
                  </a:lnTo>
                  <a:lnTo>
                    <a:pt x="657" y="964"/>
                  </a:lnTo>
                  <a:lnTo>
                    <a:pt x="588" y="914"/>
                  </a:lnTo>
                  <a:lnTo>
                    <a:pt x="511" y="907"/>
                  </a:lnTo>
                  <a:lnTo>
                    <a:pt x="433" y="890"/>
                  </a:lnTo>
                  <a:lnTo>
                    <a:pt x="430" y="972"/>
                  </a:lnTo>
                  <a:lnTo>
                    <a:pt x="394" y="1032"/>
                  </a:lnTo>
                  <a:lnTo>
                    <a:pt x="325" y="1069"/>
                  </a:lnTo>
                  <a:lnTo>
                    <a:pt x="249" y="1037"/>
                  </a:lnTo>
                  <a:lnTo>
                    <a:pt x="176" y="997"/>
                  </a:lnTo>
                  <a:lnTo>
                    <a:pt x="133" y="928"/>
                  </a:lnTo>
                  <a:lnTo>
                    <a:pt x="103" y="789"/>
                  </a:lnTo>
                  <a:lnTo>
                    <a:pt x="79" y="693"/>
                  </a:lnTo>
                  <a:lnTo>
                    <a:pt x="136" y="628"/>
                  </a:lnTo>
                  <a:lnTo>
                    <a:pt x="131" y="552"/>
                  </a:lnTo>
                  <a:lnTo>
                    <a:pt x="60" y="568"/>
                  </a:lnTo>
                  <a:lnTo>
                    <a:pt x="34" y="519"/>
                  </a:lnTo>
                  <a:lnTo>
                    <a:pt x="19" y="440"/>
                  </a:lnTo>
                  <a:lnTo>
                    <a:pt x="11" y="353"/>
                  </a:lnTo>
                  <a:lnTo>
                    <a:pt x="0" y="269"/>
                  </a:lnTo>
                  <a:lnTo>
                    <a:pt x="22" y="189"/>
                  </a:lnTo>
                  <a:lnTo>
                    <a:pt x="34" y="83"/>
                  </a:lnTo>
                  <a:lnTo>
                    <a:pt x="15" y="0"/>
                  </a:lnTo>
                  <a:lnTo>
                    <a:pt x="97" y="3"/>
                  </a:lnTo>
                  <a:lnTo>
                    <a:pt x="180" y="13"/>
                  </a:lnTo>
                  <a:lnTo>
                    <a:pt x="257" y="28"/>
                  </a:lnTo>
                  <a:lnTo>
                    <a:pt x="321" y="81"/>
                  </a:lnTo>
                  <a:lnTo>
                    <a:pt x="379" y="135"/>
                  </a:lnTo>
                  <a:lnTo>
                    <a:pt x="419" y="190"/>
                  </a:lnTo>
                  <a:lnTo>
                    <a:pt x="502" y="185"/>
                  </a:lnTo>
                  <a:lnTo>
                    <a:pt x="580" y="200"/>
                  </a:lnTo>
                  <a:lnTo>
                    <a:pt x="657" y="198"/>
                  </a:lnTo>
                  <a:lnTo>
                    <a:pt x="716" y="245"/>
                  </a:lnTo>
                  <a:lnTo>
                    <a:pt x="762" y="305"/>
                  </a:lnTo>
                  <a:lnTo>
                    <a:pt x="798" y="258"/>
                  </a:lnTo>
                  <a:lnTo>
                    <a:pt x="877" y="281"/>
                  </a:lnTo>
                  <a:lnTo>
                    <a:pt x="959" y="290"/>
                  </a:lnTo>
                  <a:lnTo>
                    <a:pt x="964" y="359"/>
                  </a:lnTo>
                  <a:lnTo>
                    <a:pt x="926" y="416"/>
                  </a:lnTo>
                  <a:lnTo>
                    <a:pt x="996" y="452"/>
                  </a:lnTo>
                  <a:lnTo>
                    <a:pt x="1030" y="532"/>
                  </a:lnTo>
                  <a:lnTo>
                    <a:pt x="1040" y="603"/>
                  </a:lnTo>
                  <a:lnTo>
                    <a:pt x="1040" y="689"/>
                  </a:lnTo>
                  <a:lnTo>
                    <a:pt x="1056" y="763"/>
                  </a:lnTo>
                  <a:lnTo>
                    <a:pt x="1026" y="810"/>
                  </a:lnTo>
                  <a:lnTo>
                    <a:pt x="947" y="803"/>
                  </a:lnTo>
                  <a:lnTo>
                    <a:pt x="899" y="858"/>
                  </a:lnTo>
                  <a:lnTo>
                    <a:pt x="850" y="839"/>
                  </a:lnTo>
                  <a:lnTo>
                    <a:pt x="778" y="918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65" name="Freeform 217"/>
            <p:cNvSpPr>
              <a:spLocks/>
            </p:cNvSpPr>
            <p:nvPr/>
          </p:nvSpPr>
          <p:spPr bwMode="auto">
            <a:xfrm>
              <a:off x="4641" y="879"/>
              <a:ext cx="105" cy="337"/>
            </a:xfrm>
            <a:custGeom>
              <a:avLst/>
              <a:gdLst/>
              <a:ahLst/>
              <a:cxnLst>
                <a:cxn ang="0">
                  <a:pos x="202" y="65"/>
                </a:cxn>
                <a:cxn ang="0">
                  <a:pos x="188" y="149"/>
                </a:cxn>
                <a:cxn ang="0">
                  <a:pos x="156" y="229"/>
                </a:cxn>
                <a:cxn ang="0">
                  <a:pos x="136" y="311"/>
                </a:cxn>
                <a:cxn ang="0">
                  <a:pos x="93" y="388"/>
                </a:cxn>
                <a:cxn ang="0">
                  <a:pos x="35" y="336"/>
                </a:cxn>
                <a:cxn ang="0">
                  <a:pos x="48" y="412"/>
                </a:cxn>
                <a:cxn ang="0">
                  <a:pos x="24" y="487"/>
                </a:cxn>
                <a:cxn ang="0">
                  <a:pos x="0" y="568"/>
                </a:cxn>
                <a:cxn ang="0">
                  <a:pos x="67" y="606"/>
                </a:cxn>
                <a:cxn ang="0">
                  <a:pos x="141" y="630"/>
                </a:cxn>
                <a:cxn ang="0">
                  <a:pos x="156" y="717"/>
                </a:cxn>
                <a:cxn ang="0">
                  <a:pos x="205" y="758"/>
                </a:cxn>
                <a:cxn ang="0">
                  <a:pos x="247" y="810"/>
                </a:cxn>
                <a:cxn ang="0">
                  <a:pos x="229" y="894"/>
                </a:cxn>
                <a:cxn ang="0">
                  <a:pos x="196" y="972"/>
                </a:cxn>
                <a:cxn ang="0">
                  <a:pos x="164" y="1050"/>
                </a:cxn>
                <a:cxn ang="0">
                  <a:pos x="145" y="1136"/>
                </a:cxn>
                <a:cxn ang="0">
                  <a:pos x="68" y="1226"/>
                </a:cxn>
                <a:cxn ang="0">
                  <a:pos x="150" y="1348"/>
                </a:cxn>
                <a:cxn ang="0">
                  <a:pos x="198" y="1279"/>
                </a:cxn>
                <a:cxn ang="0">
                  <a:pos x="238" y="1205"/>
                </a:cxn>
                <a:cxn ang="0">
                  <a:pos x="281" y="1138"/>
                </a:cxn>
                <a:cxn ang="0">
                  <a:pos x="306" y="1025"/>
                </a:cxn>
                <a:cxn ang="0">
                  <a:pos x="348" y="951"/>
                </a:cxn>
                <a:cxn ang="0">
                  <a:pos x="339" y="867"/>
                </a:cxn>
                <a:cxn ang="0">
                  <a:pos x="387" y="839"/>
                </a:cxn>
                <a:cxn ang="0">
                  <a:pos x="414" y="852"/>
                </a:cxn>
                <a:cxn ang="0">
                  <a:pos x="418" y="769"/>
                </a:cxn>
                <a:cxn ang="0">
                  <a:pos x="418" y="625"/>
                </a:cxn>
                <a:cxn ang="0">
                  <a:pos x="339" y="597"/>
                </a:cxn>
                <a:cxn ang="0">
                  <a:pos x="258" y="578"/>
                </a:cxn>
                <a:cxn ang="0">
                  <a:pos x="196" y="537"/>
                </a:cxn>
                <a:cxn ang="0">
                  <a:pos x="202" y="457"/>
                </a:cxn>
                <a:cxn ang="0">
                  <a:pos x="251" y="390"/>
                </a:cxn>
                <a:cxn ang="0">
                  <a:pos x="281" y="310"/>
                </a:cxn>
                <a:cxn ang="0">
                  <a:pos x="271" y="229"/>
                </a:cxn>
                <a:cxn ang="0">
                  <a:pos x="233" y="152"/>
                </a:cxn>
                <a:cxn ang="0">
                  <a:pos x="266" y="77"/>
                </a:cxn>
                <a:cxn ang="0">
                  <a:pos x="242" y="0"/>
                </a:cxn>
                <a:cxn ang="0">
                  <a:pos x="209" y="36"/>
                </a:cxn>
                <a:cxn ang="0">
                  <a:pos x="202" y="65"/>
                </a:cxn>
              </a:cxnLst>
              <a:rect l="0" t="0" r="r" b="b"/>
              <a:pathLst>
                <a:path w="418" h="1348">
                  <a:moveTo>
                    <a:pt x="202" y="65"/>
                  </a:moveTo>
                  <a:lnTo>
                    <a:pt x="188" y="149"/>
                  </a:lnTo>
                  <a:lnTo>
                    <a:pt x="156" y="229"/>
                  </a:lnTo>
                  <a:lnTo>
                    <a:pt x="136" y="311"/>
                  </a:lnTo>
                  <a:lnTo>
                    <a:pt x="93" y="388"/>
                  </a:lnTo>
                  <a:lnTo>
                    <a:pt x="35" y="336"/>
                  </a:lnTo>
                  <a:lnTo>
                    <a:pt x="48" y="412"/>
                  </a:lnTo>
                  <a:lnTo>
                    <a:pt x="24" y="487"/>
                  </a:lnTo>
                  <a:lnTo>
                    <a:pt x="0" y="568"/>
                  </a:lnTo>
                  <a:lnTo>
                    <a:pt x="67" y="606"/>
                  </a:lnTo>
                  <a:lnTo>
                    <a:pt x="141" y="630"/>
                  </a:lnTo>
                  <a:lnTo>
                    <a:pt x="156" y="717"/>
                  </a:lnTo>
                  <a:lnTo>
                    <a:pt x="205" y="758"/>
                  </a:lnTo>
                  <a:lnTo>
                    <a:pt x="247" y="810"/>
                  </a:lnTo>
                  <a:lnTo>
                    <a:pt x="229" y="894"/>
                  </a:lnTo>
                  <a:lnTo>
                    <a:pt x="196" y="972"/>
                  </a:lnTo>
                  <a:lnTo>
                    <a:pt x="164" y="1050"/>
                  </a:lnTo>
                  <a:lnTo>
                    <a:pt x="145" y="1136"/>
                  </a:lnTo>
                  <a:lnTo>
                    <a:pt x="68" y="1226"/>
                  </a:lnTo>
                  <a:lnTo>
                    <a:pt x="150" y="1348"/>
                  </a:lnTo>
                  <a:lnTo>
                    <a:pt x="198" y="1279"/>
                  </a:lnTo>
                  <a:lnTo>
                    <a:pt x="238" y="1205"/>
                  </a:lnTo>
                  <a:lnTo>
                    <a:pt x="281" y="1138"/>
                  </a:lnTo>
                  <a:lnTo>
                    <a:pt x="306" y="1025"/>
                  </a:lnTo>
                  <a:lnTo>
                    <a:pt x="348" y="951"/>
                  </a:lnTo>
                  <a:lnTo>
                    <a:pt x="339" y="867"/>
                  </a:lnTo>
                  <a:lnTo>
                    <a:pt x="387" y="839"/>
                  </a:lnTo>
                  <a:lnTo>
                    <a:pt x="414" y="852"/>
                  </a:lnTo>
                  <a:lnTo>
                    <a:pt x="418" y="769"/>
                  </a:lnTo>
                  <a:lnTo>
                    <a:pt x="418" y="625"/>
                  </a:lnTo>
                  <a:lnTo>
                    <a:pt x="339" y="597"/>
                  </a:lnTo>
                  <a:lnTo>
                    <a:pt x="258" y="578"/>
                  </a:lnTo>
                  <a:lnTo>
                    <a:pt x="196" y="537"/>
                  </a:lnTo>
                  <a:lnTo>
                    <a:pt x="202" y="457"/>
                  </a:lnTo>
                  <a:lnTo>
                    <a:pt x="251" y="390"/>
                  </a:lnTo>
                  <a:lnTo>
                    <a:pt x="281" y="310"/>
                  </a:lnTo>
                  <a:lnTo>
                    <a:pt x="271" y="229"/>
                  </a:lnTo>
                  <a:lnTo>
                    <a:pt x="233" y="152"/>
                  </a:lnTo>
                  <a:lnTo>
                    <a:pt x="266" y="77"/>
                  </a:lnTo>
                  <a:lnTo>
                    <a:pt x="242" y="0"/>
                  </a:lnTo>
                  <a:lnTo>
                    <a:pt x="209" y="36"/>
                  </a:lnTo>
                  <a:lnTo>
                    <a:pt x="202" y="6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66" name="Freeform 218"/>
            <p:cNvSpPr>
              <a:spLocks/>
            </p:cNvSpPr>
            <p:nvPr/>
          </p:nvSpPr>
          <p:spPr bwMode="auto">
            <a:xfrm>
              <a:off x="4641" y="879"/>
              <a:ext cx="105" cy="337"/>
            </a:xfrm>
            <a:custGeom>
              <a:avLst/>
              <a:gdLst/>
              <a:ahLst/>
              <a:cxnLst>
                <a:cxn ang="0">
                  <a:pos x="202" y="65"/>
                </a:cxn>
                <a:cxn ang="0">
                  <a:pos x="188" y="149"/>
                </a:cxn>
                <a:cxn ang="0">
                  <a:pos x="156" y="229"/>
                </a:cxn>
                <a:cxn ang="0">
                  <a:pos x="136" y="311"/>
                </a:cxn>
                <a:cxn ang="0">
                  <a:pos x="93" y="388"/>
                </a:cxn>
                <a:cxn ang="0">
                  <a:pos x="35" y="336"/>
                </a:cxn>
                <a:cxn ang="0">
                  <a:pos x="48" y="412"/>
                </a:cxn>
                <a:cxn ang="0">
                  <a:pos x="24" y="487"/>
                </a:cxn>
                <a:cxn ang="0">
                  <a:pos x="0" y="568"/>
                </a:cxn>
                <a:cxn ang="0">
                  <a:pos x="67" y="606"/>
                </a:cxn>
                <a:cxn ang="0">
                  <a:pos x="141" y="630"/>
                </a:cxn>
                <a:cxn ang="0">
                  <a:pos x="156" y="717"/>
                </a:cxn>
                <a:cxn ang="0">
                  <a:pos x="205" y="758"/>
                </a:cxn>
                <a:cxn ang="0">
                  <a:pos x="247" y="810"/>
                </a:cxn>
                <a:cxn ang="0">
                  <a:pos x="229" y="894"/>
                </a:cxn>
                <a:cxn ang="0">
                  <a:pos x="196" y="972"/>
                </a:cxn>
                <a:cxn ang="0">
                  <a:pos x="164" y="1050"/>
                </a:cxn>
                <a:cxn ang="0">
                  <a:pos x="145" y="1136"/>
                </a:cxn>
                <a:cxn ang="0">
                  <a:pos x="68" y="1226"/>
                </a:cxn>
                <a:cxn ang="0">
                  <a:pos x="150" y="1348"/>
                </a:cxn>
                <a:cxn ang="0">
                  <a:pos x="198" y="1279"/>
                </a:cxn>
                <a:cxn ang="0">
                  <a:pos x="238" y="1205"/>
                </a:cxn>
                <a:cxn ang="0">
                  <a:pos x="281" y="1138"/>
                </a:cxn>
                <a:cxn ang="0">
                  <a:pos x="306" y="1025"/>
                </a:cxn>
                <a:cxn ang="0">
                  <a:pos x="348" y="951"/>
                </a:cxn>
                <a:cxn ang="0">
                  <a:pos x="339" y="867"/>
                </a:cxn>
                <a:cxn ang="0">
                  <a:pos x="387" y="839"/>
                </a:cxn>
                <a:cxn ang="0">
                  <a:pos x="414" y="852"/>
                </a:cxn>
                <a:cxn ang="0">
                  <a:pos x="418" y="769"/>
                </a:cxn>
                <a:cxn ang="0">
                  <a:pos x="418" y="625"/>
                </a:cxn>
                <a:cxn ang="0">
                  <a:pos x="339" y="597"/>
                </a:cxn>
                <a:cxn ang="0">
                  <a:pos x="258" y="578"/>
                </a:cxn>
                <a:cxn ang="0">
                  <a:pos x="196" y="537"/>
                </a:cxn>
                <a:cxn ang="0">
                  <a:pos x="202" y="457"/>
                </a:cxn>
                <a:cxn ang="0">
                  <a:pos x="251" y="390"/>
                </a:cxn>
                <a:cxn ang="0">
                  <a:pos x="281" y="310"/>
                </a:cxn>
                <a:cxn ang="0">
                  <a:pos x="271" y="229"/>
                </a:cxn>
                <a:cxn ang="0">
                  <a:pos x="233" y="152"/>
                </a:cxn>
                <a:cxn ang="0">
                  <a:pos x="266" y="77"/>
                </a:cxn>
                <a:cxn ang="0">
                  <a:pos x="242" y="0"/>
                </a:cxn>
                <a:cxn ang="0">
                  <a:pos x="209" y="36"/>
                </a:cxn>
                <a:cxn ang="0">
                  <a:pos x="202" y="65"/>
                </a:cxn>
              </a:cxnLst>
              <a:rect l="0" t="0" r="r" b="b"/>
              <a:pathLst>
                <a:path w="418" h="1348">
                  <a:moveTo>
                    <a:pt x="202" y="65"/>
                  </a:moveTo>
                  <a:lnTo>
                    <a:pt x="188" y="149"/>
                  </a:lnTo>
                  <a:lnTo>
                    <a:pt x="156" y="229"/>
                  </a:lnTo>
                  <a:lnTo>
                    <a:pt x="136" y="311"/>
                  </a:lnTo>
                  <a:lnTo>
                    <a:pt x="93" y="388"/>
                  </a:lnTo>
                  <a:lnTo>
                    <a:pt x="35" y="336"/>
                  </a:lnTo>
                  <a:lnTo>
                    <a:pt x="48" y="412"/>
                  </a:lnTo>
                  <a:lnTo>
                    <a:pt x="24" y="487"/>
                  </a:lnTo>
                  <a:lnTo>
                    <a:pt x="0" y="568"/>
                  </a:lnTo>
                  <a:lnTo>
                    <a:pt x="67" y="606"/>
                  </a:lnTo>
                  <a:lnTo>
                    <a:pt x="141" y="630"/>
                  </a:lnTo>
                  <a:lnTo>
                    <a:pt x="156" y="717"/>
                  </a:lnTo>
                  <a:lnTo>
                    <a:pt x="205" y="758"/>
                  </a:lnTo>
                  <a:lnTo>
                    <a:pt x="247" y="810"/>
                  </a:lnTo>
                  <a:lnTo>
                    <a:pt x="229" y="894"/>
                  </a:lnTo>
                  <a:lnTo>
                    <a:pt x="196" y="972"/>
                  </a:lnTo>
                  <a:lnTo>
                    <a:pt x="164" y="1050"/>
                  </a:lnTo>
                  <a:lnTo>
                    <a:pt x="145" y="1136"/>
                  </a:lnTo>
                  <a:lnTo>
                    <a:pt x="68" y="1226"/>
                  </a:lnTo>
                  <a:lnTo>
                    <a:pt x="150" y="1348"/>
                  </a:lnTo>
                  <a:lnTo>
                    <a:pt x="198" y="1279"/>
                  </a:lnTo>
                  <a:lnTo>
                    <a:pt x="238" y="1205"/>
                  </a:lnTo>
                  <a:lnTo>
                    <a:pt x="281" y="1138"/>
                  </a:lnTo>
                  <a:lnTo>
                    <a:pt x="306" y="1025"/>
                  </a:lnTo>
                  <a:lnTo>
                    <a:pt x="348" y="951"/>
                  </a:lnTo>
                  <a:lnTo>
                    <a:pt x="339" y="867"/>
                  </a:lnTo>
                  <a:lnTo>
                    <a:pt x="387" y="839"/>
                  </a:lnTo>
                  <a:lnTo>
                    <a:pt x="414" y="852"/>
                  </a:lnTo>
                  <a:lnTo>
                    <a:pt x="418" y="769"/>
                  </a:lnTo>
                  <a:lnTo>
                    <a:pt x="418" y="625"/>
                  </a:lnTo>
                  <a:lnTo>
                    <a:pt x="339" y="597"/>
                  </a:lnTo>
                  <a:lnTo>
                    <a:pt x="258" y="578"/>
                  </a:lnTo>
                  <a:lnTo>
                    <a:pt x="196" y="537"/>
                  </a:lnTo>
                  <a:lnTo>
                    <a:pt x="202" y="457"/>
                  </a:lnTo>
                  <a:lnTo>
                    <a:pt x="251" y="390"/>
                  </a:lnTo>
                  <a:lnTo>
                    <a:pt x="281" y="310"/>
                  </a:lnTo>
                  <a:lnTo>
                    <a:pt x="271" y="229"/>
                  </a:lnTo>
                  <a:lnTo>
                    <a:pt x="233" y="152"/>
                  </a:lnTo>
                  <a:lnTo>
                    <a:pt x="266" y="77"/>
                  </a:lnTo>
                  <a:lnTo>
                    <a:pt x="242" y="0"/>
                  </a:lnTo>
                  <a:lnTo>
                    <a:pt x="209" y="36"/>
                  </a:lnTo>
                  <a:lnTo>
                    <a:pt x="202" y="65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67" name="Freeform 219"/>
            <p:cNvSpPr>
              <a:spLocks/>
            </p:cNvSpPr>
            <p:nvPr/>
          </p:nvSpPr>
          <p:spPr bwMode="auto">
            <a:xfrm>
              <a:off x="4980" y="990"/>
              <a:ext cx="196" cy="202"/>
            </a:xfrm>
            <a:custGeom>
              <a:avLst/>
              <a:gdLst/>
              <a:ahLst/>
              <a:cxnLst>
                <a:cxn ang="0">
                  <a:pos x="753" y="56"/>
                </a:cxn>
                <a:cxn ang="0">
                  <a:pos x="617" y="77"/>
                </a:cxn>
                <a:cxn ang="0">
                  <a:pos x="535" y="65"/>
                </a:cxn>
                <a:cxn ang="0">
                  <a:pos x="491" y="7"/>
                </a:cxn>
                <a:cxn ang="0">
                  <a:pos x="414" y="0"/>
                </a:cxn>
                <a:cxn ang="0">
                  <a:pos x="335" y="29"/>
                </a:cxn>
                <a:cxn ang="0">
                  <a:pos x="257" y="53"/>
                </a:cxn>
                <a:cxn ang="0">
                  <a:pos x="194" y="107"/>
                </a:cxn>
                <a:cxn ang="0">
                  <a:pos x="148" y="62"/>
                </a:cxn>
                <a:cxn ang="0">
                  <a:pos x="82" y="100"/>
                </a:cxn>
                <a:cxn ang="0">
                  <a:pos x="24" y="100"/>
                </a:cxn>
                <a:cxn ang="0">
                  <a:pos x="73" y="167"/>
                </a:cxn>
                <a:cxn ang="0">
                  <a:pos x="136" y="214"/>
                </a:cxn>
                <a:cxn ang="0">
                  <a:pos x="133" y="294"/>
                </a:cxn>
                <a:cxn ang="0">
                  <a:pos x="82" y="361"/>
                </a:cxn>
                <a:cxn ang="0">
                  <a:pos x="33" y="429"/>
                </a:cxn>
                <a:cxn ang="0">
                  <a:pos x="0" y="506"/>
                </a:cxn>
                <a:cxn ang="0">
                  <a:pos x="78" y="605"/>
                </a:cxn>
                <a:cxn ang="0">
                  <a:pos x="121" y="679"/>
                </a:cxn>
                <a:cxn ang="0">
                  <a:pos x="169" y="748"/>
                </a:cxn>
                <a:cxn ang="0">
                  <a:pos x="227" y="808"/>
                </a:cxn>
                <a:cxn ang="0">
                  <a:pos x="283" y="717"/>
                </a:cxn>
                <a:cxn ang="0">
                  <a:pos x="342" y="658"/>
                </a:cxn>
                <a:cxn ang="0">
                  <a:pos x="414" y="618"/>
                </a:cxn>
                <a:cxn ang="0">
                  <a:pos x="481" y="645"/>
                </a:cxn>
                <a:cxn ang="0">
                  <a:pos x="569" y="568"/>
                </a:cxn>
                <a:cxn ang="0">
                  <a:pos x="636" y="521"/>
                </a:cxn>
                <a:cxn ang="0">
                  <a:pos x="671" y="445"/>
                </a:cxn>
                <a:cxn ang="0">
                  <a:pos x="695" y="361"/>
                </a:cxn>
                <a:cxn ang="0">
                  <a:pos x="719" y="278"/>
                </a:cxn>
                <a:cxn ang="0">
                  <a:pos x="747" y="195"/>
                </a:cxn>
                <a:cxn ang="0">
                  <a:pos x="783" y="61"/>
                </a:cxn>
                <a:cxn ang="0">
                  <a:pos x="753" y="56"/>
                </a:cxn>
              </a:cxnLst>
              <a:rect l="0" t="0" r="r" b="b"/>
              <a:pathLst>
                <a:path w="783" h="808">
                  <a:moveTo>
                    <a:pt x="753" y="56"/>
                  </a:moveTo>
                  <a:lnTo>
                    <a:pt x="617" y="77"/>
                  </a:lnTo>
                  <a:lnTo>
                    <a:pt x="535" y="65"/>
                  </a:lnTo>
                  <a:lnTo>
                    <a:pt x="491" y="7"/>
                  </a:lnTo>
                  <a:lnTo>
                    <a:pt x="414" y="0"/>
                  </a:lnTo>
                  <a:lnTo>
                    <a:pt x="335" y="29"/>
                  </a:lnTo>
                  <a:lnTo>
                    <a:pt x="257" y="53"/>
                  </a:lnTo>
                  <a:lnTo>
                    <a:pt x="194" y="107"/>
                  </a:lnTo>
                  <a:lnTo>
                    <a:pt x="148" y="62"/>
                  </a:lnTo>
                  <a:lnTo>
                    <a:pt x="82" y="100"/>
                  </a:lnTo>
                  <a:lnTo>
                    <a:pt x="24" y="100"/>
                  </a:lnTo>
                  <a:lnTo>
                    <a:pt x="73" y="167"/>
                  </a:lnTo>
                  <a:lnTo>
                    <a:pt x="136" y="214"/>
                  </a:lnTo>
                  <a:lnTo>
                    <a:pt x="133" y="294"/>
                  </a:lnTo>
                  <a:lnTo>
                    <a:pt x="82" y="361"/>
                  </a:lnTo>
                  <a:lnTo>
                    <a:pt x="33" y="429"/>
                  </a:lnTo>
                  <a:lnTo>
                    <a:pt x="0" y="506"/>
                  </a:lnTo>
                  <a:lnTo>
                    <a:pt x="78" y="605"/>
                  </a:lnTo>
                  <a:lnTo>
                    <a:pt x="121" y="679"/>
                  </a:lnTo>
                  <a:lnTo>
                    <a:pt x="169" y="748"/>
                  </a:lnTo>
                  <a:lnTo>
                    <a:pt x="227" y="808"/>
                  </a:lnTo>
                  <a:lnTo>
                    <a:pt x="283" y="717"/>
                  </a:lnTo>
                  <a:lnTo>
                    <a:pt x="342" y="658"/>
                  </a:lnTo>
                  <a:lnTo>
                    <a:pt x="414" y="618"/>
                  </a:lnTo>
                  <a:lnTo>
                    <a:pt x="481" y="645"/>
                  </a:lnTo>
                  <a:lnTo>
                    <a:pt x="569" y="568"/>
                  </a:lnTo>
                  <a:lnTo>
                    <a:pt x="636" y="521"/>
                  </a:lnTo>
                  <a:lnTo>
                    <a:pt x="671" y="445"/>
                  </a:lnTo>
                  <a:lnTo>
                    <a:pt x="695" y="361"/>
                  </a:lnTo>
                  <a:lnTo>
                    <a:pt x="719" y="278"/>
                  </a:lnTo>
                  <a:lnTo>
                    <a:pt x="747" y="195"/>
                  </a:lnTo>
                  <a:lnTo>
                    <a:pt x="783" y="61"/>
                  </a:lnTo>
                  <a:lnTo>
                    <a:pt x="753" y="56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68" name="Freeform 220"/>
            <p:cNvSpPr>
              <a:spLocks/>
            </p:cNvSpPr>
            <p:nvPr/>
          </p:nvSpPr>
          <p:spPr bwMode="auto">
            <a:xfrm>
              <a:off x="4454" y="888"/>
              <a:ext cx="238" cy="180"/>
            </a:xfrm>
            <a:custGeom>
              <a:avLst/>
              <a:gdLst/>
              <a:ahLst/>
              <a:cxnLst>
                <a:cxn ang="0">
                  <a:pos x="430" y="711"/>
                </a:cxn>
                <a:cxn ang="0">
                  <a:pos x="319" y="653"/>
                </a:cxn>
                <a:cxn ang="0">
                  <a:pos x="287" y="569"/>
                </a:cxn>
                <a:cxn ang="0">
                  <a:pos x="218" y="602"/>
                </a:cxn>
                <a:cxn ang="0">
                  <a:pos x="174" y="667"/>
                </a:cxn>
                <a:cxn ang="0">
                  <a:pos x="127" y="722"/>
                </a:cxn>
                <a:cxn ang="0">
                  <a:pos x="82" y="705"/>
                </a:cxn>
                <a:cxn ang="0">
                  <a:pos x="28" y="637"/>
                </a:cxn>
                <a:cxn ang="0">
                  <a:pos x="0" y="561"/>
                </a:cxn>
                <a:cxn ang="0">
                  <a:pos x="21" y="483"/>
                </a:cxn>
                <a:cxn ang="0">
                  <a:pos x="87" y="477"/>
                </a:cxn>
                <a:cxn ang="0">
                  <a:pos x="166" y="472"/>
                </a:cxn>
                <a:cxn ang="0">
                  <a:pos x="230" y="425"/>
                </a:cxn>
                <a:cxn ang="0">
                  <a:pos x="295" y="393"/>
                </a:cxn>
                <a:cxn ang="0">
                  <a:pos x="345" y="339"/>
                </a:cxn>
                <a:cxn ang="0">
                  <a:pos x="408" y="343"/>
                </a:cxn>
                <a:cxn ang="0">
                  <a:pos x="477" y="300"/>
                </a:cxn>
                <a:cxn ang="0">
                  <a:pos x="510" y="263"/>
                </a:cxn>
                <a:cxn ang="0">
                  <a:pos x="582" y="233"/>
                </a:cxn>
                <a:cxn ang="0">
                  <a:pos x="651" y="209"/>
                </a:cxn>
                <a:cxn ang="0">
                  <a:pos x="708" y="150"/>
                </a:cxn>
                <a:cxn ang="0">
                  <a:pos x="742" y="70"/>
                </a:cxn>
                <a:cxn ang="0">
                  <a:pos x="787" y="17"/>
                </a:cxn>
                <a:cxn ang="0">
                  <a:pos x="864" y="0"/>
                </a:cxn>
                <a:cxn ang="0">
                  <a:pos x="950" y="29"/>
                </a:cxn>
                <a:cxn ang="0">
                  <a:pos x="936" y="113"/>
                </a:cxn>
                <a:cxn ang="0">
                  <a:pos x="904" y="193"/>
                </a:cxn>
                <a:cxn ang="0">
                  <a:pos x="884" y="275"/>
                </a:cxn>
                <a:cxn ang="0">
                  <a:pos x="841" y="352"/>
                </a:cxn>
                <a:cxn ang="0">
                  <a:pos x="783" y="300"/>
                </a:cxn>
                <a:cxn ang="0">
                  <a:pos x="796" y="376"/>
                </a:cxn>
                <a:cxn ang="0">
                  <a:pos x="772" y="451"/>
                </a:cxn>
                <a:cxn ang="0">
                  <a:pos x="748" y="532"/>
                </a:cxn>
                <a:cxn ang="0">
                  <a:pos x="690" y="585"/>
                </a:cxn>
                <a:cxn ang="0">
                  <a:pos x="621" y="609"/>
                </a:cxn>
                <a:cxn ang="0">
                  <a:pos x="558" y="560"/>
                </a:cxn>
                <a:cxn ang="0">
                  <a:pos x="500" y="585"/>
                </a:cxn>
                <a:cxn ang="0">
                  <a:pos x="448" y="584"/>
                </a:cxn>
                <a:cxn ang="0">
                  <a:pos x="430" y="711"/>
                </a:cxn>
              </a:cxnLst>
              <a:rect l="0" t="0" r="r" b="b"/>
              <a:pathLst>
                <a:path w="950" h="722">
                  <a:moveTo>
                    <a:pt x="430" y="711"/>
                  </a:moveTo>
                  <a:lnTo>
                    <a:pt x="319" y="653"/>
                  </a:lnTo>
                  <a:lnTo>
                    <a:pt x="287" y="569"/>
                  </a:lnTo>
                  <a:lnTo>
                    <a:pt x="218" y="602"/>
                  </a:lnTo>
                  <a:lnTo>
                    <a:pt x="174" y="667"/>
                  </a:lnTo>
                  <a:lnTo>
                    <a:pt x="127" y="722"/>
                  </a:lnTo>
                  <a:lnTo>
                    <a:pt x="82" y="705"/>
                  </a:lnTo>
                  <a:lnTo>
                    <a:pt x="28" y="637"/>
                  </a:lnTo>
                  <a:lnTo>
                    <a:pt x="0" y="561"/>
                  </a:lnTo>
                  <a:lnTo>
                    <a:pt x="21" y="483"/>
                  </a:lnTo>
                  <a:lnTo>
                    <a:pt x="87" y="477"/>
                  </a:lnTo>
                  <a:lnTo>
                    <a:pt x="166" y="472"/>
                  </a:lnTo>
                  <a:lnTo>
                    <a:pt x="230" y="425"/>
                  </a:lnTo>
                  <a:lnTo>
                    <a:pt x="295" y="393"/>
                  </a:lnTo>
                  <a:lnTo>
                    <a:pt x="345" y="339"/>
                  </a:lnTo>
                  <a:lnTo>
                    <a:pt x="408" y="343"/>
                  </a:lnTo>
                  <a:lnTo>
                    <a:pt x="477" y="300"/>
                  </a:lnTo>
                  <a:lnTo>
                    <a:pt x="510" y="263"/>
                  </a:lnTo>
                  <a:lnTo>
                    <a:pt x="582" y="233"/>
                  </a:lnTo>
                  <a:lnTo>
                    <a:pt x="651" y="209"/>
                  </a:lnTo>
                  <a:lnTo>
                    <a:pt x="708" y="150"/>
                  </a:lnTo>
                  <a:lnTo>
                    <a:pt x="742" y="70"/>
                  </a:lnTo>
                  <a:lnTo>
                    <a:pt x="787" y="17"/>
                  </a:lnTo>
                  <a:lnTo>
                    <a:pt x="864" y="0"/>
                  </a:lnTo>
                  <a:lnTo>
                    <a:pt x="950" y="29"/>
                  </a:lnTo>
                  <a:lnTo>
                    <a:pt x="936" y="113"/>
                  </a:lnTo>
                  <a:lnTo>
                    <a:pt x="904" y="193"/>
                  </a:lnTo>
                  <a:lnTo>
                    <a:pt x="884" y="275"/>
                  </a:lnTo>
                  <a:lnTo>
                    <a:pt x="841" y="352"/>
                  </a:lnTo>
                  <a:lnTo>
                    <a:pt x="783" y="300"/>
                  </a:lnTo>
                  <a:lnTo>
                    <a:pt x="796" y="376"/>
                  </a:lnTo>
                  <a:lnTo>
                    <a:pt x="772" y="451"/>
                  </a:lnTo>
                  <a:lnTo>
                    <a:pt x="748" y="532"/>
                  </a:lnTo>
                  <a:lnTo>
                    <a:pt x="690" y="585"/>
                  </a:lnTo>
                  <a:lnTo>
                    <a:pt x="621" y="609"/>
                  </a:lnTo>
                  <a:lnTo>
                    <a:pt x="558" y="560"/>
                  </a:lnTo>
                  <a:lnTo>
                    <a:pt x="500" y="585"/>
                  </a:lnTo>
                  <a:lnTo>
                    <a:pt x="448" y="584"/>
                  </a:lnTo>
                  <a:lnTo>
                    <a:pt x="430" y="711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69" name="Freeform 221"/>
            <p:cNvSpPr>
              <a:spLocks/>
            </p:cNvSpPr>
            <p:nvPr/>
          </p:nvSpPr>
          <p:spPr bwMode="auto">
            <a:xfrm>
              <a:off x="4562" y="1021"/>
              <a:ext cx="141" cy="169"/>
            </a:xfrm>
            <a:custGeom>
              <a:avLst/>
              <a:gdLst/>
              <a:ahLst/>
              <a:cxnLst>
                <a:cxn ang="0">
                  <a:pos x="318" y="0"/>
                </a:cxn>
                <a:cxn ang="0">
                  <a:pos x="260" y="53"/>
                </a:cxn>
                <a:cxn ang="0">
                  <a:pos x="191" y="77"/>
                </a:cxn>
                <a:cxn ang="0">
                  <a:pos x="128" y="28"/>
                </a:cxn>
                <a:cxn ang="0">
                  <a:pos x="70" y="53"/>
                </a:cxn>
                <a:cxn ang="0">
                  <a:pos x="18" y="52"/>
                </a:cxn>
                <a:cxn ang="0">
                  <a:pos x="0" y="179"/>
                </a:cxn>
                <a:cxn ang="0">
                  <a:pos x="27" y="262"/>
                </a:cxn>
                <a:cxn ang="0">
                  <a:pos x="22" y="344"/>
                </a:cxn>
                <a:cxn ang="0">
                  <a:pos x="31" y="419"/>
                </a:cxn>
                <a:cxn ang="0">
                  <a:pos x="3" y="497"/>
                </a:cxn>
                <a:cxn ang="0">
                  <a:pos x="133" y="505"/>
                </a:cxn>
                <a:cxn ang="0">
                  <a:pos x="202" y="525"/>
                </a:cxn>
                <a:cxn ang="0">
                  <a:pos x="274" y="570"/>
                </a:cxn>
                <a:cxn ang="0">
                  <a:pos x="347" y="609"/>
                </a:cxn>
                <a:cxn ang="0">
                  <a:pos x="351" y="678"/>
                </a:cxn>
                <a:cxn ang="0">
                  <a:pos x="386" y="658"/>
                </a:cxn>
                <a:cxn ang="0">
                  <a:pos x="463" y="568"/>
                </a:cxn>
                <a:cxn ang="0">
                  <a:pos x="482" y="482"/>
                </a:cxn>
                <a:cxn ang="0">
                  <a:pos x="514" y="404"/>
                </a:cxn>
                <a:cxn ang="0">
                  <a:pos x="547" y="326"/>
                </a:cxn>
                <a:cxn ang="0">
                  <a:pos x="565" y="242"/>
                </a:cxn>
                <a:cxn ang="0">
                  <a:pos x="523" y="190"/>
                </a:cxn>
                <a:cxn ang="0">
                  <a:pos x="474" y="149"/>
                </a:cxn>
                <a:cxn ang="0">
                  <a:pos x="459" y="62"/>
                </a:cxn>
                <a:cxn ang="0">
                  <a:pos x="385" y="38"/>
                </a:cxn>
                <a:cxn ang="0">
                  <a:pos x="318" y="0"/>
                </a:cxn>
              </a:cxnLst>
              <a:rect l="0" t="0" r="r" b="b"/>
              <a:pathLst>
                <a:path w="565" h="678">
                  <a:moveTo>
                    <a:pt x="318" y="0"/>
                  </a:moveTo>
                  <a:lnTo>
                    <a:pt x="260" y="53"/>
                  </a:lnTo>
                  <a:lnTo>
                    <a:pt x="191" y="77"/>
                  </a:lnTo>
                  <a:lnTo>
                    <a:pt x="128" y="28"/>
                  </a:lnTo>
                  <a:lnTo>
                    <a:pt x="70" y="53"/>
                  </a:lnTo>
                  <a:lnTo>
                    <a:pt x="18" y="52"/>
                  </a:lnTo>
                  <a:lnTo>
                    <a:pt x="0" y="179"/>
                  </a:lnTo>
                  <a:lnTo>
                    <a:pt x="27" y="262"/>
                  </a:lnTo>
                  <a:lnTo>
                    <a:pt x="22" y="344"/>
                  </a:lnTo>
                  <a:lnTo>
                    <a:pt x="31" y="419"/>
                  </a:lnTo>
                  <a:lnTo>
                    <a:pt x="3" y="497"/>
                  </a:lnTo>
                  <a:lnTo>
                    <a:pt x="133" y="505"/>
                  </a:lnTo>
                  <a:lnTo>
                    <a:pt x="202" y="525"/>
                  </a:lnTo>
                  <a:lnTo>
                    <a:pt x="274" y="570"/>
                  </a:lnTo>
                  <a:lnTo>
                    <a:pt x="347" y="609"/>
                  </a:lnTo>
                  <a:lnTo>
                    <a:pt x="351" y="678"/>
                  </a:lnTo>
                  <a:lnTo>
                    <a:pt x="386" y="658"/>
                  </a:lnTo>
                  <a:lnTo>
                    <a:pt x="463" y="568"/>
                  </a:lnTo>
                  <a:lnTo>
                    <a:pt x="482" y="482"/>
                  </a:lnTo>
                  <a:lnTo>
                    <a:pt x="514" y="404"/>
                  </a:lnTo>
                  <a:lnTo>
                    <a:pt x="547" y="326"/>
                  </a:lnTo>
                  <a:lnTo>
                    <a:pt x="565" y="242"/>
                  </a:lnTo>
                  <a:lnTo>
                    <a:pt x="523" y="190"/>
                  </a:lnTo>
                  <a:lnTo>
                    <a:pt x="474" y="149"/>
                  </a:lnTo>
                  <a:lnTo>
                    <a:pt x="459" y="62"/>
                  </a:lnTo>
                  <a:lnTo>
                    <a:pt x="385" y="38"/>
                  </a:lnTo>
                  <a:lnTo>
                    <a:pt x="318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70" name="Freeform 222"/>
            <p:cNvSpPr>
              <a:spLocks/>
            </p:cNvSpPr>
            <p:nvPr/>
          </p:nvSpPr>
          <p:spPr bwMode="auto">
            <a:xfrm>
              <a:off x="4562" y="1021"/>
              <a:ext cx="141" cy="169"/>
            </a:xfrm>
            <a:custGeom>
              <a:avLst/>
              <a:gdLst/>
              <a:ahLst/>
              <a:cxnLst>
                <a:cxn ang="0">
                  <a:pos x="318" y="0"/>
                </a:cxn>
                <a:cxn ang="0">
                  <a:pos x="260" y="53"/>
                </a:cxn>
                <a:cxn ang="0">
                  <a:pos x="191" y="77"/>
                </a:cxn>
                <a:cxn ang="0">
                  <a:pos x="128" y="28"/>
                </a:cxn>
                <a:cxn ang="0">
                  <a:pos x="70" y="53"/>
                </a:cxn>
                <a:cxn ang="0">
                  <a:pos x="18" y="52"/>
                </a:cxn>
                <a:cxn ang="0">
                  <a:pos x="0" y="179"/>
                </a:cxn>
                <a:cxn ang="0">
                  <a:pos x="27" y="262"/>
                </a:cxn>
                <a:cxn ang="0">
                  <a:pos x="22" y="344"/>
                </a:cxn>
                <a:cxn ang="0">
                  <a:pos x="31" y="419"/>
                </a:cxn>
                <a:cxn ang="0">
                  <a:pos x="3" y="497"/>
                </a:cxn>
                <a:cxn ang="0">
                  <a:pos x="133" y="505"/>
                </a:cxn>
                <a:cxn ang="0">
                  <a:pos x="202" y="525"/>
                </a:cxn>
                <a:cxn ang="0">
                  <a:pos x="274" y="570"/>
                </a:cxn>
                <a:cxn ang="0">
                  <a:pos x="347" y="609"/>
                </a:cxn>
                <a:cxn ang="0">
                  <a:pos x="351" y="678"/>
                </a:cxn>
                <a:cxn ang="0">
                  <a:pos x="386" y="658"/>
                </a:cxn>
                <a:cxn ang="0">
                  <a:pos x="463" y="568"/>
                </a:cxn>
                <a:cxn ang="0">
                  <a:pos x="482" y="482"/>
                </a:cxn>
                <a:cxn ang="0">
                  <a:pos x="514" y="404"/>
                </a:cxn>
                <a:cxn ang="0">
                  <a:pos x="547" y="326"/>
                </a:cxn>
                <a:cxn ang="0">
                  <a:pos x="565" y="242"/>
                </a:cxn>
                <a:cxn ang="0">
                  <a:pos x="523" y="190"/>
                </a:cxn>
                <a:cxn ang="0">
                  <a:pos x="474" y="149"/>
                </a:cxn>
                <a:cxn ang="0">
                  <a:pos x="459" y="62"/>
                </a:cxn>
                <a:cxn ang="0">
                  <a:pos x="385" y="38"/>
                </a:cxn>
                <a:cxn ang="0">
                  <a:pos x="318" y="0"/>
                </a:cxn>
              </a:cxnLst>
              <a:rect l="0" t="0" r="r" b="b"/>
              <a:pathLst>
                <a:path w="565" h="678">
                  <a:moveTo>
                    <a:pt x="318" y="0"/>
                  </a:moveTo>
                  <a:lnTo>
                    <a:pt x="260" y="53"/>
                  </a:lnTo>
                  <a:lnTo>
                    <a:pt x="191" y="77"/>
                  </a:lnTo>
                  <a:lnTo>
                    <a:pt x="128" y="28"/>
                  </a:lnTo>
                  <a:lnTo>
                    <a:pt x="70" y="53"/>
                  </a:lnTo>
                  <a:lnTo>
                    <a:pt x="18" y="52"/>
                  </a:lnTo>
                  <a:lnTo>
                    <a:pt x="0" y="179"/>
                  </a:lnTo>
                  <a:lnTo>
                    <a:pt x="27" y="262"/>
                  </a:lnTo>
                  <a:lnTo>
                    <a:pt x="22" y="344"/>
                  </a:lnTo>
                  <a:lnTo>
                    <a:pt x="31" y="419"/>
                  </a:lnTo>
                  <a:lnTo>
                    <a:pt x="3" y="497"/>
                  </a:lnTo>
                  <a:lnTo>
                    <a:pt x="133" y="505"/>
                  </a:lnTo>
                  <a:lnTo>
                    <a:pt x="202" y="525"/>
                  </a:lnTo>
                  <a:lnTo>
                    <a:pt x="274" y="570"/>
                  </a:lnTo>
                  <a:lnTo>
                    <a:pt x="347" y="609"/>
                  </a:lnTo>
                  <a:lnTo>
                    <a:pt x="351" y="678"/>
                  </a:lnTo>
                  <a:lnTo>
                    <a:pt x="386" y="658"/>
                  </a:lnTo>
                  <a:lnTo>
                    <a:pt x="463" y="568"/>
                  </a:lnTo>
                  <a:lnTo>
                    <a:pt x="482" y="482"/>
                  </a:lnTo>
                  <a:lnTo>
                    <a:pt x="514" y="404"/>
                  </a:lnTo>
                  <a:lnTo>
                    <a:pt x="547" y="326"/>
                  </a:lnTo>
                  <a:lnTo>
                    <a:pt x="565" y="242"/>
                  </a:lnTo>
                  <a:lnTo>
                    <a:pt x="523" y="190"/>
                  </a:lnTo>
                  <a:lnTo>
                    <a:pt x="474" y="149"/>
                  </a:lnTo>
                  <a:lnTo>
                    <a:pt x="459" y="62"/>
                  </a:lnTo>
                  <a:lnTo>
                    <a:pt x="385" y="38"/>
                  </a:lnTo>
                  <a:lnTo>
                    <a:pt x="318" y="0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71" name="Freeform 223"/>
            <p:cNvSpPr>
              <a:spLocks/>
            </p:cNvSpPr>
            <p:nvPr/>
          </p:nvSpPr>
          <p:spPr bwMode="auto">
            <a:xfrm>
              <a:off x="4396" y="1030"/>
              <a:ext cx="173" cy="172"/>
            </a:xfrm>
            <a:custGeom>
              <a:avLst/>
              <a:gdLst/>
              <a:ahLst/>
              <a:cxnLst>
                <a:cxn ang="0">
                  <a:pos x="37" y="359"/>
                </a:cxn>
                <a:cxn ang="0">
                  <a:pos x="126" y="294"/>
                </a:cxn>
                <a:cxn ang="0">
                  <a:pos x="203" y="295"/>
                </a:cxn>
                <a:cxn ang="0">
                  <a:pos x="233" y="374"/>
                </a:cxn>
                <a:cxn ang="0">
                  <a:pos x="203" y="436"/>
                </a:cxn>
                <a:cxn ang="0">
                  <a:pos x="194" y="496"/>
                </a:cxn>
                <a:cxn ang="0">
                  <a:pos x="154" y="559"/>
                </a:cxn>
                <a:cxn ang="0">
                  <a:pos x="213" y="605"/>
                </a:cxn>
                <a:cxn ang="0">
                  <a:pos x="276" y="633"/>
                </a:cxn>
                <a:cxn ang="0">
                  <a:pos x="339" y="686"/>
                </a:cxn>
                <a:cxn ang="0">
                  <a:pos x="431" y="621"/>
                </a:cxn>
                <a:cxn ang="0">
                  <a:pos x="504" y="650"/>
                </a:cxn>
                <a:cxn ang="0">
                  <a:pos x="476" y="576"/>
                </a:cxn>
                <a:cxn ang="0">
                  <a:pos x="417" y="521"/>
                </a:cxn>
                <a:cxn ang="0">
                  <a:pos x="451" y="476"/>
                </a:cxn>
                <a:cxn ang="0">
                  <a:pos x="528" y="496"/>
                </a:cxn>
                <a:cxn ang="0">
                  <a:pos x="666" y="460"/>
                </a:cxn>
                <a:cxn ang="0">
                  <a:pos x="694" y="382"/>
                </a:cxn>
                <a:cxn ang="0">
                  <a:pos x="685" y="307"/>
                </a:cxn>
                <a:cxn ang="0">
                  <a:pos x="690" y="225"/>
                </a:cxn>
                <a:cxn ang="0">
                  <a:pos x="663" y="142"/>
                </a:cxn>
                <a:cxn ang="0">
                  <a:pos x="552" y="84"/>
                </a:cxn>
                <a:cxn ang="0">
                  <a:pos x="520" y="0"/>
                </a:cxn>
                <a:cxn ang="0">
                  <a:pos x="451" y="33"/>
                </a:cxn>
                <a:cxn ang="0">
                  <a:pos x="407" y="98"/>
                </a:cxn>
                <a:cxn ang="0">
                  <a:pos x="360" y="153"/>
                </a:cxn>
                <a:cxn ang="0">
                  <a:pos x="315" y="136"/>
                </a:cxn>
                <a:cxn ang="0">
                  <a:pos x="261" y="68"/>
                </a:cxn>
                <a:cxn ang="0">
                  <a:pos x="130" y="160"/>
                </a:cxn>
                <a:cxn ang="0">
                  <a:pos x="70" y="215"/>
                </a:cxn>
                <a:cxn ang="0">
                  <a:pos x="0" y="258"/>
                </a:cxn>
                <a:cxn ang="0">
                  <a:pos x="37" y="359"/>
                </a:cxn>
              </a:cxnLst>
              <a:rect l="0" t="0" r="r" b="b"/>
              <a:pathLst>
                <a:path w="694" h="686">
                  <a:moveTo>
                    <a:pt x="37" y="359"/>
                  </a:moveTo>
                  <a:lnTo>
                    <a:pt x="126" y="294"/>
                  </a:lnTo>
                  <a:lnTo>
                    <a:pt x="203" y="295"/>
                  </a:lnTo>
                  <a:lnTo>
                    <a:pt x="233" y="374"/>
                  </a:lnTo>
                  <a:lnTo>
                    <a:pt x="203" y="436"/>
                  </a:lnTo>
                  <a:lnTo>
                    <a:pt x="194" y="496"/>
                  </a:lnTo>
                  <a:lnTo>
                    <a:pt x="154" y="559"/>
                  </a:lnTo>
                  <a:lnTo>
                    <a:pt x="213" y="605"/>
                  </a:lnTo>
                  <a:lnTo>
                    <a:pt x="276" y="633"/>
                  </a:lnTo>
                  <a:lnTo>
                    <a:pt x="339" y="686"/>
                  </a:lnTo>
                  <a:lnTo>
                    <a:pt x="431" y="621"/>
                  </a:lnTo>
                  <a:lnTo>
                    <a:pt x="504" y="650"/>
                  </a:lnTo>
                  <a:lnTo>
                    <a:pt x="476" y="576"/>
                  </a:lnTo>
                  <a:lnTo>
                    <a:pt x="417" y="521"/>
                  </a:lnTo>
                  <a:lnTo>
                    <a:pt x="451" y="476"/>
                  </a:lnTo>
                  <a:lnTo>
                    <a:pt x="528" y="496"/>
                  </a:lnTo>
                  <a:lnTo>
                    <a:pt x="666" y="460"/>
                  </a:lnTo>
                  <a:lnTo>
                    <a:pt x="694" y="382"/>
                  </a:lnTo>
                  <a:lnTo>
                    <a:pt x="685" y="307"/>
                  </a:lnTo>
                  <a:lnTo>
                    <a:pt x="690" y="225"/>
                  </a:lnTo>
                  <a:lnTo>
                    <a:pt x="663" y="142"/>
                  </a:lnTo>
                  <a:lnTo>
                    <a:pt x="552" y="84"/>
                  </a:lnTo>
                  <a:lnTo>
                    <a:pt x="520" y="0"/>
                  </a:lnTo>
                  <a:lnTo>
                    <a:pt x="451" y="33"/>
                  </a:lnTo>
                  <a:lnTo>
                    <a:pt x="407" y="98"/>
                  </a:lnTo>
                  <a:lnTo>
                    <a:pt x="360" y="153"/>
                  </a:lnTo>
                  <a:lnTo>
                    <a:pt x="315" y="136"/>
                  </a:lnTo>
                  <a:lnTo>
                    <a:pt x="261" y="68"/>
                  </a:lnTo>
                  <a:lnTo>
                    <a:pt x="130" y="160"/>
                  </a:lnTo>
                  <a:lnTo>
                    <a:pt x="70" y="215"/>
                  </a:lnTo>
                  <a:lnTo>
                    <a:pt x="0" y="258"/>
                  </a:lnTo>
                  <a:lnTo>
                    <a:pt x="37" y="359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72" name="Freeform 224"/>
            <p:cNvSpPr>
              <a:spLocks/>
            </p:cNvSpPr>
            <p:nvPr/>
          </p:nvSpPr>
          <p:spPr bwMode="auto">
            <a:xfrm>
              <a:off x="5122" y="1005"/>
              <a:ext cx="111" cy="149"/>
            </a:xfrm>
            <a:custGeom>
              <a:avLst/>
              <a:gdLst/>
              <a:ahLst/>
              <a:cxnLst>
                <a:cxn ang="0">
                  <a:pos x="346" y="496"/>
                </a:cxn>
                <a:cxn ang="0">
                  <a:pos x="257" y="557"/>
                </a:cxn>
                <a:cxn ang="0">
                  <a:pos x="202" y="598"/>
                </a:cxn>
                <a:cxn ang="0">
                  <a:pos x="122" y="585"/>
                </a:cxn>
                <a:cxn ang="0">
                  <a:pos x="43" y="574"/>
                </a:cxn>
                <a:cxn ang="0">
                  <a:pos x="0" y="507"/>
                </a:cxn>
                <a:cxn ang="0">
                  <a:pos x="67" y="460"/>
                </a:cxn>
                <a:cxn ang="0">
                  <a:pos x="102" y="384"/>
                </a:cxn>
                <a:cxn ang="0">
                  <a:pos x="126" y="300"/>
                </a:cxn>
                <a:cxn ang="0">
                  <a:pos x="150" y="217"/>
                </a:cxn>
                <a:cxn ang="0">
                  <a:pos x="178" y="134"/>
                </a:cxn>
                <a:cxn ang="0">
                  <a:pos x="214" y="0"/>
                </a:cxn>
                <a:cxn ang="0">
                  <a:pos x="298" y="67"/>
                </a:cxn>
                <a:cxn ang="0">
                  <a:pos x="330" y="140"/>
                </a:cxn>
                <a:cxn ang="0">
                  <a:pos x="293" y="217"/>
                </a:cxn>
                <a:cxn ang="0">
                  <a:pos x="307" y="298"/>
                </a:cxn>
                <a:cxn ang="0">
                  <a:pos x="341" y="315"/>
                </a:cxn>
                <a:cxn ang="0">
                  <a:pos x="368" y="257"/>
                </a:cxn>
                <a:cxn ang="0">
                  <a:pos x="442" y="291"/>
                </a:cxn>
                <a:cxn ang="0">
                  <a:pos x="436" y="386"/>
                </a:cxn>
                <a:cxn ang="0">
                  <a:pos x="419" y="460"/>
                </a:cxn>
                <a:cxn ang="0">
                  <a:pos x="346" y="496"/>
                </a:cxn>
              </a:cxnLst>
              <a:rect l="0" t="0" r="r" b="b"/>
              <a:pathLst>
                <a:path w="442" h="598">
                  <a:moveTo>
                    <a:pt x="346" y="496"/>
                  </a:moveTo>
                  <a:lnTo>
                    <a:pt x="257" y="557"/>
                  </a:lnTo>
                  <a:lnTo>
                    <a:pt x="202" y="598"/>
                  </a:lnTo>
                  <a:lnTo>
                    <a:pt x="122" y="585"/>
                  </a:lnTo>
                  <a:lnTo>
                    <a:pt x="43" y="574"/>
                  </a:lnTo>
                  <a:lnTo>
                    <a:pt x="0" y="507"/>
                  </a:lnTo>
                  <a:lnTo>
                    <a:pt x="67" y="460"/>
                  </a:lnTo>
                  <a:lnTo>
                    <a:pt x="102" y="384"/>
                  </a:lnTo>
                  <a:lnTo>
                    <a:pt x="126" y="300"/>
                  </a:lnTo>
                  <a:lnTo>
                    <a:pt x="150" y="217"/>
                  </a:lnTo>
                  <a:lnTo>
                    <a:pt x="178" y="134"/>
                  </a:lnTo>
                  <a:lnTo>
                    <a:pt x="214" y="0"/>
                  </a:lnTo>
                  <a:lnTo>
                    <a:pt x="298" y="67"/>
                  </a:lnTo>
                  <a:lnTo>
                    <a:pt x="330" y="140"/>
                  </a:lnTo>
                  <a:lnTo>
                    <a:pt x="293" y="217"/>
                  </a:lnTo>
                  <a:lnTo>
                    <a:pt x="307" y="298"/>
                  </a:lnTo>
                  <a:lnTo>
                    <a:pt x="341" y="315"/>
                  </a:lnTo>
                  <a:lnTo>
                    <a:pt x="368" y="257"/>
                  </a:lnTo>
                  <a:lnTo>
                    <a:pt x="442" y="291"/>
                  </a:lnTo>
                  <a:lnTo>
                    <a:pt x="436" y="386"/>
                  </a:lnTo>
                  <a:lnTo>
                    <a:pt x="419" y="460"/>
                  </a:lnTo>
                  <a:lnTo>
                    <a:pt x="346" y="496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73" name="Freeform 225"/>
            <p:cNvSpPr>
              <a:spLocks/>
            </p:cNvSpPr>
            <p:nvPr/>
          </p:nvSpPr>
          <p:spPr bwMode="auto">
            <a:xfrm>
              <a:off x="3696" y="1036"/>
              <a:ext cx="93" cy="127"/>
            </a:xfrm>
            <a:custGeom>
              <a:avLst/>
              <a:gdLst/>
              <a:ahLst/>
              <a:cxnLst>
                <a:cxn ang="0">
                  <a:pos x="146" y="473"/>
                </a:cxn>
                <a:cxn ang="0">
                  <a:pos x="211" y="509"/>
                </a:cxn>
                <a:cxn ang="0">
                  <a:pos x="281" y="473"/>
                </a:cxn>
                <a:cxn ang="0">
                  <a:pos x="356" y="436"/>
                </a:cxn>
                <a:cxn ang="0">
                  <a:pos x="371" y="343"/>
                </a:cxn>
                <a:cxn ang="0">
                  <a:pos x="302" y="246"/>
                </a:cxn>
                <a:cxn ang="0">
                  <a:pos x="296" y="162"/>
                </a:cxn>
                <a:cxn ang="0">
                  <a:pos x="288" y="94"/>
                </a:cxn>
                <a:cxn ang="0">
                  <a:pos x="220" y="48"/>
                </a:cxn>
                <a:cxn ang="0">
                  <a:pos x="157" y="0"/>
                </a:cxn>
                <a:cxn ang="0">
                  <a:pos x="135" y="113"/>
                </a:cxn>
                <a:cxn ang="0">
                  <a:pos x="123" y="197"/>
                </a:cxn>
                <a:cxn ang="0">
                  <a:pos x="63" y="218"/>
                </a:cxn>
                <a:cxn ang="0">
                  <a:pos x="0" y="266"/>
                </a:cxn>
                <a:cxn ang="0">
                  <a:pos x="41" y="352"/>
                </a:cxn>
                <a:cxn ang="0">
                  <a:pos x="102" y="399"/>
                </a:cxn>
                <a:cxn ang="0">
                  <a:pos x="146" y="473"/>
                </a:cxn>
              </a:cxnLst>
              <a:rect l="0" t="0" r="r" b="b"/>
              <a:pathLst>
                <a:path w="371" h="509">
                  <a:moveTo>
                    <a:pt x="146" y="473"/>
                  </a:moveTo>
                  <a:lnTo>
                    <a:pt x="211" y="509"/>
                  </a:lnTo>
                  <a:lnTo>
                    <a:pt x="281" y="473"/>
                  </a:lnTo>
                  <a:lnTo>
                    <a:pt x="356" y="436"/>
                  </a:lnTo>
                  <a:lnTo>
                    <a:pt x="371" y="343"/>
                  </a:lnTo>
                  <a:lnTo>
                    <a:pt x="302" y="246"/>
                  </a:lnTo>
                  <a:lnTo>
                    <a:pt x="296" y="162"/>
                  </a:lnTo>
                  <a:lnTo>
                    <a:pt x="288" y="94"/>
                  </a:lnTo>
                  <a:lnTo>
                    <a:pt x="220" y="48"/>
                  </a:lnTo>
                  <a:lnTo>
                    <a:pt x="157" y="0"/>
                  </a:lnTo>
                  <a:lnTo>
                    <a:pt x="135" y="113"/>
                  </a:lnTo>
                  <a:lnTo>
                    <a:pt x="123" y="197"/>
                  </a:lnTo>
                  <a:lnTo>
                    <a:pt x="63" y="218"/>
                  </a:lnTo>
                  <a:lnTo>
                    <a:pt x="0" y="266"/>
                  </a:lnTo>
                  <a:lnTo>
                    <a:pt x="41" y="352"/>
                  </a:lnTo>
                  <a:lnTo>
                    <a:pt x="102" y="399"/>
                  </a:lnTo>
                  <a:lnTo>
                    <a:pt x="146" y="473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74" name="Freeform 226"/>
            <p:cNvSpPr>
              <a:spLocks/>
            </p:cNvSpPr>
            <p:nvPr/>
          </p:nvSpPr>
          <p:spPr bwMode="auto">
            <a:xfrm>
              <a:off x="4318" y="1059"/>
              <a:ext cx="96" cy="194"/>
            </a:xfrm>
            <a:custGeom>
              <a:avLst/>
              <a:gdLst/>
              <a:ahLst/>
              <a:cxnLst>
                <a:cxn ang="0">
                  <a:pos x="372" y="757"/>
                </a:cxn>
                <a:cxn ang="0">
                  <a:pos x="260" y="770"/>
                </a:cxn>
                <a:cxn ang="0">
                  <a:pos x="179" y="778"/>
                </a:cxn>
                <a:cxn ang="0">
                  <a:pos x="101" y="755"/>
                </a:cxn>
                <a:cxn ang="0">
                  <a:pos x="73" y="675"/>
                </a:cxn>
                <a:cxn ang="0">
                  <a:pos x="20" y="626"/>
                </a:cxn>
                <a:cxn ang="0">
                  <a:pos x="24" y="524"/>
                </a:cxn>
                <a:cxn ang="0">
                  <a:pos x="13" y="448"/>
                </a:cxn>
                <a:cxn ang="0">
                  <a:pos x="4" y="372"/>
                </a:cxn>
                <a:cxn ang="0">
                  <a:pos x="0" y="286"/>
                </a:cxn>
                <a:cxn ang="0">
                  <a:pos x="45" y="185"/>
                </a:cxn>
                <a:cxn ang="0">
                  <a:pos x="117" y="162"/>
                </a:cxn>
                <a:cxn ang="0">
                  <a:pos x="166" y="145"/>
                </a:cxn>
                <a:cxn ang="0">
                  <a:pos x="218" y="78"/>
                </a:cxn>
                <a:cxn ang="0">
                  <a:pos x="227" y="0"/>
                </a:cxn>
                <a:cxn ang="0">
                  <a:pos x="291" y="49"/>
                </a:cxn>
                <a:cxn ang="0">
                  <a:pos x="311" y="145"/>
                </a:cxn>
                <a:cxn ang="0">
                  <a:pos x="348" y="246"/>
                </a:cxn>
                <a:cxn ang="0">
                  <a:pos x="278" y="304"/>
                </a:cxn>
                <a:cxn ang="0">
                  <a:pos x="218" y="360"/>
                </a:cxn>
                <a:cxn ang="0">
                  <a:pos x="278" y="418"/>
                </a:cxn>
                <a:cxn ang="0">
                  <a:pos x="330" y="476"/>
                </a:cxn>
                <a:cxn ang="0">
                  <a:pos x="320" y="544"/>
                </a:cxn>
                <a:cxn ang="0">
                  <a:pos x="384" y="593"/>
                </a:cxn>
                <a:cxn ang="0">
                  <a:pos x="368" y="673"/>
                </a:cxn>
                <a:cxn ang="0">
                  <a:pos x="372" y="757"/>
                </a:cxn>
              </a:cxnLst>
              <a:rect l="0" t="0" r="r" b="b"/>
              <a:pathLst>
                <a:path w="384" h="778">
                  <a:moveTo>
                    <a:pt x="372" y="757"/>
                  </a:moveTo>
                  <a:lnTo>
                    <a:pt x="260" y="770"/>
                  </a:lnTo>
                  <a:lnTo>
                    <a:pt x="179" y="778"/>
                  </a:lnTo>
                  <a:lnTo>
                    <a:pt x="101" y="755"/>
                  </a:lnTo>
                  <a:lnTo>
                    <a:pt x="73" y="675"/>
                  </a:lnTo>
                  <a:lnTo>
                    <a:pt x="20" y="626"/>
                  </a:lnTo>
                  <a:lnTo>
                    <a:pt x="24" y="524"/>
                  </a:lnTo>
                  <a:lnTo>
                    <a:pt x="13" y="448"/>
                  </a:lnTo>
                  <a:lnTo>
                    <a:pt x="4" y="372"/>
                  </a:lnTo>
                  <a:lnTo>
                    <a:pt x="0" y="286"/>
                  </a:lnTo>
                  <a:lnTo>
                    <a:pt x="45" y="185"/>
                  </a:lnTo>
                  <a:lnTo>
                    <a:pt x="117" y="162"/>
                  </a:lnTo>
                  <a:lnTo>
                    <a:pt x="166" y="145"/>
                  </a:lnTo>
                  <a:lnTo>
                    <a:pt x="218" y="78"/>
                  </a:lnTo>
                  <a:lnTo>
                    <a:pt x="227" y="0"/>
                  </a:lnTo>
                  <a:lnTo>
                    <a:pt x="291" y="49"/>
                  </a:lnTo>
                  <a:lnTo>
                    <a:pt x="311" y="145"/>
                  </a:lnTo>
                  <a:lnTo>
                    <a:pt x="348" y="246"/>
                  </a:lnTo>
                  <a:lnTo>
                    <a:pt x="278" y="304"/>
                  </a:lnTo>
                  <a:lnTo>
                    <a:pt x="218" y="360"/>
                  </a:lnTo>
                  <a:lnTo>
                    <a:pt x="278" y="418"/>
                  </a:lnTo>
                  <a:lnTo>
                    <a:pt x="330" y="476"/>
                  </a:lnTo>
                  <a:lnTo>
                    <a:pt x="320" y="544"/>
                  </a:lnTo>
                  <a:lnTo>
                    <a:pt x="384" y="593"/>
                  </a:lnTo>
                  <a:lnTo>
                    <a:pt x="368" y="673"/>
                  </a:lnTo>
                  <a:lnTo>
                    <a:pt x="372" y="757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75" name="Freeform 227"/>
            <p:cNvSpPr>
              <a:spLocks/>
            </p:cNvSpPr>
            <p:nvPr/>
          </p:nvSpPr>
          <p:spPr bwMode="auto">
            <a:xfrm>
              <a:off x="4318" y="1059"/>
              <a:ext cx="96" cy="194"/>
            </a:xfrm>
            <a:custGeom>
              <a:avLst/>
              <a:gdLst/>
              <a:ahLst/>
              <a:cxnLst>
                <a:cxn ang="0">
                  <a:pos x="372" y="757"/>
                </a:cxn>
                <a:cxn ang="0">
                  <a:pos x="260" y="770"/>
                </a:cxn>
                <a:cxn ang="0">
                  <a:pos x="179" y="778"/>
                </a:cxn>
                <a:cxn ang="0">
                  <a:pos x="101" y="755"/>
                </a:cxn>
                <a:cxn ang="0">
                  <a:pos x="73" y="675"/>
                </a:cxn>
                <a:cxn ang="0">
                  <a:pos x="20" y="626"/>
                </a:cxn>
                <a:cxn ang="0">
                  <a:pos x="24" y="524"/>
                </a:cxn>
                <a:cxn ang="0">
                  <a:pos x="13" y="448"/>
                </a:cxn>
                <a:cxn ang="0">
                  <a:pos x="4" y="372"/>
                </a:cxn>
                <a:cxn ang="0">
                  <a:pos x="0" y="286"/>
                </a:cxn>
                <a:cxn ang="0">
                  <a:pos x="45" y="185"/>
                </a:cxn>
                <a:cxn ang="0">
                  <a:pos x="117" y="162"/>
                </a:cxn>
                <a:cxn ang="0">
                  <a:pos x="166" y="145"/>
                </a:cxn>
                <a:cxn ang="0">
                  <a:pos x="218" y="78"/>
                </a:cxn>
                <a:cxn ang="0">
                  <a:pos x="227" y="0"/>
                </a:cxn>
                <a:cxn ang="0">
                  <a:pos x="291" y="49"/>
                </a:cxn>
                <a:cxn ang="0">
                  <a:pos x="311" y="145"/>
                </a:cxn>
                <a:cxn ang="0">
                  <a:pos x="348" y="246"/>
                </a:cxn>
                <a:cxn ang="0">
                  <a:pos x="278" y="304"/>
                </a:cxn>
                <a:cxn ang="0">
                  <a:pos x="218" y="360"/>
                </a:cxn>
                <a:cxn ang="0">
                  <a:pos x="278" y="418"/>
                </a:cxn>
                <a:cxn ang="0">
                  <a:pos x="330" y="476"/>
                </a:cxn>
                <a:cxn ang="0">
                  <a:pos x="320" y="544"/>
                </a:cxn>
                <a:cxn ang="0">
                  <a:pos x="384" y="593"/>
                </a:cxn>
                <a:cxn ang="0">
                  <a:pos x="368" y="673"/>
                </a:cxn>
                <a:cxn ang="0">
                  <a:pos x="372" y="757"/>
                </a:cxn>
              </a:cxnLst>
              <a:rect l="0" t="0" r="r" b="b"/>
              <a:pathLst>
                <a:path w="384" h="778">
                  <a:moveTo>
                    <a:pt x="372" y="757"/>
                  </a:moveTo>
                  <a:lnTo>
                    <a:pt x="260" y="770"/>
                  </a:lnTo>
                  <a:lnTo>
                    <a:pt x="179" y="778"/>
                  </a:lnTo>
                  <a:lnTo>
                    <a:pt x="101" y="755"/>
                  </a:lnTo>
                  <a:lnTo>
                    <a:pt x="73" y="675"/>
                  </a:lnTo>
                  <a:lnTo>
                    <a:pt x="20" y="626"/>
                  </a:lnTo>
                  <a:lnTo>
                    <a:pt x="24" y="524"/>
                  </a:lnTo>
                  <a:lnTo>
                    <a:pt x="13" y="448"/>
                  </a:lnTo>
                  <a:lnTo>
                    <a:pt x="4" y="372"/>
                  </a:lnTo>
                  <a:lnTo>
                    <a:pt x="0" y="286"/>
                  </a:lnTo>
                  <a:lnTo>
                    <a:pt x="45" y="185"/>
                  </a:lnTo>
                  <a:lnTo>
                    <a:pt x="117" y="162"/>
                  </a:lnTo>
                  <a:lnTo>
                    <a:pt x="166" y="145"/>
                  </a:lnTo>
                  <a:lnTo>
                    <a:pt x="218" y="78"/>
                  </a:lnTo>
                  <a:lnTo>
                    <a:pt x="227" y="0"/>
                  </a:lnTo>
                  <a:lnTo>
                    <a:pt x="291" y="49"/>
                  </a:lnTo>
                  <a:lnTo>
                    <a:pt x="311" y="145"/>
                  </a:lnTo>
                  <a:lnTo>
                    <a:pt x="348" y="246"/>
                  </a:lnTo>
                  <a:lnTo>
                    <a:pt x="278" y="304"/>
                  </a:lnTo>
                  <a:lnTo>
                    <a:pt x="218" y="360"/>
                  </a:lnTo>
                  <a:lnTo>
                    <a:pt x="278" y="418"/>
                  </a:lnTo>
                  <a:lnTo>
                    <a:pt x="330" y="476"/>
                  </a:lnTo>
                  <a:lnTo>
                    <a:pt x="320" y="544"/>
                  </a:lnTo>
                  <a:lnTo>
                    <a:pt x="384" y="593"/>
                  </a:lnTo>
                  <a:lnTo>
                    <a:pt x="368" y="673"/>
                  </a:lnTo>
                  <a:lnTo>
                    <a:pt x="372" y="757"/>
                  </a:lnTo>
                </a:path>
              </a:pathLst>
            </a:custGeom>
            <a:solidFill>
              <a:schemeClr val="bg1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76" name="Freeform 228"/>
            <p:cNvSpPr>
              <a:spLocks/>
            </p:cNvSpPr>
            <p:nvPr/>
          </p:nvSpPr>
          <p:spPr bwMode="auto">
            <a:xfrm>
              <a:off x="4233" y="1070"/>
              <a:ext cx="96" cy="120"/>
            </a:xfrm>
            <a:custGeom>
              <a:avLst/>
              <a:gdLst/>
              <a:ahLst/>
              <a:cxnLst>
                <a:cxn ang="0">
                  <a:pos x="186" y="414"/>
                </a:cxn>
                <a:cxn ang="0">
                  <a:pos x="287" y="450"/>
                </a:cxn>
                <a:cxn ang="0">
                  <a:pos x="366" y="479"/>
                </a:cxn>
                <a:cxn ang="0">
                  <a:pos x="355" y="403"/>
                </a:cxn>
                <a:cxn ang="0">
                  <a:pos x="346" y="327"/>
                </a:cxn>
                <a:cxn ang="0">
                  <a:pos x="342" y="241"/>
                </a:cxn>
                <a:cxn ang="0">
                  <a:pos x="387" y="140"/>
                </a:cxn>
                <a:cxn ang="0">
                  <a:pos x="267" y="103"/>
                </a:cxn>
                <a:cxn ang="0">
                  <a:pos x="218" y="43"/>
                </a:cxn>
                <a:cxn ang="0">
                  <a:pos x="166" y="0"/>
                </a:cxn>
                <a:cxn ang="0">
                  <a:pos x="104" y="39"/>
                </a:cxn>
                <a:cxn ang="0">
                  <a:pos x="27" y="35"/>
                </a:cxn>
                <a:cxn ang="0">
                  <a:pos x="25" y="121"/>
                </a:cxn>
                <a:cxn ang="0">
                  <a:pos x="40" y="204"/>
                </a:cxn>
                <a:cxn ang="0">
                  <a:pos x="0" y="343"/>
                </a:cxn>
                <a:cxn ang="0">
                  <a:pos x="113" y="386"/>
                </a:cxn>
                <a:cxn ang="0">
                  <a:pos x="186" y="414"/>
                </a:cxn>
              </a:cxnLst>
              <a:rect l="0" t="0" r="r" b="b"/>
              <a:pathLst>
                <a:path w="387" h="479">
                  <a:moveTo>
                    <a:pt x="186" y="414"/>
                  </a:moveTo>
                  <a:lnTo>
                    <a:pt x="287" y="450"/>
                  </a:lnTo>
                  <a:lnTo>
                    <a:pt x="366" y="479"/>
                  </a:lnTo>
                  <a:lnTo>
                    <a:pt x="355" y="403"/>
                  </a:lnTo>
                  <a:lnTo>
                    <a:pt x="346" y="327"/>
                  </a:lnTo>
                  <a:lnTo>
                    <a:pt x="342" y="241"/>
                  </a:lnTo>
                  <a:lnTo>
                    <a:pt x="387" y="140"/>
                  </a:lnTo>
                  <a:lnTo>
                    <a:pt x="267" y="103"/>
                  </a:lnTo>
                  <a:lnTo>
                    <a:pt x="218" y="43"/>
                  </a:lnTo>
                  <a:lnTo>
                    <a:pt x="166" y="0"/>
                  </a:lnTo>
                  <a:lnTo>
                    <a:pt x="104" y="39"/>
                  </a:lnTo>
                  <a:lnTo>
                    <a:pt x="27" y="35"/>
                  </a:lnTo>
                  <a:lnTo>
                    <a:pt x="25" y="121"/>
                  </a:lnTo>
                  <a:lnTo>
                    <a:pt x="40" y="204"/>
                  </a:lnTo>
                  <a:lnTo>
                    <a:pt x="0" y="343"/>
                  </a:lnTo>
                  <a:lnTo>
                    <a:pt x="113" y="386"/>
                  </a:lnTo>
                  <a:lnTo>
                    <a:pt x="186" y="414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77" name="Freeform 229"/>
            <p:cNvSpPr>
              <a:spLocks/>
            </p:cNvSpPr>
            <p:nvPr/>
          </p:nvSpPr>
          <p:spPr bwMode="auto">
            <a:xfrm>
              <a:off x="4718" y="1011"/>
              <a:ext cx="168" cy="179"/>
            </a:xfrm>
            <a:custGeom>
              <a:avLst/>
              <a:gdLst/>
              <a:ahLst/>
              <a:cxnLst>
                <a:cxn ang="0">
                  <a:pos x="553" y="507"/>
                </a:cxn>
                <a:cxn ang="0">
                  <a:pos x="419" y="573"/>
                </a:cxn>
                <a:cxn ang="0">
                  <a:pos x="346" y="536"/>
                </a:cxn>
                <a:cxn ang="0">
                  <a:pos x="302" y="537"/>
                </a:cxn>
                <a:cxn ang="0">
                  <a:pos x="346" y="611"/>
                </a:cxn>
                <a:cxn ang="0">
                  <a:pos x="404" y="668"/>
                </a:cxn>
                <a:cxn ang="0">
                  <a:pos x="350" y="714"/>
                </a:cxn>
                <a:cxn ang="0">
                  <a:pos x="278" y="689"/>
                </a:cxn>
                <a:cxn ang="0">
                  <a:pos x="258" y="605"/>
                </a:cxn>
                <a:cxn ang="0">
                  <a:pos x="218" y="532"/>
                </a:cxn>
                <a:cxn ang="0">
                  <a:pos x="156" y="471"/>
                </a:cxn>
                <a:cxn ang="0">
                  <a:pos x="96" y="517"/>
                </a:cxn>
                <a:cxn ang="0">
                  <a:pos x="0" y="496"/>
                </a:cxn>
                <a:cxn ang="0">
                  <a:pos x="42" y="422"/>
                </a:cxn>
                <a:cxn ang="0">
                  <a:pos x="33" y="338"/>
                </a:cxn>
                <a:cxn ang="0">
                  <a:pos x="81" y="310"/>
                </a:cxn>
                <a:cxn ang="0">
                  <a:pos x="108" y="323"/>
                </a:cxn>
                <a:cxn ang="0">
                  <a:pos x="112" y="240"/>
                </a:cxn>
                <a:cxn ang="0">
                  <a:pos x="112" y="96"/>
                </a:cxn>
                <a:cxn ang="0">
                  <a:pos x="150" y="35"/>
                </a:cxn>
                <a:cxn ang="0">
                  <a:pos x="218" y="0"/>
                </a:cxn>
                <a:cxn ang="0">
                  <a:pos x="247" y="69"/>
                </a:cxn>
                <a:cxn ang="0">
                  <a:pos x="315" y="76"/>
                </a:cxn>
                <a:cxn ang="0">
                  <a:pos x="388" y="44"/>
                </a:cxn>
                <a:cxn ang="0">
                  <a:pos x="457" y="83"/>
                </a:cxn>
                <a:cxn ang="0">
                  <a:pos x="516" y="143"/>
                </a:cxn>
                <a:cxn ang="0">
                  <a:pos x="573" y="192"/>
                </a:cxn>
                <a:cxn ang="0">
                  <a:pos x="594" y="266"/>
                </a:cxn>
                <a:cxn ang="0">
                  <a:pos x="674" y="385"/>
                </a:cxn>
                <a:cxn ang="0">
                  <a:pos x="601" y="434"/>
                </a:cxn>
                <a:cxn ang="0">
                  <a:pos x="553" y="507"/>
                </a:cxn>
              </a:cxnLst>
              <a:rect l="0" t="0" r="r" b="b"/>
              <a:pathLst>
                <a:path w="674" h="714">
                  <a:moveTo>
                    <a:pt x="553" y="507"/>
                  </a:moveTo>
                  <a:lnTo>
                    <a:pt x="419" y="573"/>
                  </a:lnTo>
                  <a:lnTo>
                    <a:pt x="346" y="536"/>
                  </a:lnTo>
                  <a:lnTo>
                    <a:pt x="302" y="537"/>
                  </a:lnTo>
                  <a:lnTo>
                    <a:pt x="346" y="611"/>
                  </a:lnTo>
                  <a:lnTo>
                    <a:pt x="404" y="668"/>
                  </a:lnTo>
                  <a:lnTo>
                    <a:pt x="350" y="714"/>
                  </a:lnTo>
                  <a:lnTo>
                    <a:pt x="278" y="689"/>
                  </a:lnTo>
                  <a:lnTo>
                    <a:pt x="258" y="605"/>
                  </a:lnTo>
                  <a:lnTo>
                    <a:pt x="218" y="532"/>
                  </a:lnTo>
                  <a:lnTo>
                    <a:pt x="156" y="471"/>
                  </a:lnTo>
                  <a:lnTo>
                    <a:pt x="96" y="517"/>
                  </a:lnTo>
                  <a:lnTo>
                    <a:pt x="0" y="496"/>
                  </a:lnTo>
                  <a:lnTo>
                    <a:pt x="42" y="422"/>
                  </a:lnTo>
                  <a:lnTo>
                    <a:pt x="33" y="338"/>
                  </a:lnTo>
                  <a:lnTo>
                    <a:pt x="81" y="310"/>
                  </a:lnTo>
                  <a:lnTo>
                    <a:pt x="108" y="323"/>
                  </a:lnTo>
                  <a:lnTo>
                    <a:pt x="112" y="240"/>
                  </a:lnTo>
                  <a:lnTo>
                    <a:pt x="112" y="96"/>
                  </a:lnTo>
                  <a:lnTo>
                    <a:pt x="150" y="35"/>
                  </a:lnTo>
                  <a:lnTo>
                    <a:pt x="218" y="0"/>
                  </a:lnTo>
                  <a:lnTo>
                    <a:pt x="247" y="69"/>
                  </a:lnTo>
                  <a:lnTo>
                    <a:pt x="315" y="76"/>
                  </a:lnTo>
                  <a:lnTo>
                    <a:pt x="388" y="44"/>
                  </a:lnTo>
                  <a:lnTo>
                    <a:pt x="457" y="83"/>
                  </a:lnTo>
                  <a:lnTo>
                    <a:pt x="516" y="143"/>
                  </a:lnTo>
                  <a:lnTo>
                    <a:pt x="573" y="192"/>
                  </a:lnTo>
                  <a:lnTo>
                    <a:pt x="594" y="266"/>
                  </a:lnTo>
                  <a:lnTo>
                    <a:pt x="674" y="385"/>
                  </a:lnTo>
                  <a:lnTo>
                    <a:pt x="601" y="434"/>
                  </a:lnTo>
                  <a:lnTo>
                    <a:pt x="553" y="507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78" name="Freeform 230"/>
            <p:cNvSpPr>
              <a:spLocks/>
            </p:cNvSpPr>
            <p:nvPr/>
          </p:nvSpPr>
          <p:spPr bwMode="auto">
            <a:xfrm>
              <a:off x="4146" y="1041"/>
              <a:ext cx="128" cy="114"/>
            </a:xfrm>
            <a:custGeom>
              <a:avLst/>
              <a:gdLst/>
              <a:ahLst/>
              <a:cxnLst>
                <a:cxn ang="0">
                  <a:pos x="348" y="459"/>
                </a:cxn>
                <a:cxn ang="0">
                  <a:pos x="267" y="443"/>
                </a:cxn>
                <a:cxn ang="0">
                  <a:pos x="184" y="438"/>
                </a:cxn>
                <a:cxn ang="0">
                  <a:pos x="106" y="429"/>
                </a:cxn>
                <a:cxn ang="0">
                  <a:pos x="0" y="419"/>
                </a:cxn>
                <a:cxn ang="0">
                  <a:pos x="28" y="281"/>
                </a:cxn>
                <a:cxn ang="0">
                  <a:pos x="38" y="201"/>
                </a:cxn>
                <a:cxn ang="0">
                  <a:pos x="106" y="157"/>
                </a:cxn>
                <a:cxn ang="0">
                  <a:pos x="174" y="108"/>
                </a:cxn>
                <a:cxn ang="0">
                  <a:pos x="223" y="42"/>
                </a:cxn>
                <a:cxn ang="0">
                  <a:pos x="295" y="0"/>
                </a:cxn>
                <a:cxn ang="0">
                  <a:pos x="373" y="6"/>
                </a:cxn>
                <a:cxn ang="0">
                  <a:pos x="438" y="25"/>
                </a:cxn>
                <a:cxn ang="0">
                  <a:pos x="500" y="21"/>
                </a:cxn>
                <a:cxn ang="0">
                  <a:pos x="514" y="116"/>
                </a:cxn>
                <a:cxn ang="0">
                  <a:pos x="452" y="155"/>
                </a:cxn>
                <a:cxn ang="0">
                  <a:pos x="375" y="151"/>
                </a:cxn>
                <a:cxn ang="0">
                  <a:pos x="373" y="237"/>
                </a:cxn>
                <a:cxn ang="0">
                  <a:pos x="388" y="320"/>
                </a:cxn>
                <a:cxn ang="0">
                  <a:pos x="348" y="459"/>
                </a:cxn>
              </a:cxnLst>
              <a:rect l="0" t="0" r="r" b="b"/>
              <a:pathLst>
                <a:path w="514" h="459">
                  <a:moveTo>
                    <a:pt x="348" y="459"/>
                  </a:moveTo>
                  <a:lnTo>
                    <a:pt x="267" y="443"/>
                  </a:lnTo>
                  <a:lnTo>
                    <a:pt x="184" y="438"/>
                  </a:lnTo>
                  <a:lnTo>
                    <a:pt x="106" y="429"/>
                  </a:lnTo>
                  <a:lnTo>
                    <a:pt x="0" y="419"/>
                  </a:lnTo>
                  <a:lnTo>
                    <a:pt x="28" y="281"/>
                  </a:lnTo>
                  <a:lnTo>
                    <a:pt x="38" y="201"/>
                  </a:lnTo>
                  <a:lnTo>
                    <a:pt x="106" y="157"/>
                  </a:lnTo>
                  <a:lnTo>
                    <a:pt x="174" y="108"/>
                  </a:lnTo>
                  <a:lnTo>
                    <a:pt x="223" y="42"/>
                  </a:lnTo>
                  <a:lnTo>
                    <a:pt x="295" y="0"/>
                  </a:lnTo>
                  <a:lnTo>
                    <a:pt x="373" y="6"/>
                  </a:lnTo>
                  <a:lnTo>
                    <a:pt x="438" y="25"/>
                  </a:lnTo>
                  <a:lnTo>
                    <a:pt x="500" y="21"/>
                  </a:lnTo>
                  <a:lnTo>
                    <a:pt x="514" y="116"/>
                  </a:lnTo>
                  <a:lnTo>
                    <a:pt x="452" y="155"/>
                  </a:lnTo>
                  <a:lnTo>
                    <a:pt x="375" y="151"/>
                  </a:lnTo>
                  <a:lnTo>
                    <a:pt x="373" y="237"/>
                  </a:lnTo>
                  <a:lnTo>
                    <a:pt x="388" y="320"/>
                  </a:lnTo>
                  <a:lnTo>
                    <a:pt x="348" y="459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79" name="Freeform 231"/>
            <p:cNvSpPr>
              <a:spLocks/>
            </p:cNvSpPr>
            <p:nvPr/>
          </p:nvSpPr>
          <p:spPr bwMode="auto">
            <a:xfrm>
              <a:off x="4856" y="1099"/>
              <a:ext cx="181" cy="98"/>
            </a:xfrm>
            <a:custGeom>
              <a:avLst/>
              <a:gdLst/>
              <a:ahLst/>
              <a:cxnLst>
                <a:cxn ang="0">
                  <a:pos x="226" y="323"/>
                </a:cxn>
                <a:cxn ang="0">
                  <a:pos x="306" y="305"/>
                </a:cxn>
                <a:cxn ang="0">
                  <a:pos x="380" y="274"/>
                </a:cxn>
                <a:cxn ang="0">
                  <a:pos x="439" y="213"/>
                </a:cxn>
                <a:cxn ang="0">
                  <a:pos x="492" y="214"/>
                </a:cxn>
                <a:cxn ang="0">
                  <a:pos x="541" y="256"/>
                </a:cxn>
                <a:cxn ang="0">
                  <a:pos x="608" y="311"/>
                </a:cxn>
                <a:cxn ang="0">
                  <a:pos x="701" y="394"/>
                </a:cxn>
                <a:cxn ang="0">
                  <a:pos x="723" y="371"/>
                </a:cxn>
                <a:cxn ang="0">
                  <a:pos x="665" y="311"/>
                </a:cxn>
                <a:cxn ang="0">
                  <a:pos x="617" y="242"/>
                </a:cxn>
                <a:cxn ang="0">
                  <a:pos x="574" y="168"/>
                </a:cxn>
                <a:cxn ang="0">
                  <a:pos x="496" y="69"/>
                </a:cxn>
                <a:cxn ang="0">
                  <a:pos x="425" y="27"/>
                </a:cxn>
                <a:cxn ang="0">
                  <a:pos x="351" y="0"/>
                </a:cxn>
                <a:cxn ang="0">
                  <a:pos x="269" y="15"/>
                </a:cxn>
                <a:cxn ang="0">
                  <a:pos x="121" y="34"/>
                </a:cxn>
                <a:cxn ang="0">
                  <a:pos x="48" y="83"/>
                </a:cxn>
                <a:cxn ang="0">
                  <a:pos x="0" y="156"/>
                </a:cxn>
                <a:cxn ang="0">
                  <a:pos x="84" y="263"/>
                </a:cxn>
                <a:cxn ang="0">
                  <a:pos x="153" y="298"/>
                </a:cxn>
                <a:cxn ang="0">
                  <a:pos x="226" y="323"/>
                </a:cxn>
              </a:cxnLst>
              <a:rect l="0" t="0" r="r" b="b"/>
              <a:pathLst>
                <a:path w="723" h="394">
                  <a:moveTo>
                    <a:pt x="226" y="323"/>
                  </a:moveTo>
                  <a:lnTo>
                    <a:pt x="306" y="305"/>
                  </a:lnTo>
                  <a:lnTo>
                    <a:pt x="380" y="274"/>
                  </a:lnTo>
                  <a:lnTo>
                    <a:pt x="439" y="213"/>
                  </a:lnTo>
                  <a:lnTo>
                    <a:pt x="492" y="214"/>
                  </a:lnTo>
                  <a:lnTo>
                    <a:pt x="541" y="256"/>
                  </a:lnTo>
                  <a:lnTo>
                    <a:pt x="608" y="311"/>
                  </a:lnTo>
                  <a:lnTo>
                    <a:pt x="701" y="394"/>
                  </a:lnTo>
                  <a:lnTo>
                    <a:pt x="723" y="371"/>
                  </a:lnTo>
                  <a:lnTo>
                    <a:pt x="665" y="311"/>
                  </a:lnTo>
                  <a:lnTo>
                    <a:pt x="617" y="242"/>
                  </a:lnTo>
                  <a:lnTo>
                    <a:pt x="574" y="168"/>
                  </a:lnTo>
                  <a:lnTo>
                    <a:pt x="496" y="69"/>
                  </a:lnTo>
                  <a:lnTo>
                    <a:pt x="425" y="27"/>
                  </a:lnTo>
                  <a:lnTo>
                    <a:pt x="351" y="0"/>
                  </a:lnTo>
                  <a:lnTo>
                    <a:pt x="269" y="15"/>
                  </a:lnTo>
                  <a:lnTo>
                    <a:pt x="121" y="34"/>
                  </a:lnTo>
                  <a:lnTo>
                    <a:pt x="48" y="83"/>
                  </a:lnTo>
                  <a:lnTo>
                    <a:pt x="0" y="156"/>
                  </a:lnTo>
                  <a:lnTo>
                    <a:pt x="84" y="263"/>
                  </a:lnTo>
                  <a:lnTo>
                    <a:pt x="153" y="298"/>
                  </a:lnTo>
                  <a:lnTo>
                    <a:pt x="226" y="323"/>
                  </a:lnTo>
                </a:path>
              </a:pathLst>
            </a:custGeom>
            <a:solidFill>
              <a:schemeClr val="bg1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80" name="Freeform 232"/>
            <p:cNvSpPr>
              <a:spLocks/>
            </p:cNvSpPr>
            <p:nvPr/>
          </p:nvSpPr>
          <p:spPr bwMode="auto">
            <a:xfrm>
              <a:off x="4017" y="1091"/>
              <a:ext cx="136" cy="170"/>
            </a:xfrm>
            <a:custGeom>
              <a:avLst/>
              <a:gdLst/>
              <a:ahLst/>
              <a:cxnLst>
                <a:cxn ang="0">
                  <a:pos x="408" y="682"/>
                </a:cxn>
                <a:cxn ang="0">
                  <a:pos x="365" y="658"/>
                </a:cxn>
                <a:cxn ang="0">
                  <a:pos x="350" y="594"/>
                </a:cxn>
                <a:cxn ang="0">
                  <a:pos x="271" y="568"/>
                </a:cxn>
                <a:cxn ang="0">
                  <a:pos x="199" y="537"/>
                </a:cxn>
                <a:cxn ang="0">
                  <a:pos x="138" y="489"/>
                </a:cxn>
                <a:cxn ang="0">
                  <a:pos x="73" y="552"/>
                </a:cxn>
                <a:cxn ang="0">
                  <a:pos x="0" y="424"/>
                </a:cxn>
                <a:cxn ang="0">
                  <a:pos x="69" y="415"/>
                </a:cxn>
                <a:cxn ang="0">
                  <a:pos x="104" y="334"/>
                </a:cxn>
                <a:cxn ang="0">
                  <a:pos x="98" y="257"/>
                </a:cxn>
                <a:cxn ang="0">
                  <a:pos x="83" y="95"/>
                </a:cxn>
                <a:cxn ang="0">
                  <a:pos x="131" y="13"/>
                </a:cxn>
                <a:cxn ang="0">
                  <a:pos x="153" y="95"/>
                </a:cxn>
                <a:cxn ang="0">
                  <a:pos x="232" y="116"/>
                </a:cxn>
                <a:cxn ang="0">
                  <a:pos x="292" y="67"/>
                </a:cxn>
                <a:cxn ang="0">
                  <a:pos x="344" y="0"/>
                </a:cxn>
                <a:cxn ang="0">
                  <a:pos x="409" y="24"/>
                </a:cxn>
                <a:cxn ang="0">
                  <a:pos x="481" y="53"/>
                </a:cxn>
                <a:cxn ang="0">
                  <a:pos x="544" y="81"/>
                </a:cxn>
                <a:cxn ang="0">
                  <a:pos x="516" y="219"/>
                </a:cxn>
                <a:cxn ang="0">
                  <a:pos x="444" y="334"/>
                </a:cxn>
                <a:cxn ang="0">
                  <a:pos x="456" y="417"/>
                </a:cxn>
                <a:cxn ang="0">
                  <a:pos x="441" y="493"/>
                </a:cxn>
                <a:cxn ang="0">
                  <a:pos x="525" y="501"/>
                </a:cxn>
                <a:cxn ang="0">
                  <a:pos x="465" y="653"/>
                </a:cxn>
                <a:cxn ang="0">
                  <a:pos x="408" y="682"/>
                </a:cxn>
              </a:cxnLst>
              <a:rect l="0" t="0" r="r" b="b"/>
              <a:pathLst>
                <a:path w="544" h="682">
                  <a:moveTo>
                    <a:pt x="408" y="682"/>
                  </a:moveTo>
                  <a:lnTo>
                    <a:pt x="365" y="658"/>
                  </a:lnTo>
                  <a:lnTo>
                    <a:pt x="350" y="594"/>
                  </a:lnTo>
                  <a:lnTo>
                    <a:pt x="271" y="568"/>
                  </a:lnTo>
                  <a:lnTo>
                    <a:pt x="199" y="537"/>
                  </a:lnTo>
                  <a:lnTo>
                    <a:pt x="138" y="489"/>
                  </a:lnTo>
                  <a:lnTo>
                    <a:pt x="73" y="552"/>
                  </a:lnTo>
                  <a:lnTo>
                    <a:pt x="0" y="424"/>
                  </a:lnTo>
                  <a:lnTo>
                    <a:pt x="69" y="415"/>
                  </a:lnTo>
                  <a:lnTo>
                    <a:pt x="104" y="334"/>
                  </a:lnTo>
                  <a:lnTo>
                    <a:pt x="98" y="257"/>
                  </a:lnTo>
                  <a:lnTo>
                    <a:pt x="83" y="95"/>
                  </a:lnTo>
                  <a:lnTo>
                    <a:pt x="131" y="13"/>
                  </a:lnTo>
                  <a:lnTo>
                    <a:pt x="153" y="95"/>
                  </a:lnTo>
                  <a:lnTo>
                    <a:pt x="232" y="116"/>
                  </a:lnTo>
                  <a:lnTo>
                    <a:pt x="292" y="67"/>
                  </a:lnTo>
                  <a:lnTo>
                    <a:pt x="344" y="0"/>
                  </a:lnTo>
                  <a:lnTo>
                    <a:pt x="409" y="24"/>
                  </a:lnTo>
                  <a:lnTo>
                    <a:pt x="481" y="53"/>
                  </a:lnTo>
                  <a:lnTo>
                    <a:pt x="544" y="81"/>
                  </a:lnTo>
                  <a:lnTo>
                    <a:pt x="516" y="219"/>
                  </a:lnTo>
                  <a:lnTo>
                    <a:pt x="444" y="334"/>
                  </a:lnTo>
                  <a:lnTo>
                    <a:pt x="456" y="417"/>
                  </a:lnTo>
                  <a:lnTo>
                    <a:pt x="441" y="493"/>
                  </a:lnTo>
                  <a:lnTo>
                    <a:pt x="525" y="501"/>
                  </a:lnTo>
                  <a:lnTo>
                    <a:pt x="465" y="653"/>
                  </a:lnTo>
                  <a:lnTo>
                    <a:pt x="408" y="682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81" name="Freeform 233"/>
            <p:cNvSpPr>
              <a:spLocks/>
            </p:cNvSpPr>
            <p:nvPr/>
          </p:nvSpPr>
          <p:spPr bwMode="auto">
            <a:xfrm>
              <a:off x="5209" y="1078"/>
              <a:ext cx="283" cy="287"/>
            </a:xfrm>
            <a:custGeom>
              <a:avLst/>
              <a:gdLst/>
              <a:ahLst/>
              <a:cxnLst>
                <a:cxn ang="0">
                  <a:pos x="1131" y="919"/>
                </a:cxn>
                <a:cxn ang="0">
                  <a:pos x="1087" y="995"/>
                </a:cxn>
                <a:cxn ang="0">
                  <a:pos x="1090" y="1073"/>
                </a:cxn>
                <a:cxn ang="0">
                  <a:pos x="1057" y="1122"/>
                </a:cxn>
                <a:cxn ang="0">
                  <a:pos x="980" y="1092"/>
                </a:cxn>
                <a:cxn ang="0">
                  <a:pos x="913" y="1048"/>
                </a:cxn>
                <a:cxn ang="0">
                  <a:pos x="869" y="975"/>
                </a:cxn>
                <a:cxn ang="0">
                  <a:pos x="795" y="984"/>
                </a:cxn>
                <a:cxn ang="0">
                  <a:pos x="718" y="960"/>
                </a:cxn>
                <a:cxn ang="0">
                  <a:pos x="670" y="952"/>
                </a:cxn>
                <a:cxn ang="0">
                  <a:pos x="649" y="1035"/>
                </a:cxn>
                <a:cxn ang="0">
                  <a:pos x="626" y="1120"/>
                </a:cxn>
                <a:cxn ang="0">
                  <a:pos x="588" y="1148"/>
                </a:cxn>
                <a:cxn ang="0">
                  <a:pos x="537" y="1081"/>
                </a:cxn>
                <a:cxn ang="0">
                  <a:pos x="490" y="1013"/>
                </a:cxn>
                <a:cxn ang="0">
                  <a:pos x="513" y="930"/>
                </a:cxn>
                <a:cxn ang="0">
                  <a:pos x="494" y="844"/>
                </a:cxn>
                <a:cxn ang="0">
                  <a:pos x="427" y="810"/>
                </a:cxn>
                <a:cxn ang="0">
                  <a:pos x="348" y="805"/>
                </a:cxn>
                <a:cxn ang="0">
                  <a:pos x="271" y="790"/>
                </a:cxn>
                <a:cxn ang="0">
                  <a:pos x="209" y="795"/>
                </a:cxn>
                <a:cxn ang="0">
                  <a:pos x="193" y="708"/>
                </a:cxn>
                <a:cxn ang="0">
                  <a:pos x="203" y="629"/>
                </a:cxn>
                <a:cxn ang="0">
                  <a:pos x="169" y="497"/>
                </a:cxn>
                <a:cxn ang="0">
                  <a:pos x="165" y="411"/>
                </a:cxn>
                <a:cxn ang="0">
                  <a:pos x="120" y="345"/>
                </a:cxn>
                <a:cxn ang="0">
                  <a:pos x="49" y="298"/>
                </a:cxn>
                <a:cxn ang="0">
                  <a:pos x="0" y="205"/>
                </a:cxn>
                <a:cxn ang="0">
                  <a:pos x="73" y="169"/>
                </a:cxn>
                <a:cxn ang="0">
                  <a:pos x="90" y="95"/>
                </a:cxn>
                <a:cxn ang="0">
                  <a:pos x="96" y="0"/>
                </a:cxn>
                <a:cxn ang="0">
                  <a:pos x="243" y="15"/>
                </a:cxn>
                <a:cxn ang="0">
                  <a:pos x="319" y="1"/>
                </a:cxn>
                <a:cxn ang="0">
                  <a:pos x="397" y="1"/>
                </a:cxn>
                <a:cxn ang="0">
                  <a:pos x="452" y="65"/>
                </a:cxn>
                <a:cxn ang="0">
                  <a:pos x="470" y="147"/>
                </a:cxn>
                <a:cxn ang="0">
                  <a:pos x="513" y="220"/>
                </a:cxn>
                <a:cxn ang="0">
                  <a:pos x="558" y="286"/>
                </a:cxn>
                <a:cxn ang="0">
                  <a:pos x="582" y="365"/>
                </a:cxn>
                <a:cxn ang="0">
                  <a:pos x="626" y="436"/>
                </a:cxn>
                <a:cxn ang="0">
                  <a:pos x="694" y="490"/>
                </a:cxn>
                <a:cxn ang="0">
                  <a:pos x="714" y="569"/>
                </a:cxn>
                <a:cxn ang="0">
                  <a:pos x="763" y="636"/>
                </a:cxn>
                <a:cxn ang="0">
                  <a:pos x="819" y="693"/>
                </a:cxn>
                <a:cxn ang="0">
                  <a:pos x="782" y="753"/>
                </a:cxn>
                <a:cxn ang="0">
                  <a:pos x="754" y="791"/>
                </a:cxn>
                <a:cxn ang="0">
                  <a:pos x="810" y="851"/>
                </a:cxn>
                <a:cxn ang="0">
                  <a:pos x="787" y="926"/>
                </a:cxn>
                <a:cxn ang="0">
                  <a:pos x="851" y="907"/>
                </a:cxn>
                <a:cxn ang="0">
                  <a:pos x="903" y="858"/>
                </a:cxn>
                <a:cxn ang="0">
                  <a:pos x="981" y="874"/>
                </a:cxn>
                <a:cxn ang="0">
                  <a:pos x="1057" y="883"/>
                </a:cxn>
                <a:cxn ang="0">
                  <a:pos x="1131" y="919"/>
                </a:cxn>
              </a:cxnLst>
              <a:rect l="0" t="0" r="r" b="b"/>
              <a:pathLst>
                <a:path w="1131" h="1148">
                  <a:moveTo>
                    <a:pt x="1131" y="919"/>
                  </a:moveTo>
                  <a:lnTo>
                    <a:pt x="1087" y="995"/>
                  </a:lnTo>
                  <a:lnTo>
                    <a:pt x="1090" y="1073"/>
                  </a:lnTo>
                  <a:lnTo>
                    <a:pt x="1057" y="1122"/>
                  </a:lnTo>
                  <a:lnTo>
                    <a:pt x="980" y="1092"/>
                  </a:lnTo>
                  <a:lnTo>
                    <a:pt x="913" y="1048"/>
                  </a:lnTo>
                  <a:lnTo>
                    <a:pt x="869" y="975"/>
                  </a:lnTo>
                  <a:lnTo>
                    <a:pt x="795" y="984"/>
                  </a:lnTo>
                  <a:lnTo>
                    <a:pt x="718" y="960"/>
                  </a:lnTo>
                  <a:lnTo>
                    <a:pt x="670" y="952"/>
                  </a:lnTo>
                  <a:lnTo>
                    <a:pt x="649" y="1035"/>
                  </a:lnTo>
                  <a:lnTo>
                    <a:pt x="626" y="1120"/>
                  </a:lnTo>
                  <a:lnTo>
                    <a:pt x="588" y="1148"/>
                  </a:lnTo>
                  <a:lnTo>
                    <a:pt x="537" y="1081"/>
                  </a:lnTo>
                  <a:lnTo>
                    <a:pt x="490" y="1013"/>
                  </a:lnTo>
                  <a:lnTo>
                    <a:pt x="513" y="930"/>
                  </a:lnTo>
                  <a:lnTo>
                    <a:pt x="494" y="844"/>
                  </a:lnTo>
                  <a:lnTo>
                    <a:pt x="427" y="810"/>
                  </a:lnTo>
                  <a:lnTo>
                    <a:pt x="348" y="805"/>
                  </a:lnTo>
                  <a:lnTo>
                    <a:pt x="271" y="790"/>
                  </a:lnTo>
                  <a:lnTo>
                    <a:pt x="209" y="795"/>
                  </a:lnTo>
                  <a:lnTo>
                    <a:pt x="193" y="708"/>
                  </a:lnTo>
                  <a:lnTo>
                    <a:pt x="203" y="629"/>
                  </a:lnTo>
                  <a:lnTo>
                    <a:pt x="169" y="497"/>
                  </a:lnTo>
                  <a:lnTo>
                    <a:pt x="165" y="411"/>
                  </a:lnTo>
                  <a:lnTo>
                    <a:pt x="120" y="345"/>
                  </a:lnTo>
                  <a:lnTo>
                    <a:pt x="49" y="298"/>
                  </a:lnTo>
                  <a:lnTo>
                    <a:pt x="0" y="205"/>
                  </a:lnTo>
                  <a:lnTo>
                    <a:pt x="73" y="169"/>
                  </a:lnTo>
                  <a:lnTo>
                    <a:pt x="90" y="95"/>
                  </a:lnTo>
                  <a:lnTo>
                    <a:pt x="96" y="0"/>
                  </a:lnTo>
                  <a:lnTo>
                    <a:pt x="243" y="15"/>
                  </a:lnTo>
                  <a:lnTo>
                    <a:pt x="319" y="1"/>
                  </a:lnTo>
                  <a:lnTo>
                    <a:pt x="397" y="1"/>
                  </a:lnTo>
                  <a:lnTo>
                    <a:pt x="452" y="65"/>
                  </a:lnTo>
                  <a:lnTo>
                    <a:pt x="470" y="147"/>
                  </a:lnTo>
                  <a:lnTo>
                    <a:pt x="513" y="220"/>
                  </a:lnTo>
                  <a:lnTo>
                    <a:pt x="558" y="286"/>
                  </a:lnTo>
                  <a:lnTo>
                    <a:pt x="582" y="365"/>
                  </a:lnTo>
                  <a:lnTo>
                    <a:pt x="626" y="436"/>
                  </a:lnTo>
                  <a:lnTo>
                    <a:pt x="694" y="490"/>
                  </a:lnTo>
                  <a:lnTo>
                    <a:pt x="714" y="569"/>
                  </a:lnTo>
                  <a:lnTo>
                    <a:pt x="763" y="636"/>
                  </a:lnTo>
                  <a:lnTo>
                    <a:pt x="819" y="693"/>
                  </a:lnTo>
                  <a:lnTo>
                    <a:pt x="782" y="753"/>
                  </a:lnTo>
                  <a:lnTo>
                    <a:pt x="754" y="791"/>
                  </a:lnTo>
                  <a:lnTo>
                    <a:pt x="810" y="851"/>
                  </a:lnTo>
                  <a:lnTo>
                    <a:pt x="787" y="926"/>
                  </a:lnTo>
                  <a:lnTo>
                    <a:pt x="851" y="907"/>
                  </a:lnTo>
                  <a:lnTo>
                    <a:pt x="903" y="858"/>
                  </a:lnTo>
                  <a:lnTo>
                    <a:pt x="981" y="874"/>
                  </a:lnTo>
                  <a:lnTo>
                    <a:pt x="1057" y="883"/>
                  </a:lnTo>
                  <a:lnTo>
                    <a:pt x="1131" y="919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82" name="Freeform 234"/>
            <p:cNvSpPr>
              <a:spLocks/>
            </p:cNvSpPr>
            <p:nvPr/>
          </p:nvSpPr>
          <p:spPr bwMode="auto">
            <a:xfrm>
              <a:off x="5085" y="1129"/>
              <a:ext cx="166" cy="130"/>
            </a:xfrm>
            <a:custGeom>
              <a:avLst/>
              <a:gdLst/>
              <a:ahLst/>
              <a:cxnLst>
                <a:cxn ang="0">
                  <a:pos x="266" y="520"/>
                </a:cxn>
                <a:cxn ang="0">
                  <a:pos x="207" y="460"/>
                </a:cxn>
                <a:cxn ang="0">
                  <a:pos x="141" y="407"/>
                </a:cxn>
                <a:cxn ang="0">
                  <a:pos x="97" y="335"/>
                </a:cxn>
                <a:cxn ang="0">
                  <a:pos x="56" y="262"/>
                </a:cxn>
                <a:cxn ang="0">
                  <a:pos x="0" y="197"/>
                </a:cxn>
                <a:cxn ang="0">
                  <a:pos x="62" y="88"/>
                </a:cxn>
                <a:cxn ang="0">
                  <a:pos x="150" y="11"/>
                </a:cxn>
                <a:cxn ang="0">
                  <a:pos x="193" y="78"/>
                </a:cxn>
                <a:cxn ang="0">
                  <a:pos x="272" y="89"/>
                </a:cxn>
                <a:cxn ang="0">
                  <a:pos x="352" y="102"/>
                </a:cxn>
                <a:cxn ang="0">
                  <a:pos x="407" y="61"/>
                </a:cxn>
                <a:cxn ang="0">
                  <a:pos x="496" y="0"/>
                </a:cxn>
                <a:cxn ang="0">
                  <a:pos x="545" y="93"/>
                </a:cxn>
                <a:cxn ang="0">
                  <a:pos x="616" y="140"/>
                </a:cxn>
                <a:cxn ang="0">
                  <a:pos x="661" y="206"/>
                </a:cxn>
                <a:cxn ang="0">
                  <a:pos x="665" y="292"/>
                </a:cxn>
                <a:cxn ang="0">
                  <a:pos x="564" y="340"/>
                </a:cxn>
                <a:cxn ang="0">
                  <a:pos x="528" y="393"/>
                </a:cxn>
                <a:cxn ang="0">
                  <a:pos x="448" y="410"/>
                </a:cxn>
                <a:cxn ang="0">
                  <a:pos x="392" y="469"/>
                </a:cxn>
                <a:cxn ang="0">
                  <a:pos x="331" y="481"/>
                </a:cxn>
                <a:cxn ang="0">
                  <a:pos x="266" y="520"/>
                </a:cxn>
              </a:cxnLst>
              <a:rect l="0" t="0" r="r" b="b"/>
              <a:pathLst>
                <a:path w="665" h="520">
                  <a:moveTo>
                    <a:pt x="266" y="520"/>
                  </a:moveTo>
                  <a:lnTo>
                    <a:pt x="207" y="460"/>
                  </a:lnTo>
                  <a:lnTo>
                    <a:pt x="141" y="407"/>
                  </a:lnTo>
                  <a:lnTo>
                    <a:pt x="97" y="335"/>
                  </a:lnTo>
                  <a:lnTo>
                    <a:pt x="56" y="262"/>
                  </a:lnTo>
                  <a:lnTo>
                    <a:pt x="0" y="197"/>
                  </a:lnTo>
                  <a:lnTo>
                    <a:pt x="62" y="88"/>
                  </a:lnTo>
                  <a:lnTo>
                    <a:pt x="150" y="11"/>
                  </a:lnTo>
                  <a:lnTo>
                    <a:pt x="193" y="78"/>
                  </a:lnTo>
                  <a:lnTo>
                    <a:pt x="272" y="89"/>
                  </a:lnTo>
                  <a:lnTo>
                    <a:pt x="352" y="102"/>
                  </a:lnTo>
                  <a:lnTo>
                    <a:pt x="407" y="61"/>
                  </a:lnTo>
                  <a:lnTo>
                    <a:pt x="496" y="0"/>
                  </a:lnTo>
                  <a:lnTo>
                    <a:pt x="545" y="93"/>
                  </a:lnTo>
                  <a:lnTo>
                    <a:pt x="616" y="140"/>
                  </a:lnTo>
                  <a:lnTo>
                    <a:pt x="661" y="206"/>
                  </a:lnTo>
                  <a:lnTo>
                    <a:pt x="665" y="292"/>
                  </a:lnTo>
                  <a:lnTo>
                    <a:pt x="564" y="340"/>
                  </a:lnTo>
                  <a:lnTo>
                    <a:pt x="528" y="393"/>
                  </a:lnTo>
                  <a:lnTo>
                    <a:pt x="448" y="410"/>
                  </a:lnTo>
                  <a:lnTo>
                    <a:pt x="392" y="469"/>
                  </a:lnTo>
                  <a:lnTo>
                    <a:pt x="331" y="481"/>
                  </a:lnTo>
                  <a:lnTo>
                    <a:pt x="266" y="520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83" name="Freeform 235"/>
            <p:cNvSpPr>
              <a:spLocks/>
            </p:cNvSpPr>
            <p:nvPr/>
          </p:nvSpPr>
          <p:spPr bwMode="auto">
            <a:xfrm>
              <a:off x="4127" y="1146"/>
              <a:ext cx="152" cy="90"/>
            </a:xfrm>
            <a:custGeom>
              <a:avLst/>
              <a:gdLst/>
              <a:ahLst/>
              <a:cxnLst>
                <a:cxn ang="0">
                  <a:pos x="84" y="282"/>
                </a:cxn>
                <a:cxn ang="0">
                  <a:pos x="193" y="341"/>
                </a:cxn>
                <a:cxn ang="0">
                  <a:pos x="269" y="362"/>
                </a:cxn>
                <a:cxn ang="0">
                  <a:pos x="335" y="313"/>
                </a:cxn>
                <a:cxn ang="0">
                  <a:pos x="384" y="269"/>
                </a:cxn>
                <a:cxn ang="0">
                  <a:pos x="454" y="305"/>
                </a:cxn>
                <a:cxn ang="0">
                  <a:pos x="520" y="353"/>
                </a:cxn>
                <a:cxn ang="0">
                  <a:pos x="560" y="277"/>
                </a:cxn>
                <a:cxn ang="0">
                  <a:pos x="584" y="196"/>
                </a:cxn>
                <a:cxn ang="0">
                  <a:pos x="609" y="111"/>
                </a:cxn>
                <a:cxn ang="0">
                  <a:pos x="536" y="83"/>
                </a:cxn>
                <a:cxn ang="0">
                  <a:pos x="423" y="40"/>
                </a:cxn>
                <a:cxn ang="0">
                  <a:pos x="342" y="24"/>
                </a:cxn>
                <a:cxn ang="0">
                  <a:pos x="259" y="19"/>
                </a:cxn>
                <a:cxn ang="0">
                  <a:pos x="181" y="10"/>
                </a:cxn>
                <a:cxn ang="0">
                  <a:pos x="75" y="0"/>
                </a:cxn>
                <a:cxn ang="0">
                  <a:pos x="3" y="115"/>
                </a:cxn>
                <a:cxn ang="0">
                  <a:pos x="15" y="198"/>
                </a:cxn>
                <a:cxn ang="0">
                  <a:pos x="0" y="274"/>
                </a:cxn>
                <a:cxn ang="0">
                  <a:pos x="84" y="282"/>
                </a:cxn>
              </a:cxnLst>
              <a:rect l="0" t="0" r="r" b="b"/>
              <a:pathLst>
                <a:path w="609" h="362">
                  <a:moveTo>
                    <a:pt x="84" y="282"/>
                  </a:moveTo>
                  <a:lnTo>
                    <a:pt x="193" y="341"/>
                  </a:lnTo>
                  <a:lnTo>
                    <a:pt x="269" y="362"/>
                  </a:lnTo>
                  <a:lnTo>
                    <a:pt x="335" y="313"/>
                  </a:lnTo>
                  <a:lnTo>
                    <a:pt x="384" y="269"/>
                  </a:lnTo>
                  <a:lnTo>
                    <a:pt x="454" y="305"/>
                  </a:lnTo>
                  <a:lnTo>
                    <a:pt x="520" y="353"/>
                  </a:lnTo>
                  <a:lnTo>
                    <a:pt x="560" y="277"/>
                  </a:lnTo>
                  <a:lnTo>
                    <a:pt x="584" y="196"/>
                  </a:lnTo>
                  <a:lnTo>
                    <a:pt x="609" y="111"/>
                  </a:lnTo>
                  <a:lnTo>
                    <a:pt x="536" y="83"/>
                  </a:lnTo>
                  <a:lnTo>
                    <a:pt x="423" y="40"/>
                  </a:lnTo>
                  <a:lnTo>
                    <a:pt x="342" y="24"/>
                  </a:lnTo>
                  <a:lnTo>
                    <a:pt x="259" y="19"/>
                  </a:lnTo>
                  <a:lnTo>
                    <a:pt x="181" y="10"/>
                  </a:lnTo>
                  <a:lnTo>
                    <a:pt x="75" y="0"/>
                  </a:lnTo>
                  <a:lnTo>
                    <a:pt x="3" y="115"/>
                  </a:lnTo>
                  <a:lnTo>
                    <a:pt x="15" y="198"/>
                  </a:lnTo>
                  <a:lnTo>
                    <a:pt x="0" y="274"/>
                  </a:lnTo>
                  <a:lnTo>
                    <a:pt x="84" y="282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84" name="Freeform 236"/>
            <p:cNvSpPr>
              <a:spLocks/>
            </p:cNvSpPr>
            <p:nvPr/>
          </p:nvSpPr>
          <p:spPr bwMode="auto">
            <a:xfrm>
              <a:off x="3690" y="1122"/>
              <a:ext cx="248" cy="280"/>
            </a:xfrm>
            <a:custGeom>
              <a:avLst/>
              <a:gdLst/>
              <a:ahLst/>
              <a:cxnLst>
                <a:cxn ang="0">
                  <a:pos x="557" y="1120"/>
                </a:cxn>
                <a:cxn ang="0">
                  <a:pos x="431" y="1098"/>
                </a:cxn>
                <a:cxn ang="0">
                  <a:pos x="384" y="1029"/>
                </a:cxn>
                <a:cxn ang="0">
                  <a:pos x="359" y="947"/>
                </a:cxn>
                <a:cxn ang="0">
                  <a:pos x="378" y="872"/>
                </a:cxn>
                <a:cxn ang="0">
                  <a:pos x="402" y="795"/>
                </a:cxn>
                <a:cxn ang="0">
                  <a:pos x="388" y="711"/>
                </a:cxn>
                <a:cxn ang="0">
                  <a:pos x="311" y="695"/>
                </a:cxn>
                <a:cxn ang="0">
                  <a:pos x="234" y="674"/>
                </a:cxn>
                <a:cxn ang="0">
                  <a:pos x="189" y="735"/>
                </a:cxn>
                <a:cxn ang="0">
                  <a:pos x="146" y="786"/>
                </a:cxn>
                <a:cxn ang="0">
                  <a:pos x="77" y="757"/>
                </a:cxn>
                <a:cxn ang="0">
                  <a:pos x="0" y="684"/>
                </a:cxn>
                <a:cxn ang="0">
                  <a:pos x="9" y="598"/>
                </a:cxn>
                <a:cxn ang="0">
                  <a:pos x="58" y="528"/>
                </a:cxn>
                <a:cxn ang="0">
                  <a:pos x="64" y="455"/>
                </a:cxn>
                <a:cxn ang="0">
                  <a:pos x="61" y="372"/>
                </a:cxn>
                <a:cxn ang="0">
                  <a:pos x="72" y="292"/>
                </a:cxn>
                <a:cxn ang="0">
                  <a:pos x="82" y="205"/>
                </a:cxn>
                <a:cxn ang="0">
                  <a:pos x="169" y="130"/>
                </a:cxn>
                <a:cxn ang="0">
                  <a:pos x="234" y="166"/>
                </a:cxn>
                <a:cxn ang="0">
                  <a:pos x="304" y="130"/>
                </a:cxn>
                <a:cxn ang="0">
                  <a:pos x="379" y="93"/>
                </a:cxn>
                <a:cxn ang="0">
                  <a:pos x="394" y="0"/>
                </a:cxn>
                <a:cxn ang="0">
                  <a:pos x="455" y="53"/>
                </a:cxn>
                <a:cxn ang="0">
                  <a:pos x="519" y="69"/>
                </a:cxn>
                <a:cxn ang="0">
                  <a:pos x="592" y="101"/>
                </a:cxn>
                <a:cxn ang="0">
                  <a:pos x="654" y="76"/>
                </a:cxn>
                <a:cxn ang="0">
                  <a:pos x="722" y="72"/>
                </a:cxn>
                <a:cxn ang="0">
                  <a:pos x="797" y="89"/>
                </a:cxn>
                <a:cxn ang="0">
                  <a:pos x="858" y="146"/>
                </a:cxn>
                <a:cxn ang="0">
                  <a:pos x="927" y="190"/>
                </a:cxn>
                <a:cxn ang="0">
                  <a:pos x="928" y="348"/>
                </a:cxn>
                <a:cxn ang="0">
                  <a:pos x="991" y="407"/>
                </a:cxn>
                <a:cxn ang="0">
                  <a:pos x="985" y="475"/>
                </a:cxn>
                <a:cxn ang="0">
                  <a:pos x="908" y="503"/>
                </a:cxn>
                <a:cxn ang="0">
                  <a:pos x="899" y="580"/>
                </a:cxn>
                <a:cxn ang="0">
                  <a:pos x="951" y="645"/>
                </a:cxn>
                <a:cxn ang="0">
                  <a:pos x="834" y="718"/>
                </a:cxn>
                <a:cxn ang="0">
                  <a:pos x="763" y="743"/>
                </a:cxn>
                <a:cxn ang="0">
                  <a:pos x="689" y="721"/>
                </a:cxn>
                <a:cxn ang="0">
                  <a:pos x="633" y="758"/>
                </a:cxn>
                <a:cxn ang="0">
                  <a:pos x="616" y="818"/>
                </a:cxn>
                <a:cxn ang="0">
                  <a:pos x="557" y="867"/>
                </a:cxn>
                <a:cxn ang="0">
                  <a:pos x="549" y="948"/>
                </a:cxn>
                <a:cxn ang="0">
                  <a:pos x="557" y="1032"/>
                </a:cxn>
                <a:cxn ang="0">
                  <a:pos x="557" y="1120"/>
                </a:cxn>
              </a:cxnLst>
              <a:rect l="0" t="0" r="r" b="b"/>
              <a:pathLst>
                <a:path w="991" h="1120">
                  <a:moveTo>
                    <a:pt x="557" y="1120"/>
                  </a:moveTo>
                  <a:lnTo>
                    <a:pt x="431" y="1098"/>
                  </a:lnTo>
                  <a:lnTo>
                    <a:pt x="384" y="1029"/>
                  </a:lnTo>
                  <a:lnTo>
                    <a:pt x="359" y="947"/>
                  </a:lnTo>
                  <a:lnTo>
                    <a:pt x="378" y="872"/>
                  </a:lnTo>
                  <a:lnTo>
                    <a:pt x="402" y="795"/>
                  </a:lnTo>
                  <a:lnTo>
                    <a:pt x="388" y="711"/>
                  </a:lnTo>
                  <a:lnTo>
                    <a:pt x="311" y="695"/>
                  </a:lnTo>
                  <a:lnTo>
                    <a:pt x="234" y="674"/>
                  </a:lnTo>
                  <a:lnTo>
                    <a:pt x="189" y="735"/>
                  </a:lnTo>
                  <a:lnTo>
                    <a:pt x="146" y="786"/>
                  </a:lnTo>
                  <a:lnTo>
                    <a:pt x="77" y="757"/>
                  </a:lnTo>
                  <a:lnTo>
                    <a:pt x="0" y="684"/>
                  </a:lnTo>
                  <a:lnTo>
                    <a:pt x="9" y="598"/>
                  </a:lnTo>
                  <a:lnTo>
                    <a:pt x="58" y="528"/>
                  </a:lnTo>
                  <a:lnTo>
                    <a:pt x="64" y="455"/>
                  </a:lnTo>
                  <a:lnTo>
                    <a:pt x="61" y="372"/>
                  </a:lnTo>
                  <a:lnTo>
                    <a:pt x="72" y="292"/>
                  </a:lnTo>
                  <a:lnTo>
                    <a:pt x="82" y="205"/>
                  </a:lnTo>
                  <a:lnTo>
                    <a:pt x="169" y="130"/>
                  </a:lnTo>
                  <a:lnTo>
                    <a:pt x="234" y="166"/>
                  </a:lnTo>
                  <a:lnTo>
                    <a:pt x="304" y="130"/>
                  </a:lnTo>
                  <a:lnTo>
                    <a:pt x="379" y="93"/>
                  </a:lnTo>
                  <a:lnTo>
                    <a:pt x="394" y="0"/>
                  </a:lnTo>
                  <a:lnTo>
                    <a:pt x="455" y="53"/>
                  </a:lnTo>
                  <a:lnTo>
                    <a:pt x="519" y="69"/>
                  </a:lnTo>
                  <a:lnTo>
                    <a:pt x="592" y="101"/>
                  </a:lnTo>
                  <a:lnTo>
                    <a:pt x="654" y="76"/>
                  </a:lnTo>
                  <a:lnTo>
                    <a:pt x="722" y="72"/>
                  </a:lnTo>
                  <a:lnTo>
                    <a:pt x="797" y="89"/>
                  </a:lnTo>
                  <a:lnTo>
                    <a:pt x="858" y="146"/>
                  </a:lnTo>
                  <a:lnTo>
                    <a:pt x="927" y="190"/>
                  </a:lnTo>
                  <a:lnTo>
                    <a:pt x="928" y="348"/>
                  </a:lnTo>
                  <a:lnTo>
                    <a:pt x="991" y="407"/>
                  </a:lnTo>
                  <a:lnTo>
                    <a:pt x="985" y="475"/>
                  </a:lnTo>
                  <a:lnTo>
                    <a:pt x="908" y="503"/>
                  </a:lnTo>
                  <a:lnTo>
                    <a:pt x="899" y="580"/>
                  </a:lnTo>
                  <a:lnTo>
                    <a:pt x="951" y="645"/>
                  </a:lnTo>
                  <a:lnTo>
                    <a:pt x="834" y="718"/>
                  </a:lnTo>
                  <a:lnTo>
                    <a:pt x="763" y="743"/>
                  </a:lnTo>
                  <a:lnTo>
                    <a:pt x="689" y="721"/>
                  </a:lnTo>
                  <a:lnTo>
                    <a:pt x="633" y="758"/>
                  </a:lnTo>
                  <a:lnTo>
                    <a:pt x="616" y="818"/>
                  </a:lnTo>
                  <a:lnTo>
                    <a:pt x="557" y="867"/>
                  </a:lnTo>
                  <a:lnTo>
                    <a:pt x="549" y="948"/>
                  </a:lnTo>
                  <a:lnTo>
                    <a:pt x="557" y="1032"/>
                  </a:lnTo>
                  <a:lnTo>
                    <a:pt x="557" y="1120"/>
                  </a:lnTo>
                </a:path>
              </a:pathLst>
            </a:custGeom>
            <a:solidFill>
              <a:schemeClr val="bg1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85" name="Freeform 237"/>
            <p:cNvSpPr>
              <a:spLocks/>
            </p:cNvSpPr>
            <p:nvPr/>
          </p:nvSpPr>
          <p:spPr bwMode="auto">
            <a:xfrm>
              <a:off x="3945" y="1104"/>
              <a:ext cx="98" cy="93"/>
            </a:xfrm>
            <a:custGeom>
              <a:avLst/>
              <a:gdLst/>
              <a:ahLst/>
              <a:cxnLst>
                <a:cxn ang="0">
                  <a:pos x="369" y="42"/>
                </a:cxn>
                <a:cxn ang="0">
                  <a:pos x="296" y="12"/>
                </a:cxn>
                <a:cxn ang="0">
                  <a:pos x="218" y="21"/>
                </a:cxn>
                <a:cxn ang="0">
                  <a:pos x="146" y="45"/>
                </a:cxn>
                <a:cxn ang="0">
                  <a:pos x="77" y="0"/>
                </a:cxn>
                <a:cxn ang="0">
                  <a:pos x="24" y="36"/>
                </a:cxn>
                <a:cxn ang="0">
                  <a:pos x="58" y="93"/>
                </a:cxn>
                <a:cxn ang="0">
                  <a:pos x="82" y="176"/>
                </a:cxn>
                <a:cxn ang="0">
                  <a:pos x="0" y="260"/>
                </a:cxn>
                <a:cxn ang="0">
                  <a:pos x="53" y="301"/>
                </a:cxn>
                <a:cxn ang="0">
                  <a:pos x="121" y="294"/>
                </a:cxn>
                <a:cxn ang="0">
                  <a:pos x="183" y="303"/>
                </a:cxn>
                <a:cxn ang="0">
                  <a:pos x="286" y="371"/>
                </a:cxn>
                <a:cxn ang="0">
                  <a:pos x="355" y="362"/>
                </a:cxn>
                <a:cxn ang="0">
                  <a:pos x="390" y="281"/>
                </a:cxn>
                <a:cxn ang="0">
                  <a:pos x="384" y="204"/>
                </a:cxn>
                <a:cxn ang="0">
                  <a:pos x="369" y="42"/>
                </a:cxn>
              </a:cxnLst>
              <a:rect l="0" t="0" r="r" b="b"/>
              <a:pathLst>
                <a:path w="390" h="371">
                  <a:moveTo>
                    <a:pt x="369" y="42"/>
                  </a:moveTo>
                  <a:lnTo>
                    <a:pt x="296" y="12"/>
                  </a:lnTo>
                  <a:lnTo>
                    <a:pt x="218" y="21"/>
                  </a:lnTo>
                  <a:lnTo>
                    <a:pt x="146" y="45"/>
                  </a:lnTo>
                  <a:lnTo>
                    <a:pt x="77" y="0"/>
                  </a:lnTo>
                  <a:lnTo>
                    <a:pt x="24" y="36"/>
                  </a:lnTo>
                  <a:lnTo>
                    <a:pt x="58" y="93"/>
                  </a:lnTo>
                  <a:lnTo>
                    <a:pt x="82" y="176"/>
                  </a:lnTo>
                  <a:lnTo>
                    <a:pt x="0" y="260"/>
                  </a:lnTo>
                  <a:lnTo>
                    <a:pt x="53" y="301"/>
                  </a:lnTo>
                  <a:lnTo>
                    <a:pt x="121" y="294"/>
                  </a:lnTo>
                  <a:lnTo>
                    <a:pt x="183" y="303"/>
                  </a:lnTo>
                  <a:lnTo>
                    <a:pt x="286" y="371"/>
                  </a:lnTo>
                  <a:lnTo>
                    <a:pt x="355" y="362"/>
                  </a:lnTo>
                  <a:lnTo>
                    <a:pt x="390" y="281"/>
                  </a:lnTo>
                  <a:lnTo>
                    <a:pt x="384" y="204"/>
                  </a:lnTo>
                  <a:lnTo>
                    <a:pt x="369" y="42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86" name="Freeform 238"/>
            <p:cNvSpPr>
              <a:spLocks/>
            </p:cNvSpPr>
            <p:nvPr/>
          </p:nvSpPr>
          <p:spPr bwMode="auto">
            <a:xfrm>
              <a:off x="4765" y="1138"/>
              <a:ext cx="187" cy="260"/>
            </a:xfrm>
            <a:custGeom>
              <a:avLst/>
              <a:gdLst/>
              <a:ahLst/>
              <a:cxnLst>
                <a:cxn ang="0">
                  <a:pos x="589" y="167"/>
                </a:cxn>
                <a:cxn ang="0">
                  <a:pos x="516" y="142"/>
                </a:cxn>
                <a:cxn ang="0">
                  <a:pos x="447" y="107"/>
                </a:cxn>
                <a:cxn ang="0">
                  <a:pos x="363" y="0"/>
                </a:cxn>
                <a:cxn ang="0">
                  <a:pos x="229" y="66"/>
                </a:cxn>
                <a:cxn ang="0">
                  <a:pos x="156" y="29"/>
                </a:cxn>
                <a:cxn ang="0">
                  <a:pos x="112" y="30"/>
                </a:cxn>
                <a:cxn ang="0">
                  <a:pos x="156" y="104"/>
                </a:cxn>
                <a:cxn ang="0">
                  <a:pos x="214" y="161"/>
                </a:cxn>
                <a:cxn ang="0">
                  <a:pos x="219" y="284"/>
                </a:cxn>
                <a:cxn ang="0">
                  <a:pos x="154" y="307"/>
                </a:cxn>
                <a:cxn ang="0">
                  <a:pos x="91" y="283"/>
                </a:cxn>
                <a:cxn ang="0">
                  <a:pos x="43" y="256"/>
                </a:cxn>
                <a:cxn ang="0">
                  <a:pos x="15" y="328"/>
                </a:cxn>
                <a:cxn ang="0">
                  <a:pos x="0" y="388"/>
                </a:cxn>
                <a:cxn ang="0">
                  <a:pos x="108" y="473"/>
                </a:cxn>
                <a:cxn ang="0">
                  <a:pos x="154" y="540"/>
                </a:cxn>
                <a:cxn ang="0">
                  <a:pos x="178" y="605"/>
                </a:cxn>
                <a:cxn ang="0">
                  <a:pos x="174" y="687"/>
                </a:cxn>
                <a:cxn ang="0">
                  <a:pos x="145" y="767"/>
                </a:cxn>
                <a:cxn ang="0">
                  <a:pos x="193" y="838"/>
                </a:cxn>
                <a:cxn ang="0">
                  <a:pos x="184" y="903"/>
                </a:cxn>
                <a:cxn ang="0">
                  <a:pos x="188" y="972"/>
                </a:cxn>
                <a:cxn ang="0">
                  <a:pos x="209" y="1041"/>
                </a:cxn>
                <a:cxn ang="0">
                  <a:pos x="275" y="993"/>
                </a:cxn>
                <a:cxn ang="0">
                  <a:pos x="348" y="974"/>
                </a:cxn>
                <a:cxn ang="0">
                  <a:pos x="416" y="1016"/>
                </a:cxn>
                <a:cxn ang="0">
                  <a:pos x="511" y="988"/>
                </a:cxn>
                <a:cxn ang="0">
                  <a:pos x="535" y="909"/>
                </a:cxn>
                <a:cxn ang="0">
                  <a:pos x="484" y="842"/>
                </a:cxn>
                <a:cxn ang="0">
                  <a:pos x="516" y="775"/>
                </a:cxn>
                <a:cxn ang="0">
                  <a:pos x="637" y="766"/>
                </a:cxn>
                <a:cxn ang="0">
                  <a:pos x="747" y="719"/>
                </a:cxn>
                <a:cxn ang="0">
                  <a:pos x="705" y="650"/>
                </a:cxn>
                <a:cxn ang="0">
                  <a:pos x="652" y="592"/>
                </a:cxn>
                <a:cxn ang="0">
                  <a:pos x="598" y="529"/>
                </a:cxn>
                <a:cxn ang="0">
                  <a:pos x="572" y="445"/>
                </a:cxn>
                <a:cxn ang="0">
                  <a:pos x="548" y="364"/>
                </a:cxn>
                <a:cxn ang="0">
                  <a:pos x="563" y="303"/>
                </a:cxn>
                <a:cxn ang="0">
                  <a:pos x="628" y="267"/>
                </a:cxn>
                <a:cxn ang="0">
                  <a:pos x="589" y="167"/>
                </a:cxn>
              </a:cxnLst>
              <a:rect l="0" t="0" r="r" b="b"/>
              <a:pathLst>
                <a:path w="747" h="1041">
                  <a:moveTo>
                    <a:pt x="589" y="167"/>
                  </a:moveTo>
                  <a:lnTo>
                    <a:pt x="516" y="142"/>
                  </a:lnTo>
                  <a:lnTo>
                    <a:pt x="447" y="107"/>
                  </a:lnTo>
                  <a:lnTo>
                    <a:pt x="363" y="0"/>
                  </a:lnTo>
                  <a:lnTo>
                    <a:pt x="229" y="66"/>
                  </a:lnTo>
                  <a:lnTo>
                    <a:pt x="156" y="29"/>
                  </a:lnTo>
                  <a:lnTo>
                    <a:pt x="112" y="30"/>
                  </a:lnTo>
                  <a:lnTo>
                    <a:pt x="156" y="104"/>
                  </a:lnTo>
                  <a:lnTo>
                    <a:pt x="214" y="161"/>
                  </a:lnTo>
                  <a:lnTo>
                    <a:pt x="219" y="284"/>
                  </a:lnTo>
                  <a:lnTo>
                    <a:pt x="154" y="307"/>
                  </a:lnTo>
                  <a:lnTo>
                    <a:pt x="91" y="283"/>
                  </a:lnTo>
                  <a:lnTo>
                    <a:pt x="43" y="256"/>
                  </a:lnTo>
                  <a:lnTo>
                    <a:pt x="15" y="328"/>
                  </a:lnTo>
                  <a:lnTo>
                    <a:pt x="0" y="388"/>
                  </a:lnTo>
                  <a:lnTo>
                    <a:pt x="108" y="473"/>
                  </a:lnTo>
                  <a:lnTo>
                    <a:pt x="154" y="540"/>
                  </a:lnTo>
                  <a:lnTo>
                    <a:pt x="178" y="605"/>
                  </a:lnTo>
                  <a:lnTo>
                    <a:pt x="174" y="687"/>
                  </a:lnTo>
                  <a:lnTo>
                    <a:pt x="145" y="767"/>
                  </a:lnTo>
                  <a:lnTo>
                    <a:pt x="193" y="838"/>
                  </a:lnTo>
                  <a:lnTo>
                    <a:pt x="184" y="903"/>
                  </a:lnTo>
                  <a:lnTo>
                    <a:pt x="188" y="972"/>
                  </a:lnTo>
                  <a:lnTo>
                    <a:pt x="209" y="1041"/>
                  </a:lnTo>
                  <a:lnTo>
                    <a:pt x="275" y="993"/>
                  </a:lnTo>
                  <a:lnTo>
                    <a:pt x="348" y="974"/>
                  </a:lnTo>
                  <a:lnTo>
                    <a:pt x="416" y="1016"/>
                  </a:lnTo>
                  <a:lnTo>
                    <a:pt x="511" y="988"/>
                  </a:lnTo>
                  <a:lnTo>
                    <a:pt x="535" y="909"/>
                  </a:lnTo>
                  <a:lnTo>
                    <a:pt x="484" y="842"/>
                  </a:lnTo>
                  <a:lnTo>
                    <a:pt x="516" y="775"/>
                  </a:lnTo>
                  <a:lnTo>
                    <a:pt x="637" y="766"/>
                  </a:lnTo>
                  <a:lnTo>
                    <a:pt x="747" y="719"/>
                  </a:lnTo>
                  <a:lnTo>
                    <a:pt x="705" y="650"/>
                  </a:lnTo>
                  <a:lnTo>
                    <a:pt x="652" y="592"/>
                  </a:lnTo>
                  <a:lnTo>
                    <a:pt x="598" y="529"/>
                  </a:lnTo>
                  <a:lnTo>
                    <a:pt x="572" y="445"/>
                  </a:lnTo>
                  <a:lnTo>
                    <a:pt x="548" y="364"/>
                  </a:lnTo>
                  <a:lnTo>
                    <a:pt x="563" y="303"/>
                  </a:lnTo>
                  <a:lnTo>
                    <a:pt x="628" y="267"/>
                  </a:lnTo>
                  <a:lnTo>
                    <a:pt x="589" y="167"/>
                  </a:lnTo>
                </a:path>
              </a:pathLst>
            </a:custGeom>
            <a:solidFill>
              <a:schemeClr val="bg1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87" name="Freeform 239"/>
            <p:cNvSpPr>
              <a:spLocks/>
            </p:cNvSpPr>
            <p:nvPr/>
          </p:nvSpPr>
          <p:spPr bwMode="auto">
            <a:xfrm>
              <a:off x="4211" y="1173"/>
              <a:ext cx="132" cy="125"/>
            </a:xfrm>
            <a:custGeom>
              <a:avLst/>
              <a:gdLst/>
              <a:ahLst/>
              <a:cxnLst>
                <a:cxn ang="0">
                  <a:pos x="531" y="296"/>
                </a:cxn>
                <a:cxn ang="0">
                  <a:pos x="491" y="391"/>
                </a:cxn>
                <a:cxn ang="0">
                  <a:pos x="420" y="423"/>
                </a:cxn>
                <a:cxn ang="0">
                  <a:pos x="361" y="464"/>
                </a:cxn>
                <a:cxn ang="0">
                  <a:pos x="290" y="497"/>
                </a:cxn>
                <a:cxn ang="0">
                  <a:pos x="212" y="492"/>
                </a:cxn>
                <a:cxn ang="0">
                  <a:pos x="146" y="444"/>
                </a:cxn>
                <a:cxn ang="0">
                  <a:pos x="153" y="363"/>
                </a:cxn>
                <a:cxn ang="0">
                  <a:pos x="97" y="302"/>
                </a:cxn>
                <a:cxn ang="0">
                  <a:pos x="0" y="202"/>
                </a:cxn>
                <a:cxn ang="0">
                  <a:pos x="49" y="158"/>
                </a:cxn>
                <a:cxn ang="0">
                  <a:pos x="119" y="194"/>
                </a:cxn>
                <a:cxn ang="0">
                  <a:pos x="185" y="242"/>
                </a:cxn>
                <a:cxn ang="0">
                  <a:pos x="225" y="166"/>
                </a:cxn>
                <a:cxn ang="0">
                  <a:pos x="249" y="85"/>
                </a:cxn>
                <a:cxn ang="0">
                  <a:pos x="274" y="0"/>
                </a:cxn>
                <a:cxn ang="0">
                  <a:pos x="375" y="36"/>
                </a:cxn>
                <a:cxn ang="0">
                  <a:pos x="454" y="65"/>
                </a:cxn>
                <a:cxn ang="0">
                  <a:pos x="450" y="167"/>
                </a:cxn>
                <a:cxn ang="0">
                  <a:pos x="503" y="216"/>
                </a:cxn>
                <a:cxn ang="0">
                  <a:pos x="531" y="296"/>
                </a:cxn>
              </a:cxnLst>
              <a:rect l="0" t="0" r="r" b="b"/>
              <a:pathLst>
                <a:path w="531" h="497">
                  <a:moveTo>
                    <a:pt x="531" y="296"/>
                  </a:moveTo>
                  <a:lnTo>
                    <a:pt x="491" y="391"/>
                  </a:lnTo>
                  <a:lnTo>
                    <a:pt x="420" y="423"/>
                  </a:lnTo>
                  <a:lnTo>
                    <a:pt x="361" y="464"/>
                  </a:lnTo>
                  <a:lnTo>
                    <a:pt x="290" y="497"/>
                  </a:lnTo>
                  <a:lnTo>
                    <a:pt x="212" y="492"/>
                  </a:lnTo>
                  <a:lnTo>
                    <a:pt x="146" y="444"/>
                  </a:lnTo>
                  <a:lnTo>
                    <a:pt x="153" y="363"/>
                  </a:lnTo>
                  <a:lnTo>
                    <a:pt x="97" y="302"/>
                  </a:lnTo>
                  <a:lnTo>
                    <a:pt x="0" y="202"/>
                  </a:lnTo>
                  <a:lnTo>
                    <a:pt x="49" y="158"/>
                  </a:lnTo>
                  <a:lnTo>
                    <a:pt x="119" y="194"/>
                  </a:lnTo>
                  <a:lnTo>
                    <a:pt x="185" y="242"/>
                  </a:lnTo>
                  <a:lnTo>
                    <a:pt x="225" y="166"/>
                  </a:lnTo>
                  <a:lnTo>
                    <a:pt x="249" y="85"/>
                  </a:lnTo>
                  <a:lnTo>
                    <a:pt x="274" y="0"/>
                  </a:lnTo>
                  <a:lnTo>
                    <a:pt x="375" y="36"/>
                  </a:lnTo>
                  <a:lnTo>
                    <a:pt x="454" y="65"/>
                  </a:lnTo>
                  <a:lnTo>
                    <a:pt x="450" y="167"/>
                  </a:lnTo>
                  <a:lnTo>
                    <a:pt x="503" y="216"/>
                  </a:lnTo>
                  <a:lnTo>
                    <a:pt x="531" y="296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88" name="Freeform 240"/>
            <p:cNvSpPr>
              <a:spLocks/>
            </p:cNvSpPr>
            <p:nvPr/>
          </p:nvSpPr>
          <p:spPr bwMode="auto">
            <a:xfrm>
              <a:off x="4638" y="1129"/>
              <a:ext cx="182" cy="167"/>
            </a:xfrm>
            <a:custGeom>
              <a:avLst/>
              <a:gdLst/>
              <a:ahLst/>
              <a:cxnLst>
                <a:cxn ang="0">
                  <a:pos x="163" y="348"/>
                </a:cxn>
                <a:cxn ang="0">
                  <a:pos x="134" y="431"/>
                </a:cxn>
                <a:cxn ang="0">
                  <a:pos x="70" y="484"/>
                </a:cxn>
                <a:cxn ang="0">
                  <a:pos x="0" y="529"/>
                </a:cxn>
                <a:cxn ang="0">
                  <a:pos x="56" y="572"/>
                </a:cxn>
                <a:cxn ang="0">
                  <a:pos x="154" y="621"/>
                </a:cxn>
                <a:cxn ang="0">
                  <a:pos x="218" y="669"/>
                </a:cxn>
                <a:cxn ang="0">
                  <a:pos x="279" y="600"/>
                </a:cxn>
                <a:cxn ang="0">
                  <a:pos x="275" y="517"/>
                </a:cxn>
                <a:cxn ang="0">
                  <a:pos x="288" y="455"/>
                </a:cxn>
                <a:cxn ang="0">
                  <a:pos x="344" y="492"/>
                </a:cxn>
                <a:cxn ang="0">
                  <a:pos x="376" y="412"/>
                </a:cxn>
                <a:cxn ang="0">
                  <a:pos x="509" y="424"/>
                </a:cxn>
                <a:cxn ang="0">
                  <a:pos x="524" y="364"/>
                </a:cxn>
                <a:cxn ang="0">
                  <a:pos x="552" y="292"/>
                </a:cxn>
                <a:cxn ang="0">
                  <a:pos x="600" y="319"/>
                </a:cxn>
                <a:cxn ang="0">
                  <a:pos x="663" y="343"/>
                </a:cxn>
                <a:cxn ang="0">
                  <a:pos x="728" y="320"/>
                </a:cxn>
                <a:cxn ang="0">
                  <a:pos x="723" y="197"/>
                </a:cxn>
                <a:cxn ang="0">
                  <a:pos x="669" y="243"/>
                </a:cxn>
                <a:cxn ang="0">
                  <a:pos x="597" y="218"/>
                </a:cxn>
                <a:cxn ang="0">
                  <a:pos x="577" y="134"/>
                </a:cxn>
                <a:cxn ang="0">
                  <a:pos x="537" y="61"/>
                </a:cxn>
                <a:cxn ang="0">
                  <a:pos x="475" y="0"/>
                </a:cxn>
                <a:cxn ang="0">
                  <a:pos x="415" y="46"/>
                </a:cxn>
                <a:cxn ang="0">
                  <a:pos x="319" y="25"/>
                </a:cxn>
                <a:cxn ang="0">
                  <a:pos x="294" y="138"/>
                </a:cxn>
                <a:cxn ang="0">
                  <a:pos x="251" y="205"/>
                </a:cxn>
                <a:cxn ang="0">
                  <a:pos x="211" y="279"/>
                </a:cxn>
                <a:cxn ang="0">
                  <a:pos x="163" y="348"/>
                </a:cxn>
              </a:cxnLst>
              <a:rect l="0" t="0" r="r" b="b"/>
              <a:pathLst>
                <a:path w="728" h="669">
                  <a:moveTo>
                    <a:pt x="163" y="348"/>
                  </a:moveTo>
                  <a:lnTo>
                    <a:pt x="134" y="431"/>
                  </a:lnTo>
                  <a:lnTo>
                    <a:pt x="70" y="484"/>
                  </a:lnTo>
                  <a:lnTo>
                    <a:pt x="0" y="529"/>
                  </a:lnTo>
                  <a:lnTo>
                    <a:pt x="56" y="572"/>
                  </a:lnTo>
                  <a:lnTo>
                    <a:pt x="154" y="621"/>
                  </a:lnTo>
                  <a:lnTo>
                    <a:pt x="218" y="669"/>
                  </a:lnTo>
                  <a:lnTo>
                    <a:pt x="279" y="600"/>
                  </a:lnTo>
                  <a:lnTo>
                    <a:pt x="275" y="517"/>
                  </a:lnTo>
                  <a:lnTo>
                    <a:pt x="288" y="455"/>
                  </a:lnTo>
                  <a:lnTo>
                    <a:pt x="344" y="492"/>
                  </a:lnTo>
                  <a:lnTo>
                    <a:pt x="376" y="412"/>
                  </a:lnTo>
                  <a:lnTo>
                    <a:pt x="509" y="424"/>
                  </a:lnTo>
                  <a:lnTo>
                    <a:pt x="524" y="364"/>
                  </a:lnTo>
                  <a:lnTo>
                    <a:pt x="552" y="292"/>
                  </a:lnTo>
                  <a:lnTo>
                    <a:pt x="600" y="319"/>
                  </a:lnTo>
                  <a:lnTo>
                    <a:pt x="663" y="343"/>
                  </a:lnTo>
                  <a:lnTo>
                    <a:pt x="728" y="320"/>
                  </a:lnTo>
                  <a:lnTo>
                    <a:pt x="723" y="197"/>
                  </a:lnTo>
                  <a:lnTo>
                    <a:pt x="669" y="243"/>
                  </a:lnTo>
                  <a:lnTo>
                    <a:pt x="597" y="218"/>
                  </a:lnTo>
                  <a:lnTo>
                    <a:pt x="577" y="134"/>
                  </a:lnTo>
                  <a:lnTo>
                    <a:pt x="537" y="61"/>
                  </a:lnTo>
                  <a:lnTo>
                    <a:pt x="475" y="0"/>
                  </a:lnTo>
                  <a:lnTo>
                    <a:pt x="415" y="46"/>
                  </a:lnTo>
                  <a:lnTo>
                    <a:pt x="319" y="25"/>
                  </a:lnTo>
                  <a:lnTo>
                    <a:pt x="294" y="138"/>
                  </a:lnTo>
                  <a:lnTo>
                    <a:pt x="251" y="205"/>
                  </a:lnTo>
                  <a:lnTo>
                    <a:pt x="211" y="279"/>
                  </a:lnTo>
                  <a:lnTo>
                    <a:pt x="163" y="348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89" name="Freeform 241"/>
            <p:cNvSpPr>
              <a:spLocks/>
            </p:cNvSpPr>
            <p:nvPr/>
          </p:nvSpPr>
          <p:spPr bwMode="auto">
            <a:xfrm>
              <a:off x="4638" y="1129"/>
              <a:ext cx="182" cy="167"/>
            </a:xfrm>
            <a:custGeom>
              <a:avLst/>
              <a:gdLst/>
              <a:ahLst/>
              <a:cxnLst>
                <a:cxn ang="0">
                  <a:pos x="163" y="348"/>
                </a:cxn>
                <a:cxn ang="0">
                  <a:pos x="134" y="431"/>
                </a:cxn>
                <a:cxn ang="0">
                  <a:pos x="70" y="484"/>
                </a:cxn>
                <a:cxn ang="0">
                  <a:pos x="0" y="529"/>
                </a:cxn>
                <a:cxn ang="0">
                  <a:pos x="56" y="572"/>
                </a:cxn>
                <a:cxn ang="0">
                  <a:pos x="154" y="621"/>
                </a:cxn>
                <a:cxn ang="0">
                  <a:pos x="218" y="669"/>
                </a:cxn>
                <a:cxn ang="0">
                  <a:pos x="279" y="600"/>
                </a:cxn>
                <a:cxn ang="0">
                  <a:pos x="275" y="517"/>
                </a:cxn>
                <a:cxn ang="0">
                  <a:pos x="288" y="455"/>
                </a:cxn>
                <a:cxn ang="0">
                  <a:pos x="344" y="492"/>
                </a:cxn>
                <a:cxn ang="0">
                  <a:pos x="376" y="412"/>
                </a:cxn>
                <a:cxn ang="0">
                  <a:pos x="509" y="424"/>
                </a:cxn>
                <a:cxn ang="0">
                  <a:pos x="524" y="364"/>
                </a:cxn>
                <a:cxn ang="0">
                  <a:pos x="552" y="292"/>
                </a:cxn>
                <a:cxn ang="0">
                  <a:pos x="600" y="319"/>
                </a:cxn>
                <a:cxn ang="0">
                  <a:pos x="663" y="343"/>
                </a:cxn>
                <a:cxn ang="0">
                  <a:pos x="728" y="320"/>
                </a:cxn>
                <a:cxn ang="0">
                  <a:pos x="723" y="197"/>
                </a:cxn>
                <a:cxn ang="0">
                  <a:pos x="669" y="243"/>
                </a:cxn>
                <a:cxn ang="0">
                  <a:pos x="597" y="218"/>
                </a:cxn>
                <a:cxn ang="0">
                  <a:pos x="577" y="134"/>
                </a:cxn>
                <a:cxn ang="0">
                  <a:pos x="537" y="61"/>
                </a:cxn>
                <a:cxn ang="0">
                  <a:pos x="475" y="0"/>
                </a:cxn>
                <a:cxn ang="0">
                  <a:pos x="415" y="46"/>
                </a:cxn>
                <a:cxn ang="0">
                  <a:pos x="319" y="25"/>
                </a:cxn>
                <a:cxn ang="0">
                  <a:pos x="294" y="138"/>
                </a:cxn>
                <a:cxn ang="0">
                  <a:pos x="251" y="205"/>
                </a:cxn>
                <a:cxn ang="0">
                  <a:pos x="211" y="279"/>
                </a:cxn>
                <a:cxn ang="0">
                  <a:pos x="163" y="348"/>
                </a:cxn>
              </a:cxnLst>
              <a:rect l="0" t="0" r="r" b="b"/>
              <a:pathLst>
                <a:path w="728" h="669">
                  <a:moveTo>
                    <a:pt x="163" y="348"/>
                  </a:moveTo>
                  <a:lnTo>
                    <a:pt x="134" y="431"/>
                  </a:lnTo>
                  <a:lnTo>
                    <a:pt x="70" y="484"/>
                  </a:lnTo>
                  <a:lnTo>
                    <a:pt x="0" y="529"/>
                  </a:lnTo>
                  <a:lnTo>
                    <a:pt x="56" y="572"/>
                  </a:lnTo>
                  <a:lnTo>
                    <a:pt x="154" y="621"/>
                  </a:lnTo>
                  <a:lnTo>
                    <a:pt x="218" y="669"/>
                  </a:lnTo>
                  <a:lnTo>
                    <a:pt x="279" y="600"/>
                  </a:lnTo>
                  <a:lnTo>
                    <a:pt x="275" y="517"/>
                  </a:lnTo>
                  <a:lnTo>
                    <a:pt x="288" y="455"/>
                  </a:lnTo>
                  <a:lnTo>
                    <a:pt x="344" y="492"/>
                  </a:lnTo>
                  <a:lnTo>
                    <a:pt x="376" y="412"/>
                  </a:lnTo>
                  <a:lnTo>
                    <a:pt x="509" y="424"/>
                  </a:lnTo>
                  <a:lnTo>
                    <a:pt x="524" y="364"/>
                  </a:lnTo>
                  <a:lnTo>
                    <a:pt x="552" y="292"/>
                  </a:lnTo>
                  <a:lnTo>
                    <a:pt x="600" y="319"/>
                  </a:lnTo>
                  <a:lnTo>
                    <a:pt x="663" y="343"/>
                  </a:lnTo>
                  <a:lnTo>
                    <a:pt x="728" y="320"/>
                  </a:lnTo>
                  <a:lnTo>
                    <a:pt x="723" y="197"/>
                  </a:lnTo>
                  <a:lnTo>
                    <a:pt x="669" y="243"/>
                  </a:lnTo>
                  <a:lnTo>
                    <a:pt x="597" y="218"/>
                  </a:lnTo>
                  <a:lnTo>
                    <a:pt x="577" y="134"/>
                  </a:lnTo>
                  <a:lnTo>
                    <a:pt x="537" y="61"/>
                  </a:lnTo>
                  <a:lnTo>
                    <a:pt x="475" y="0"/>
                  </a:lnTo>
                  <a:lnTo>
                    <a:pt x="415" y="46"/>
                  </a:lnTo>
                  <a:lnTo>
                    <a:pt x="319" y="25"/>
                  </a:lnTo>
                  <a:lnTo>
                    <a:pt x="294" y="138"/>
                  </a:lnTo>
                  <a:lnTo>
                    <a:pt x="251" y="205"/>
                  </a:lnTo>
                  <a:lnTo>
                    <a:pt x="211" y="279"/>
                  </a:lnTo>
                  <a:lnTo>
                    <a:pt x="163" y="348"/>
                  </a:lnTo>
                </a:path>
              </a:pathLst>
            </a:custGeom>
            <a:noFill/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90" name="Freeform 242"/>
            <p:cNvSpPr>
              <a:spLocks/>
            </p:cNvSpPr>
            <p:nvPr/>
          </p:nvSpPr>
          <p:spPr bwMode="auto">
            <a:xfrm>
              <a:off x="4462" y="1185"/>
              <a:ext cx="217" cy="301"/>
            </a:xfrm>
            <a:custGeom>
              <a:avLst/>
              <a:gdLst/>
              <a:ahLst/>
              <a:cxnLst>
                <a:cxn ang="0">
                  <a:pos x="0" y="346"/>
                </a:cxn>
                <a:cxn ang="0">
                  <a:pos x="72" y="342"/>
                </a:cxn>
                <a:cxn ang="0">
                  <a:pos x="144" y="335"/>
                </a:cxn>
                <a:cxn ang="0">
                  <a:pos x="164" y="255"/>
                </a:cxn>
                <a:cxn ang="0">
                  <a:pos x="104" y="209"/>
                </a:cxn>
                <a:cxn ang="0">
                  <a:pos x="76" y="65"/>
                </a:cxn>
                <a:cxn ang="0">
                  <a:pos x="168" y="0"/>
                </a:cxn>
                <a:cxn ang="0">
                  <a:pos x="241" y="29"/>
                </a:cxn>
                <a:cxn ang="0">
                  <a:pos x="251" y="117"/>
                </a:cxn>
                <a:cxn ang="0">
                  <a:pos x="270" y="198"/>
                </a:cxn>
                <a:cxn ang="0">
                  <a:pos x="345" y="169"/>
                </a:cxn>
                <a:cxn ang="0">
                  <a:pos x="424" y="186"/>
                </a:cxn>
                <a:cxn ang="0">
                  <a:pos x="508" y="198"/>
                </a:cxn>
                <a:cxn ang="0">
                  <a:pos x="500" y="267"/>
                </a:cxn>
                <a:cxn ang="0">
                  <a:pos x="561" y="284"/>
                </a:cxn>
                <a:cxn ang="0">
                  <a:pos x="621" y="226"/>
                </a:cxn>
                <a:cxn ang="0">
                  <a:pos x="678" y="165"/>
                </a:cxn>
                <a:cxn ang="0">
                  <a:pos x="709" y="93"/>
                </a:cxn>
                <a:cxn ang="0">
                  <a:pos x="751" y="20"/>
                </a:cxn>
                <a:cxn ang="0">
                  <a:pos x="786" y="0"/>
                </a:cxn>
                <a:cxn ang="0">
                  <a:pos x="868" y="122"/>
                </a:cxn>
                <a:cxn ang="0">
                  <a:pos x="839" y="205"/>
                </a:cxn>
                <a:cxn ang="0">
                  <a:pos x="775" y="258"/>
                </a:cxn>
                <a:cxn ang="0">
                  <a:pos x="705" y="303"/>
                </a:cxn>
                <a:cxn ang="0">
                  <a:pos x="761" y="346"/>
                </a:cxn>
                <a:cxn ang="0">
                  <a:pos x="767" y="419"/>
                </a:cxn>
                <a:cxn ang="0">
                  <a:pos x="811" y="452"/>
                </a:cxn>
                <a:cxn ang="0">
                  <a:pos x="771" y="525"/>
                </a:cxn>
                <a:cxn ang="0">
                  <a:pos x="709" y="532"/>
                </a:cxn>
                <a:cxn ang="0">
                  <a:pos x="688" y="600"/>
                </a:cxn>
                <a:cxn ang="0">
                  <a:pos x="690" y="673"/>
                </a:cxn>
                <a:cxn ang="0">
                  <a:pos x="608" y="752"/>
                </a:cxn>
                <a:cxn ang="0">
                  <a:pos x="561" y="771"/>
                </a:cxn>
                <a:cxn ang="0">
                  <a:pos x="528" y="810"/>
                </a:cxn>
                <a:cxn ang="0">
                  <a:pos x="460" y="819"/>
                </a:cxn>
                <a:cxn ang="0">
                  <a:pos x="400" y="866"/>
                </a:cxn>
                <a:cxn ang="0">
                  <a:pos x="403" y="947"/>
                </a:cxn>
                <a:cxn ang="0">
                  <a:pos x="460" y="1009"/>
                </a:cxn>
                <a:cxn ang="0">
                  <a:pos x="334" y="1044"/>
                </a:cxn>
                <a:cxn ang="0">
                  <a:pos x="319" y="1118"/>
                </a:cxn>
                <a:cxn ang="0">
                  <a:pos x="265" y="1178"/>
                </a:cxn>
                <a:cxn ang="0">
                  <a:pos x="188" y="1202"/>
                </a:cxn>
                <a:cxn ang="0">
                  <a:pos x="182" y="1118"/>
                </a:cxn>
                <a:cxn ang="0">
                  <a:pos x="144" y="1044"/>
                </a:cxn>
                <a:cxn ang="0">
                  <a:pos x="188" y="1019"/>
                </a:cxn>
                <a:cxn ang="0">
                  <a:pos x="206" y="939"/>
                </a:cxn>
                <a:cxn ang="0">
                  <a:pos x="242" y="887"/>
                </a:cxn>
                <a:cxn ang="0">
                  <a:pos x="218" y="803"/>
                </a:cxn>
                <a:cxn ang="0">
                  <a:pos x="173" y="758"/>
                </a:cxn>
                <a:cxn ang="0">
                  <a:pos x="48" y="702"/>
                </a:cxn>
                <a:cxn ang="0">
                  <a:pos x="97" y="637"/>
                </a:cxn>
                <a:cxn ang="0">
                  <a:pos x="158" y="617"/>
                </a:cxn>
                <a:cxn ang="0">
                  <a:pos x="134" y="534"/>
                </a:cxn>
                <a:cxn ang="0">
                  <a:pos x="92" y="473"/>
                </a:cxn>
                <a:cxn ang="0">
                  <a:pos x="0" y="346"/>
                </a:cxn>
              </a:cxnLst>
              <a:rect l="0" t="0" r="r" b="b"/>
              <a:pathLst>
                <a:path w="868" h="1202">
                  <a:moveTo>
                    <a:pt x="0" y="346"/>
                  </a:moveTo>
                  <a:lnTo>
                    <a:pt x="72" y="342"/>
                  </a:lnTo>
                  <a:lnTo>
                    <a:pt x="144" y="335"/>
                  </a:lnTo>
                  <a:lnTo>
                    <a:pt x="164" y="255"/>
                  </a:lnTo>
                  <a:lnTo>
                    <a:pt x="104" y="209"/>
                  </a:lnTo>
                  <a:lnTo>
                    <a:pt x="76" y="65"/>
                  </a:lnTo>
                  <a:lnTo>
                    <a:pt x="168" y="0"/>
                  </a:lnTo>
                  <a:lnTo>
                    <a:pt x="241" y="29"/>
                  </a:lnTo>
                  <a:lnTo>
                    <a:pt x="251" y="117"/>
                  </a:lnTo>
                  <a:lnTo>
                    <a:pt x="270" y="198"/>
                  </a:lnTo>
                  <a:lnTo>
                    <a:pt x="345" y="169"/>
                  </a:lnTo>
                  <a:lnTo>
                    <a:pt x="424" y="186"/>
                  </a:lnTo>
                  <a:lnTo>
                    <a:pt x="508" y="198"/>
                  </a:lnTo>
                  <a:lnTo>
                    <a:pt x="500" y="267"/>
                  </a:lnTo>
                  <a:lnTo>
                    <a:pt x="561" y="284"/>
                  </a:lnTo>
                  <a:lnTo>
                    <a:pt x="621" y="226"/>
                  </a:lnTo>
                  <a:lnTo>
                    <a:pt x="678" y="165"/>
                  </a:lnTo>
                  <a:lnTo>
                    <a:pt x="709" y="93"/>
                  </a:lnTo>
                  <a:lnTo>
                    <a:pt x="751" y="20"/>
                  </a:lnTo>
                  <a:lnTo>
                    <a:pt x="786" y="0"/>
                  </a:lnTo>
                  <a:lnTo>
                    <a:pt x="868" y="122"/>
                  </a:lnTo>
                  <a:lnTo>
                    <a:pt x="839" y="205"/>
                  </a:lnTo>
                  <a:lnTo>
                    <a:pt x="775" y="258"/>
                  </a:lnTo>
                  <a:lnTo>
                    <a:pt x="705" y="303"/>
                  </a:lnTo>
                  <a:lnTo>
                    <a:pt x="761" y="346"/>
                  </a:lnTo>
                  <a:lnTo>
                    <a:pt x="767" y="419"/>
                  </a:lnTo>
                  <a:lnTo>
                    <a:pt x="811" y="452"/>
                  </a:lnTo>
                  <a:lnTo>
                    <a:pt x="771" y="525"/>
                  </a:lnTo>
                  <a:lnTo>
                    <a:pt x="709" y="532"/>
                  </a:lnTo>
                  <a:lnTo>
                    <a:pt x="688" y="600"/>
                  </a:lnTo>
                  <a:lnTo>
                    <a:pt x="690" y="673"/>
                  </a:lnTo>
                  <a:lnTo>
                    <a:pt x="608" y="752"/>
                  </a:lnTo>
                  <a:lnTo>
                    <a:pt x="561" y="771"/>
                  </a:lnTo>
                  <a:lnTo>
                    <a:pt x="528" y="810"/>
                  </a:lnTo>
                  <a:lnTo>
                    <a:pt x="460" y="819"/>
                  </a:lnTo>
                  <a:lnTo>
                    <a:pt x="400" y="866"/>
                  </a:lnTo>
                  <a:lnTo>
                    <a:pt x="403" y="947"/>
                  </a:lnTo>
                  <a:lnTo>
                    <a:pt x="460" y="1009"/>
                  </a:lnTo>
                  <a:lnTo>
                    <a:pt x="334" y="1044"/>
                  </a:lnTo>
                  <a:lnTo>
                    <a:pt x="319" y="1118"/>
                  </a:lnTo>
                  <a:lnTo>
                    <a:pt x="265" y="1178"/>
                  </a:lnTo>
                  <a:lnTo>
                    <a:pt x="188" y="1202"/>
                  </a:lnTo>
                  <a:lnTo>
                    <a:pt x="182" y="1118"/>
                  </a:lnTo>
                  <a:lnTo>
                    <a:pt x="144" y="1044"/>
                  </a:lnTo>
                  <a:lnTo>
                    <a:pt x="188" y="1019"/>
                  </a:lnTo>
                  <a:lnTo>
                    <a:pt x="206" y="939"/>
                  </a:lnTo>
                  <a:lnTo>
                    <a:pt x="242" y="887"/>
                  </a:lnTo>
                  <a:lnTo>
                    <a:pt x="218" y="803"/>
                  </a:lnTo>
                  <a:lnTo>
                    <a:pt x="173" y="758"/>
                  </a:lnTo>
                  <a:lnTo>
                    <a:pt x="48" y="702"/>
                  </a:lnTo>
                  <a:lnTo>
                    <a:pt x="97" y="637"/>
                  </a:lnTo>
                  <a:lnTo>
                    <a:pt x="158" y="617"/>
                  </a:lnTo>
                  <a:lnTo>
                    <a:pt x="134" y="534"/>
                  </a:lnTo>
                  <a:lnTo>
                    <a:pt x="92" y="473"/>
                  </a:lnTo>
                  <a:lnTo>
                    <a:pt x="0" y="346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91" name="Freeform 243"/>
            <p:cNvSpPr>
              <a:spLocks/>
            </p:cNvSpPr>
            <p:nvPr/>
          </p:nvSpPr>
          <p:spPr bwMode="auto">
            <a:xfrm>
              <a:off x="4462" y="1185"/>
              <a:ext cx="217" cy="301"/>
            </a:xfrm>
            <a:custGeom>
              <a:avLst/>
              <a:gdLst/>
              <a:ahLst/>
              <a:cxnLst>
                <a:cxn ang="0">
                  <a:pos x="0" y="346"/>
                </a:cxn>
                <a:cxn ang="0">
                  <a:pos x="72" y="342"/>
                </a:cxn>
                <a:cxn ang="0">
                  <a:pos x="144" y="335"/>
                </a:cxn>
                <a:cxn ang="0">
                  <a:pos x="164" y="255"/>
                </a:cxn>
                <a:cxn ang="0">
                  <a:pos x="104" y="209"/>
                </a:cxn>
                <a:cxn ang="0">
                  <a:pos x="76" y="65"/>
                </a:cxn>
                <a:cxn ang="0">
                  <a:pos x="168" y="0"/>
                </a:cxn>
                <a:cxn ang="0">
                  <a:pos x="241" y="29"/>
                </a:cxn>
                <a:cxn ang="0">
                  <a:pos x="251" y="117"/>
                </a:cxn>
                <a:cxn ang="0">
                  <a:pos x="270" y="198"/>
                </a:cxn>
                <a:cxn ang="0">
                  <a:pos x="345" y="169"/>
                </a:cxn>
                <a:cxn ang="0">
                  <a:pos x="424" y="186"/>
                </a:cxn>
                <a:cxn ang="0">
                  <a:pos x="508" y="198"/>
                </a:cxn>
                <a:cxn ang="0">
                  <a:pos x="500" y="267"/>
                </a:cxn>
                <a:cxn ang="0">
                  <a:pos x="561" y="284"/>
                </a:cxn>
                <a:cxn ang="0">
                  <a:pos x="621" y="226"/>
                </a:cxn>
                <a:cxn ang="0">
                  <a:pos x="678" y="165"/>
                </a:cxn>
                <a:cxn ang="0">
                  <a:pos x="709" y="93"/>
                </a:cxn>
                <a:cxn ang="0">
                  <a:pos x="751" y="20"/>
                </a:cxn>
                <a:cxn ang="0">
                  <a:pos x="786" y="0"/>
                </a:cxn>
                <a:cxn ang="0">
                  <a:pos x="868" y="122"/>
                </a:cxn>
                <a:cxn ang="0">
                  <a:pos x="839" y="205"/>
                </a:cxn>
                <a:cxn ang="0">
                  <a:pos x="775" y="258"/>
                </a:cxn>
                <a:cxn ang="0">
                  <a:pos x="705" y="303"/>
                </a:cxn>
                <a:cxn ang="0">
                  <a:pos x="761" y="346"/>
                </a:cxn>
                <a:cxn ang="0">
                  <a:pos x="767" y="419"/>
                </a:cxn>
                <a:cxn ang="0">
                  <a:pos x="811" y="452"/>
                </a:cxn>
                <a:cxn ang="0">
                  <a:pos x="771" y="525"/>
                </a:cxn>
                <a:cxn ang="0">
                  <a:pos x="709" y="532"/>
                </a:cxn>
                <a:cxn ang="0">
                  <a:pos x="688" y="600"/>
                </a:cxn>
                <a:cxn ang="0">
                  <a:pos x="690" y="673"/>
                </a:cxn>
                <a:cxn ang="0">
                  <a:pos x="608" y="752"/>
                </a:cxn>
                <a:cxn ang="0">
                  <a:pos x="561" y="771"/>
                </a:cxn>
                <a:cxn ang="0">
                  <a:pos x="528" y="810"/>
                </a:cxn>
                <a:cxn ang="0">
                  <a:pos x="460" y="819"/>
                </a:cxn>
                <a:cxn ang="0">
                  <a:pos x="400" y="866"/>
                </a:cxn>
                <a:cxn ang="0">
                  <a:pos x="403" y="947"/>
                </a:cxn>
                <a:cxn ang="0">
                  <a:pos x="460" y="1009"/>
                </a:cxn>
                <a:cxn ang="0">
                  <a:pos x="334" y="1044"/>
                </a:cxn>
                <a:cxn ang="0">
                  <a:pos x="319" y="1118"/>
                </a:cxn>
                <a:cxn ang="0">
                  <a:pos x="265" y="1178"/>
                </a:cxn>
                <a:cxn ang="0">
                  <a:pos x="188" y="1202"/>
                </a:cxn>
                <a:cxn ang="0">
                  <a:pos x="182" y="1118"/>
                </a:cxn>
                <a:cxn ang="0">
                  <a:pos x="144" y="1044"/>
                </a:cxn>
                <a:cxn ang="0">
                  <a:pos x="188" y="1019"/>
                </a:cxn>
                <a:cxn ang="0">
                  <a:pos x="206" y="939"/>
                </a:cxn>
                <a:cxn ang="0">
                  <a:pos x="242" y="887"/>
                </a:cxn>
                <a:cxn ang="0">
                  <a:pos x="218" y="803"/>
                </a:cxn>
                <a:cxn ang="0">
                  <a:pos x="173" y="758"/>
                </a:cxn>
                <a:cxn ang="0">
                  <a:pos x="48" y="702"/>
                </a:cxn>
                <a:cxn ang="0">
                  <a:pos x="97" y="637"/>
                </a:cxn>
                <a:cxn ang="0">
                  <a:pos x="158" y="617"/>
                </a:cxn>
                <a:cxn ang="0">
                  <a:pos x="134" y="534"/>
                </a:cxn>
                <a:cxn ang="0">
                  <a:pos x="92" y="473"/>
                </a:cxn>
                <a:cxn ang="0">
                  <a:pos x="0" y="346"/>
                </a:cxn>
              </a:cxnLst>
              <a:rect l="0" t="0" r="r" b="b"/>
              <a:pathLst>
                <a:path w="868" h="1202">
                  <a:moveTo>
                    <a:pt x="0" y="346"/>
                  </a:moveTo>
                  <a:lnTo>
                    <a:pt x="72" y="342"/>
                  </a:lnTo>
                  <a:lnTo>
                    <a:pt x="144" y="335"/>
                  </a:lnTo>
                  <a:lnTo>
                    <a:pt x="164" y="255"/>
                  </a:lnTo>
                  <a:lnTo>
                    <a:pt x="104" y="209"/>
                  </a:lnTo>
                  <a:lnTo>
                    <a:pt x="76" y="65"/>
                  </a:lnTo>
                  <a:lnTo>
                    <a:pt x="168" y="0"/>
                  </a:lnTo>
                  <a:lnTo>
                    <a:pt x="241" y="29"/>
                  </a:lnTo>
                  <a:lnTo>
                    <a:pt x="251" y="117"/>
                  </a:lnTo>
                  <a:lnTo>
                    <a:pt x="270" y="198"/>
                  </a:lnTo>
                  <a:lnTo>
                    <a:pt x="345" y="169"/>
                  </a:lnTo>
                  <a:lnTo>
                    <a:pt x="424" y="186"/>
                  </a:lnTo>
                  <a:lnTo>
                    <a:pt x="508" y="198"/>
                  </a:lnTo>
                  <a:lnTo>
                    <a:pt x="500" y="267"/>
                  </a:lnTo>
                  <a:lnTo>
                    <a:pt x="561" y="284"/>
                  </a:lnTo>
                  <a:lnTo>
                    <a:pt x="621" y="226"/>
                  </a:lnTo>
                  <a:lnTo>
                    <a:pt x="678" y="165"/>
                  </a:lnTo>
                  <a:lnTo>
                    <a:pt x="709" y="93"/>
                  </a:lnTo>
                  <a:lnTo>
                    <a:pt x="751" y="20"/>
                  </a:lnTo>
                  <a:lnTo>
                    <a:pt x="786" y="0"/>
                  </a:lnTo>
                  <a:lnTo>
                    <a:pt x="868" y="122"/>
                  </a:lnTo>
                  <a:lnTo>
                    <a:pt x="839" y="205"/>
                  </a:lnTo>
                  <a:lnTo>
                    <a:pt x="775" y="258"/>
                  </a:lnTo>
                  <a:lnTo>
                    <a:pt x="705" y="303"/>
                  </a:lnTo>
                  <a:lnTo>
                    <a:pt x="761" y="346"/>
                  </a:lnTo>
                  <a:lnTo>
                    <a:pt x="767" y="419"/>
                  </a:lnTo>
                  <a:lnTo>
                    <a:pt x="811" y="452"/>
                  </a:lnTo>
                  <a:lnTo>
                    <a:pt x="771" y="525"/>
                  </a:lnTo>
                  <a:lnTo>
                    <a:pt x="709" y="532"/>
                  </a:lnTo>
                  <a:lnTo>
                    <a:pt x="688" y="600"/>
                  </a:lnTo>
                  <a:lnTo>
                    <a:pt x="690" y="673"/>
                  </a:lnTo>
                  <a:lnTo>
                    <a:pt x="608" y="752"/>
                  </a:lnTo>
                  <a:lnTo>
                    <a:pt x="561" y="771"/>
                  </a:lnTo>
                  <a:lnTo>
                    <a:pt x="528" y="810"/>
                  </a:lnTo>
                  <a:lnTo>
                    <a:pt x="460" y="819"/>
                  </a:lnTo>
                  <a:lnTo>
                    <a:pt x="400" y="866"/>
                  </a:lnTo>
                  <a:lnTo>
                    <a:pt x="403" y="947"/>
                  </a:lnTo>
                  <a:lnTo>
                    <a:pt x="460" y="1009"/>
                  </a:lnTo>
                  <a:lnTo>
                    <a:pt x="334" y="1044"/>
                  </a:lnTo>
                  <a:lnTo>
                    <a:pt x="319" y="1118"/>
                  </a:lnTo>
                  <a:lnTo>
                    <a:pt x="265" y="1178"/>
                  </a:lnTo>
                  <a:lnTo>
                    <a:pt x="188" y="1202"/>
                  </a:lnTo>
                  <a:lnTo>
                    <a:pt x="182" y="1118"/>
                  </a:lnTo>
                  <a:lnTo>
                    <a:pt x="144" y="1044"/>
                  </a:lnTo>
                  <a:lnTo>
                    <a:pt x="188" y="1019"/>
                  </a:lnTo>
                  <a:lnTo>
                    <a:pt x="206" y="939"/>
                  </a:lnTo>
                  <a:lnTo>
                    <a:pt x="242" y="887"/>
                  </a:lnTo>
                  <a:lnTo>
                    <a:pt x="218" y="803"/>
                  </a:lnTo>
                  <a:lnTo>
                    <a:pt x="173" y="758"/>
                  </a:lnTo>
                  <a:lnTo>
                    <a:pt x="48" y="702"/>
                  </a:lnTo>
                  <a:lnTo>
                    <a:pt x="97" y="637"/>
                  </a:lnTo>
                  <a:lnTo>
                    <a:pt x="158" y="617"/>
                  </a:lnTo>
                  <a:lnTo>
                    <a:pt x="134" y="534"/>
                  </a:lnTo>
                  <a:lnTo>
                    <a:pt x="92" y="473"/>
                  </a:lnTo>
                  <a:lnTo>
                    <a:pt x="0" y="346"/>
                  </a:lnTo>
                </a:path>
              </a:pathLst>
            </a:custGeom>
            <a:pattFill prst="smGrid">
              <a:fgClr>
                <a:srgbClr val="99CCFF"/>
              </a:fgClr>
              <a:bgClr>
                <a:schemeClr val="bg1"/>
              </a:bgClr>
            </a:patt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92" name="Freeform 244"/>
            <p:cNvSpPr>
              <a:spLocks/>
            </p:cNvSpPr>
            <p:nvPr/>
          </p:nvSpPr>
          <p:spPr bwMode="auto">
            <a:xfrm>
              <a:off x="4500" y="1145"/>
              <a:ext cx="149" cy="111"/>
            </a:xfrm>
            <a:custGeom>
              <a:avLst/>
              <a:gdLst/>
              <a:ahLst/>
              <a:cxnLst>
                <a:cxn ang="0">
                  <a:pos x="597" y="181"/>
                </a:cxn>
                <a:cxn ang="0">
                  <a:pos x="555" y="254"/>
                </a:cxn>
                <a:cxn ang="0">
                  <a:pos x="524" y="326"/>
                </a:cxn>
                <a:cxn ang="0">
                  <a:pos x="467" y="387"/>
                </a:cxn>
                <a:cxn ang="0">
                  <a:pos x="407" y="445"/>
                </a:cxn>
                <a:cxn ang="0">
                  <a:pos x="346" y="428"/>
                </a:cxn>
                <a:cxn ang="0">
                  <a:pos x="354" y="359"/>
                </a:cxn>
                <a:cxn ang="0">
                  <a:pos x="270" y="347"/>
                </a:cxn>
                <a:cxn ang="0">
                  <a:pos x="191" y="330"/>
                </a:cxn>
                <a:cxn ang="0">
                  <a:pos x="116" y="359"/>
                </a:cxn>
                <a:cxn ang="0">
                  <a:pos x="97" y="278"/>
                </a:cxn>
                <a:cxn ang="0">
                  <a:pos x="87" y="190"/>
                </a:cxn>
                <a:cxn ang="0">
                  <a:pos x="59" y="116"/>
                </a:cxn>
                <a:cxn ang="0">
                  <a:pos x="0" y="61"/>
                </a:cxn>
                <a:cxn ang="0">
                  <a:pos x="34" y="16"/>
                </a:cxn>
                <a:cxn ang="0">
                  <a:pos x="111" y="36"/>
                </a:cxn>
                <a:cxn ang="0">
                  <a:pos x="249" y="0"/>
                </a:cxn>
                <a:cxn ang="0">
                  <a:pos x="379" y="8"/>
                </a:cxn>
                <a:cxn ang="0">
                  <a:pos x="448" y="28"/>
                </a:cxn>
                <a:cxn ang="0">
                  <a:pos x="520" y="73"/>
                </a:cxn>
                <a:cxn ang="0">
                  <a:pos x="593" y="112"/>
                </a:cxn>
                <a:cxn ang="0">
                  <a:pos x="597" y="181"/>
                </a:cxn>
              </a:cxnLst>
              <a:rect l="0" t="0" r="r" b="b"/>
              <a:pathLst>
                <a:path w="597" h="445">
                  <a:moveTo>
                    <a:pt x="597" y="181"/>
                  </a:moveTo>
                  <a:lnTo>
                    <a:pt x="555" y="254"/>
                  </a:lnTo>
                  <a:lnTo>
                    <a:pt x="524" y="326"/>
                  </a:lnTo>
                  <a:lnTo>
                    <a:pt x="467" y="387"/>
                  </a:lnTo>
                  <a:lnTo>
                    <a:pt x="407" y="445"/>
                  </a:lnTo>
                  <a:lnTo>
                    <a:pt x="346" y="428"/>
                  </a:lnTo>
                  <a:lnTo>
                    <a:pt x="354" y="359"/>
                  </a:lnTo>
                  <a:lnTo>
                    <a:pt x="270" y="347"/>
                  </a:lnTo>
                  <a:lnTo>
                    <a:pt x="191" y="330"/>
                  </a:lnTo>
                  <a:lnTo>
                    <a:pt x="116" y="359"/>
                  </a:lnTo>
                  <a:lnTo>
                    <a:pt x="97" y="278"/>
                  </a:lnTo>
                  <a:lnTo>
                    <a:pt x="87" y="190"/>
                  </a:lnTo>
                  <a:lnTo>
                    <a:pt x="59" y="116"/>
                  </a:lnTo>
                  <a:lnTo>
                    <a:pt x="0" y="61"/>
                  </a:lnTo>
                  <a:lnTo>
                    <a:pt x="34" y="16"/>
                  </a:lnTo>
                  <a:lnTo>
                    <a:pt x="111" y="36"/>
                  </a:lnTo>
                  <a:lnTo>
                    <a:pt x="249" y="0"/>
                  </a:lnTo>
                  <a:lnTo>
                    <a:pt x="379" y="8"/>
                  </a:lnTo>
                  <a:lnTo>
                    <a:pt x="448" y="28"/>
                  </a:lnTo>
                  <a:lnTo>
                    <a:pt x="520" y="73"/>
                  </a:lnTo>
                  <a:lnTo>
                    <a:pt x="593" y="112"/>
                  </a:lnTo>
                  <a:lnTo>
                    <a:pt x="597" y="181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93" name="Freeform 245"/>
            <p:cNvSpPr>
              <a:spLocks/>
            </p:cNvSpPr>
            <p:nvPr/>
          </p:nvSpPr>
          <p:spPr bwMode="auto">
            <a:xfrm>
              <a:off x="4500" y="1145"/>
              <a:ext cx="149" cy="111"/>
            </a:xfrm>
            <a:custGeom>
              <a:avLst/>
              <a:gdLst/>
              <a:ahLst/>
              <a:cxnLst>
                <a:cxn ang="0">
                  <a:pos x="597" y="181"/>
                </a:cxn>
                <a:cxn ang="0">
                  <a:pos x="555" y="254"/>
                </a:cxn>
                <a:cxn ang="0">
                  <a:pos x="524" y="326"/>
                </a:cxn>
                <a:cxn ang="0">
                  <a:pos x="467" y="387"/>
                </a:cxn>
                <a:cxn ang="0">
                  <a:pos x="407" y="445"/>
                </a:cxn>
                <a:cxn ang="0">
                  <a:pos x="346" y="428"/>
                </a:cxn>
                <a:cxn ang="0">
                  <a:pos x="354" y="359"/>
                </a:cxn>
                <a:cxn ang="0">
                  <a:pos x="270" y="347"/>
                </a:cxn>
                <a:cxn ang="0">
                  <a:pos x="191" y="330"/>
                </a:cxn>
                <a:cxn ang="0">
                  <a:pos x="116" y="359"/>
                </a:cxn>
                <a:cxn ang="0">
                  <a:pos x="97" y="278"/>
                </a:cxn>
                <a:cxn ang="0">
                  <a:pos x="87" y="190"/>
                </a:cxn>
                <a:cxn ang="0">
                  <a:pos x="59" y="116"/>
                </a:cxn>
                <a:cxn ang="0">
                  <a:pos x="0" y="61"/>
                </a:cxn>
                <a:cxn ang="0">
                  <a:pos x="34" y="16"/>
                </a:cxn>
                <a:cxn ang="0">
                  <a:pos x="111" y="36"/>
                </a:cxn>
                <a:cxn ang="0">
                  <a:pos x="249" y="0"/>
                </a:cxn>
                <a:cxn ang="0">
                  <a:pos x="379" y="8"/>
                </a:cxn>
                <a:cxn ang="0">
                  <a:pos x="448" y="28"/>
                </a:cxn>
                <a:cxn ang="0">
                  <a:pos x="520" y="73"/>
                </a:cxn>
                <a:cxn ang="0">
                  <a:pos x="593" y="112"/>
                </a:cxn>
                <a:cxn ang="0">
                  <a:pos x="597" y="181"/>
                </a:cxn>
              </a:cxnLst>
              <a:rect l="0" t="0" r="r" b="b"/>
              <a:pathLst>
                <a:path w="597" h="445">
                  <a:moveTo>
                    <a:pt x="597" y="181"/>
                  </a:moveTo>
                  <a:lnTo>
                    <a:pt x="555" y="254"/>
                  </a:lnTo>
                  <a:lnTo>
                    <a:pt x="524" y="326"/>
                  </a:lnTo>
                  <a:lnTo>
                    <a:pt x="467" y="387"/>
                  </a:lnTo>
                  <a:lnTo>
                    <a:pt x="407" y="445"/>
                  </a:lnTo>
                  <a:lnTo>
                    <a:pt x="346" y="428"/>
                  </a:lnTo>
                  <a:lnTo>
                    <a:pt x="354" y="359"/>
                  </a:lnTo>
                  <a:lnTo>
                    <a:pt x="270" y="347"/>
                  </a:lnTo>
                  <a:lnTo>
                    <a:pt x="191" y="330"/>
                  </a:lnTo>
                  <a:lnTo>
                    <a:pt x="116" y="359"/>
                  </a:lnTo>
                  <a:lnTo>
                    <a:pt x="97" y="278"/>
                  </a:lnTo>
                  <a:lnTo>
                    <a:pt x="87" y="190"/>
                  </a:lnTo>
                  <a:lnTo>
                    <a:pt x="59" y="116"/>
                  </a:lnTo>
                  <a:lnTo>
                    <a:pt x="0" y="61"/>
                  </a:lnTo>
                  <a:lnTo>
                    <a:pt x="34" y="16"/>
                  </a:lnTo>
                  <a:lnTo>
                    <a:pt x="111" y="36"/>
                  </a:lnTo>
                  <a:lnTo>
                    <a:pt x="249" y="0"/>
                  </a:lnTo>
                  <a:lnTo>
                    <a:pt x="379" y="8"/>
                  </a:lnTo>
                  <a:lnTo>
                    <a:pt x="448" y="28"/>
                  </a:lnTo>
                  <a:lnTo>
                    <a:pt x="520" y="73"/>
                  </a:lnTo>
                  <a:lnTo>
                    <a:pt x="593" y="112"/>
                  </a:lnTo>
                  <a:lnTo>
                    <a:pt x="597" y="181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94" name="Freeform 246"/>
            <p:cNvSpPr>
              <a:spLocks/>
            </p:cNvSpPr>
            <p:nvPr/>
          </p:nvSpPr>
          <p:spPr bwMode="auto">
            <a:xfrm>
              <a:off x="4985" y="1144"/>
              <a:ext cx="166" cy="174"/>
            </a:xfrm>
            <a:custGeom>
              <a:avLst/>
              <a:gdLst/>
              <a:ahLst/>
              <a:cxnLst>
                <a:cxn ang="0">
                  <a:pos x="207" y="190"/>
                </a:cxn>
                <a:cxn ang="0">
                  <a:pos x="263" y="99"/>
                </a:cxn>
                <a:cxn ang="0">
                  <a:pos x="322" y="40"/>
                </a:cxn>
                <a:cxn ang="0">
                  <a:pos x="394" y="0"/>
                </a:cxn>
                <a:cxn ang="0">
                  <a:pos x="461" y="27"/>
                </a:cxn>
                <a:cxn ang="0">
                  <a:pos x="399" y="136"/>
                </a:cxn>
                <a:cxn ang="0">
                  <a:pos x="455" y="201"/>
                </a:cxn>
                <a:cxn ang="0">
                  <a:pos x="496" y="274"/>
                </a:cxn>
                <a:cxn ang="0">
                  <a:pos x="540" y="346"/>
                </a:cxn>
                <a:cxn ang="0">
                  <a:pos x="606" y="399"/>
                </a:cxn>
                <a:cxn ang="0">
                  <a:pos x="665" y="459"/>
                </a:cxn>
                <a:cxn ang="0">
                  <a:pos x="545" y="488"/>
                </a:cxn>
                <a:cxn ang="0">
                  <a:pos x="463" y="483"/>
                </a:cxn>
                <a:cxn ang="0">
                  <a:pos x="384" y="473"/>
                </a:cxn>
                <a:cxn ang="0">
                  <a:pos x="301" y="464"/>
                </a:cxn>
                <a:cxn ang="0">
                  <a:pos x="237" y="459"/>
                </a:cxn>
                <a:cxn ang="0">
                  <a:pos x="189" y="524"/>
                </a:cxn>
                <a:cxn ang="0">
                  <a:pos x="121" y="572"/>
                </a:cxn>
                <a:cxn ang="0">
                  <a:pos x="92" y="694"/>
                </a:cxn>
                <a:cxn ang="0">
                  <a:pos x="0" y="626"/>
                </a:cxn>
                <a:cxn ang="0">
                  <a:pos x="54" y="560"/>
                </a:cxn>
                <a:cxn ang="0">
                  <a:pos x="92" y="501"/>
                </a:cxn>
                <a:cxn ang="0">
                  <a:pos x="79" y="418"/>
                </a:cxn>
                <a:cxn ang="0">
                  <a:pos x="68" y="334"/>
                </a:cxn>
                <a:cxn ang="0">
                  <a:pos x="104" y="261"/>
                </a:cxn>
                <a:cxn ang="0">
                  <a:pos x="185" y="213"/>
                </a:cxn>
                <a:cxn ang="0">
                  <a:pos x="207" y="190"/>
                </a:cxn>
              </a:cxnLst>
              <a:rect l="0" t="0" r="r" b="b"/>
              <a:pathLst>
                <a:path w="665" h="694">
                  <a:moveTo>
                    <a:pt x="207" y="190"/>
                  </a:moveTo>
                  <a:lnTo>
                    <a:pt x="263" y="99"/>
                  </a:lnTo>
                  <a:lnTo>
                    <a:pt x="322" y="40"/>
                  </a:lnTo>
                  <a:lnTo>
                    <a:pt x="394" y="0"/>
                  </a:lnTo>
                  <a:lnTo>
                    <a:pt x="461" y="27"/>
                  </a:lnTo>
                  <a:lnTo>
                    <a:pt x="399" y="136"/>
                  </a:lnTo>
                  <a:lnTo>
                    <a:pt x="455" y="201"/>
                  </a:lnTo>
                  <a:lnTo>
                    <a:pt x="496" y="274"/>
                  </a:lnTo>
                  <a:lnTo>
                    <a:pt x="540" y="346"/>
                  </a:lnTo>
                  <a:lnTo>
                    <a:pt x="606" y="399"/>
                  </a:lnTo>
                  <a:lnTo>
                    <a:pt x="665" y="459"/>
                  </a:lnTo>
                  <a:lnTo>
                    <a:pt x="545" y="488"/>
                  </a:lnTo>
                  <a:lnTo>
                    <a:pt x="463" y="483"/>
                  </a:lnTo>
                  <a:lnTo>
                    <a:pt x="384" y="473"/>
                  </a:lnTo>
                  <a:lnTo>
                    <a:pt x="301" y="464"/>
                  </a:lnTo>
                  <a:lnTo>
                    <a:pt x="237" y="459"/>
                  </a:lnTo>
                  <a:lnTo>
                    <a:pt x="189" y="524"/>
                  </a:lnTo>
                  <a:lnTo>
                    <a:pt x="121" y="572"/>
                  </a:lnTo>
                  <a:lnTo>
                    <a:pt x="92" y="694"/>
                  </a:lnTo>
                  <a:lnTo>
                    <a:pt x="0" y="626"/>
                  </a:lnTo>
                  <a:lnTo>
                    <a:pt x="54" y="560"/>
                  </a:lnTo>
                  <a:lnTo>
                    <a:pt x="92" y="501"/>
                  </a:lnTo>
                  <a:lnTo>
                    <a:pt x="79" y="418"/>
                  </a:lnTo>
                  <a:lnTo>
                    <a:pt x="68" y="334"/>
                  </a:lnTo>
                  <a:lnTo>
                    <a:pt x="104" y="261"/>
                  </a:lnTo>
                  <a:lnTo>
                    <a:pt x="185" y="213"/>
                  </a:lnTo>
                  <a:lnTo>
                    <a:pt x="207" y="190"/>
                  </a:lnTo>
                </a:path>
              </a:pathLst>
            </a:custGeom>
            <a:solidFill>
              <a:srgbClr val="99CCFF"/>
            </a:solidFill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95" name="Freeform 247"/>
            <p:cNvSpPr>
              <a:spLocks/>
            </p:cNvSpPr>
            <p:nvPr/>
          </p:nvSpPr>
          <p:spPr bwMode="auto">
            <a:xfrm>
              <a:off x="4902" y="1152"/>
              <a:ext cx="129" cy="166"/>
            </a:xfrm>
            <a:custGeom>
              <a:avLst/>
              <a:gdLst/>
              <a:ahLst/>
              <a:cxnLst>
                <a:cxn ang="0">
                  <a:pos x="331" y="594"/>
                </a:cxn>
                <a:cxn ang="0">
                  <a:pos x="385" y="528"/>
                </a:cxn>
                <a:cxn ang="0">
                  <a:pos x="423" y="469"/>
                </a:cxn>
                <a:cxn ang="0">
                  <a:pos x="410" y="386"/>
                </a:cxn>
                <a:cxn ang="0">
                  <a:pos x="399" y="302"/>
                </a:cxn>
                <a:cxn ang="0">
                  <a:pos x="435" y="229"/>
                </a:cxn>
                <a:cxn ang="0">
                  <a:pos x="516" y="181"/>
                </a:cxn>
                <a:cxn ang="0">
                  <a:pos x="423" y="98"/>
                </a:cxn>
                <a:cxn ang="0">
                  <a:pos x="356" y="43"/>
                </a:cxn>
                <a:cxn ang="0">
                  <a:pos x="307" y="1"/>
                </a:cxn>
                <a:cxn ang="0">
                  <a:pos x="254" y="0"/>
                </a:cxn>
                <a:cxn ang="0">
                  <a:pos x="195" y="61"/>
                </a:cxn>
                <a:cxn ang="0">
                  <a:pos x="121" y="92"/>
                </a:cxn>
                <a:cxn ang="0">
                  <a:pos x="41" y="110"/>
                </a:cxn>
                <a:cxn ang="0">
                  <a:pos x="80" y="210"/>
                </a:cxn>
                <a:cxn ang="0">
                  <a:pos x="15" y="246"/>
                </a:cxn>
                <a:cxn ang="0">
                  <a:pos x="0" y="307"/>
                </a:cxn>
                <a:cxn ang="0">
                  <a:pos x="24" y="388"/>
                </a:cxn>
                <a:cxn ang="0">
                  <a:pos x="50" y="472"/>
                </a:cxn>
                <a:cxn ang="0">
                  <a:pos x="104" y="535"/>
                </a:cxn>
                <a:cxn ang="0">
                  <a:pos x="157" y="593"/>
                </a:cxn>
                <a:cxn ang="0">
                  <a:pos x="199" y="662"/>
                </a:cxn>
                <a:cxn ang="0">
                  <a:pos x="331" y="594"/>
                </a:cxn>
              </a:cxnLst>
              <a:rect l="0" t="0" r="r" b="b"/>
              <a:pathLst>
                <a:path w="516" h="662">
                  <a:moveTo>
                    <a:pt x="331" y="594"/>
                  </a:moveTo>
                  <a:lnTo>
                    <a:pt x="385" y="528"/>
                  </a:lnTo>
                  <a:lnTo>
                    <a:pt x="423" y="469"/>
                  </a:lnTo>
                  <a:lnTo>
                    <a:pt x="410" y="386"/>
                  </a:lnTo>
                  <a:lnTo>
                    <a:pt x="399" y="302"/>
                  </a:lnTo>
                  <a:lnTo>
                    <a:pt x="435" y="229"/>
                  </a:lnTo>
                  <a:lnTo>
                    <a:pt x="516" y="181"/>
                  </a:lnTo>
                  <a:lnTo>
                    <a:pt x="423" y="98"/>
                  </a:lnTo>
                  <a:lnTo>
                    <a:pt x="356" y="43"/>
                  </a:lnTo>
                  <a:lnTo>
                    <a:pt x="307" y="1"/>
                  </a:lnTo>
                  <a:lnTo>
                    <a:pt x="254" y="0"/>
                  </a:lnTo>
                  <a:lnTo>
                    <a:pt x="195" y="61"/>
                  </a:lnTo>
                  <a:lnTo>
                    <a:pt x="121" y="92"/>
                  </a:lnTo>
                  <a:lnTo>
                    <a:pt x="41" y="110"/>
                  </a:lnTo>
                  <a:lnTo>
                    <a:pt x="80" y="210"/>
                  </a:lnTo>
                  <a:lnTo>
                    <a:pt x="15" y="246"/>
                  </a:lnTo>
                  <a:lnTo>
                    <a:pt x="0" y="307"/>
                  </a:lnTo>
                  <a:lnTo>
                    <a:pt x="24" y="388"/>
                  </a:lnTo>
                  <a:lnTo>
                    <a:pt x="50" y="472"/>
                  </a:lnTo>
                  <a:lnTo>
                    <a:pt x="104" y="535"/>
                  </a:lnTo>
                  <a:lnTo>
                    <a:pt x="157" y="593"/>
                  </a:lnTo>
                  <a:lnTo>
                    <a:pt x="199" y="662"/>
                  </a:lnTo>
                  <a:lnTo>
                    <a:pt x="331" y="594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96" name="Freeform 248"/>
            <p:cNvSpPr>
              <a:spLocks/>
            </p:cNvSpPr>
            <p:nvPr/>
          </p:nvSpPr>
          <p:spPr bwMode="auto">
            <a:xfrm>
              <a:off x="4902" y="1152"/>
              <a:ext cx="129" cy="166"/>
            </a:xfrm>
            <a:custGeom>
              <a:avLst/>
              <a:gdLst/>
              <a:ahLst/>
              <a:cxnLst>
                <a:cxn ang="0">
                  <a:pos x="331" y="594"/>
                </a:cxn>
                <a:cxn ang="0">
                  <a:pos x="385" y="528"/>
                </a:cxn>
                <a:cxn ang="0">
                  <a:pos x="423" y="469"/>
                </a:cxn>
                <a:cxn ang="0">
                  <a:pos x="410" y="386"/>
                </a:cxn>
                <a:cxn ang="0">
                  <a:pos x="399" y="302"/>
                </a:cxn>
                <a:cxn ang="0">
                  <a:pos x="435" y="229"/>
                </a:cxn>
                <a:cxn ang="0">
                  <a:pos x="516" y="181"/>
                </a:cxn>
                <a:cxn ang="0">
                  <a:pos x="423" y="98"/>
                </a:cxn>
                <a:cxn ang="0">
                  <a:pos x="356" y="43"/>
                </a:cxn>
                <a:cxn ang="0">
                  <a:pos x="307" y="1"/>
                </a:cxn>
                <a:cxn ang="0">
                  <a:pos x="254" y="0"/>
                </a:cxn>
                <a:cxn ang="0">
                  <a:pos x="195" y="61"/>
                </a:cxn>
                <a:cxn ang="0">
                  <a:pos x="121" y="92"/>
                </a:cxn>
                <a:cxn ang="0">
                  <a:pos x="41" y="110"/>
                </a:cxn>
                <a:cxn ang="0">
                  <a:pos x="80" y="210"/>
                </a:cxn>
                <a:cxn ang="0">
                  <a:pos x="15" y="246"/>
                </a:cxn>
                <a:cxn ang="0">
                  <a:pos x="0" y="307"/>
                </a:cxn>
                <a:cxn ang="0">
                  <a:pos x="24" y="388"/>
                </a:cxn>
                <a:cxn ang="0">
                  <a:pos x="50" y="472"/>
                </a:cxn>
                <a:cxn ang="0">
                  <a:pos x="104" y="535"/>
                </a:cxn>
                <a:cxn ang="0">
                  <a:pos x="157" y="593"/>
                </a:cxn>
                <a:cxn ang="0">
                  <a:pos x="199" y="662"/>
                </a:cxn>
                <a:cxn ang="0">
                  <a:pos x="331" y="594"/>
                </a:cxn>
              </a:cxnLst>
              <a:rect l="0" t="0" r="r" b="b"/>
              <a:pathLst>
                <a:path w="516" h="662">
                  <a:moveTo>
                    <a:pt x="331" y="594"/>
                  </a:moveTo>
                  <a:lnTo>
                    <a:pt x="385" y="528"/>
                  </a:lnTo>
                  <a:lnTo>
                    <a:pt x="423" y="469"/>
                  </a:lnTo>
                  <a:lnTo>
                    <a:pt x="410" y="386"/>
                  </a:lnTo>
                  <a:lnTo>
                    <a:pt x="399" y="302"/>
                  </a:lnTo>
                  <a:lnTo>
                    <a:pt x="435" y="229"/>
                  </a:lnTo>
                  <a:lnTo>
                    <a:pt x="516" y="181"/>
                  </a:lnTo>
                  <a:lnTo>
                    <a:pt x="423" y="98"/>
                  </a:lnTo>
                  <a:lnTo>
                    <a:pt x="356" y="43"/>
                  </a:lnTo>
                  <a:lnTo>
                    <a:pt x="307" y="1"/>
                  </a:lnTo>
                  <a:lnTo>
                    <a:pt x="254" y="0"/>
                  </a:lnTo>
                  <a:lnTo>
                    <a:pt x="195" y="61"/>
                  </a:lnTo>
                  <a:lnTo>
                    <a:pt x="121" y="92"/>
                  </a:lnTo>
                  <a:lnTo>
                    <a:pt x="41" y="110"/>
                  </a:lnTo>
                  <a:lnTo>
                    <a:pt x="80" y="210"/>
                  </a:lnTo>
                  <a:lnTo>
                    <a:pt x="15" y="246"/>
                  </a:lnTo>
                  <a:lnTo>
                    <a:pt x="0" y="307"/>
                  </a:lnTo>
                  <a:lnTo>
                    <a:pt x="24" y="388"/>
                  </a:lnTo>
                  <a:lnTo>
                    <a:pt x="50" y="472"/>
                  </a:lnTo>
                  <a:lnTo>
                    <a:pt x="104" y="535"/>
                  </a:lnTo>
                  <a:lnTo>
                    <a:pt x="157" y="593"/>
                  </a:lnTo>
                  <a:lnTo>
                    <a:pt x="199" y="662"/>
                  </a:lnTo>
                  <a:lnTo>
                    <a:pt x="331" y="594"/>
                  </a:lnTo>
                </a:path>
              </a:pathLst>
            </a:custGeom>
            <a:solidFill>
              <a:schemeClr val="bg1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97" name="Freeform 249"/>
            <p:cNvSpPr>
              <a:spLocks/>
            </p:cNvSpPr>
            <p:nvPr/>
          </p:nvSpPr>
          <p:spPr bwMode="auto">
            <a:xfrm>
              <a:off x="4373" y="1104"/>
              <a:ext cx="130" cy="169"/>
            </a:xfrm>
            <a:custGeom>
              <a:avLst/>
              <a:gdLst/>
              <a:ahLst/>
              <a:cxnLst>
                <a:cxn ang="0">
                  <a:pos x="432" y="392"/>
                </a:cxn>
                <a:cxn ang="0">
                  <a:pos x="460" y="536"/>
                </a:cxn>
                <a:cxn ang="0">
                  <a:pos x="520" y="582"/>
                </a:cxn>
                <a:cxn ang="0">
                  <a:pos x="500" y="662"/>
                </a:cxn>
                <a:cxn ang="0">
                  <a:pos x="428" y="669"/>
                </a:cxn>
                <a:cxn ang="0">
                  <a:pos x="356" y="673"/>
                </a:cxn>
                <a:cxn ang="0">
                  <a:pos x="296" y="677"/>
                </a:cxn>
                <a:cxn ang="0">
                  <a:pos x="247" y="611"/>
                </a:cxn>
                <a:cxn ang="0">
                  <a:pos x="154" y="576"/>
                </a:cxn>
                <a:cxn ang="0">
                  <a:pos x="150" y="492"/>
                </a:cxn>
                <a:cxn ang="0">
                  <a:pos x="166" y="412"/>
                </a:cxn>
                <a:cxn ang="0">
                  <a:pos x="102" y="363"/>
                </a:cxn>
                <a:cxn ang="0">
                  <a:pos x="112" y="295"/>
                </a:cxn>
                <a:cxn ang="0">
                  <a:pos x="60" y="237"/>
                </a:cxn>
                <a:cxn ang="0">
                  <a:pos x="0" y="179"/>
                </a:cxn>
                <a:cxn ang="0">
                  <a:pos x="60" y="123"/>
                </a:cxn>
                <a:cxn ang="0">
                  <a:pos x="130" y="65"/>
                </a:cxn>
                <a:cxn ang="0">
                  <a:pos x="219" y="0"/>
                </a:cxn>
                <a:cxn ang="0">
                  <a:pos x="296" y="1"/>
                </a:cxn>
                <a:cxn ang="0">
                  <a:pos x="326" y="80"/>
                </a:cxn>
                <a:cxn ang="0">
                  <a:pos x="296" y="142"/>
                </a:cxn>
                <a:cxn ang="0">
                  <a:pos x="287" y="202"/>
                </a:cxn>
                <a:cxn ang="0">
                  <a:pos x="247" y="265"/>
                </a:cxn>
                <a:cxn ang="0">
                  <a:pos x="306" y="311"/>
                </a:cxn>
                <a:cxn ang="0">
                  <a:pos x="369" y="339"/>
                </a:cxn>
                <a:cxn ang="0">
                  <a:pos x="432" y="392"/>
                </a:cxn>
              </a:cxnLst>
              <a:rect l="0" t="0" r="r" b="b"/>
              <a:pathLst>
                <a:path w="520" h="677">
                  <a:moveTo>
                    <a:pt x="432" y="392"/>
                  </a:moveTo>
                  <a:lnTo>
                    <a:pt x="460" y="536"/>
                  </a:lnTo>
                  <a:lnTo>
                    <a:pt x="520" y="582"/>
                  </a:lnTo>
                  <a:lnTo>
                    <a:pt x="500" y="662"/>
                  </a:lnTo>
                  <a:lnTo>
                    <a:pt x="428" y="669"/>
                  </a:lnTo>
                  <a:lnTo>
                    <a:pt x="356" y="673"/>
                  </a:lnTo>
                  <a:lnTo>
                    <a:pt x="296" y="677"/>
                  </a:lnTo>
                  <a:lnTo>
                    <a:pt x="247" y="611"/>
                  </a:lnTo>
                  <a:lnTo>
                    <a:pt x="154" y="576"/>
                  </a:lnTo>
                  <a:lnTo>
                    <a:pt x="150" y="492"/>
                  </a:lnTo>
                  <a:lnTo>
                    <a:pt x="166" y="412"/>
                  </a:lnTo>
                  <a:lnTo>
                    <a:pt x="102" y="363"/>
                  </a:lnTo>
                  <a:lnTo>
                    <a:pt x="112" y="295"/>
                  </a:lnTo>
                  <a:lnTo>
                    <a:pt x="60" y="237"/>
                  </a:lnTo>
                  <a:lnTo>
                    <a:pt x="0" y="179"/>
                  </a:lnTo>
                  <a:lnTo>
                    <a:pt x="60" y="123"/>
                  </a:lnTo>
                  <a:lnTo>
                    <a:pt x="130" y="65"/>
                  </a:lnTo>
                  <a:lnTo>
                    <a:pt x="219" y="0"/>
                  </a:lnTo>
                  <a:lnTo>
                    <a:pt x="296" y="1"/>
                  </a:lnTo>
                  <a:lnTo>
                    <a:pt x="326" y="80"/>
                  </a:lnTo>
                  <a:lnTo>
                    <a:pt x="296" y="142"/>
                  </a:lnTo>
                  <a:lnTo>
                    <a:pt x="287" y="202"/>
                  </a:lnTo>
                  <a:lnTo>
                    <a:pt x="247" y="265"/>
                  </a:lnTo>
                  <a:lnTo>
                    <a:pt x="306" y="311"/>
                  </a:lnTo>
                  <a:lnTo>
                    <a:pt x="369" y="339"/>
                  </a:lnTo>
                  <a:lnTo>
                    <a:pt x="432" y="39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98" name="Freeform 250"/>
            <p:cNvSpPr>
              <a:spLocks/>
            </p:cNvSpPr>
            <p:nvPr/>
          </p:nvSpPr>
          <p:spPr bwMode="auto">
            <a:xfrm>
              <a:off x="4373" y="1104"/>
              <a:ext cx="130" cy="169"/>
            </a:xfrm>
            <a:custGeom>
              <a:avLst/>
              <a:gdLst/>
              <a:ahLst/>
              <a:cxnLst>
                <a:cxn ang="0">
                  <a:pos x="432" y="392"/>
                </a:cxn>
                <a:cxn ang="0">
                  <a:pos x="460" y="536"/>
                </a:cxn>
                <a:cxn ang="0">
                  <a:pos x="520" y="582"/>
                </a:cxn>
                <a:cxn ang="0">
                  <a:pos x="500" y="662"/>
                </a:cxn>
                <a:cxn ang="0">
                  <a:pos x="428" y="669"/>
                </a:cxn>
                <a:cxn ang="0">
                  <a:pos x="356" y="673"/>
                </a:cxn>
                <a:cxn ang="0">
                  <a:pos x="296" y="677"/>
                </a:cxn>
                <a:cxn ang="0">
                  <a:pos x="247" y="611"/>
                </a:cxn>
                <a:cxn ang="0">
                  <a:pos x="154" y="576"/>
                </a:cxn>
                <a:cxn ang="0">
                  <a:pos x="150" y="492"/>
                </a:cxn>
                <a:cxn ang="0">
                  <a:pos x="166" y="412"/>
                </a:cxn>
                <a:cxn ang="0">
                  <a:pos x="102" y="363"/>
                </a:cxn>
                <a:cxn ang="0">
                  <a:pos x="112" y="295"/>
                </a:cxn>
                <a:cxn ang="0">
                  <a:pos x="60" y="237"/>
                </a:cxn>
                <a:cxn ang="0">
                  <a:pos x="0" y="179"/>
                </a:cxn>
                <a:cxn ang="0">
                  <a:pos x="60" y="123"/>
                </a:cxn>
                <a:cxn ang="0">
                  <a:pos x="130" y="65"/>
                </a:cxn>
                <a:cxn ang="0">
                  <a:pos x="219" y="0"/>
                </a:cxn>
                <a:cxn ang="0">
                  <a:pos x="296" y="1"/>
                </a:cxn>
                <a:cxn ang="0">
                  <a:pos x="326" y="80"/>
                </a:cxn>
                <a:cxn ang="0">
                  <a:pos x="296" y="142"/>
                </a:cxn>
                <a:cxn ang="0">
                  <a:pos x="287" y="202"/>
                </a:cxn>
                <a:cxn ang="0">
                  <a:pos x="247" y="265"/>
                </a:cxn>
                <a:cxn ang="0">
                  <a:pos x="306" y="311"/>
                </a:cxn>
                <a:cxn ang="0">
                  <a:pos x="369" y="339"/>
                </a:cxn>
                <a:cxn ang="0">
                  <a:pos x="432" y="392"/>
                </a:cxn>
              </a:cxnLst>
              <a:rect l="0" t="0" r="r" b="b"/>
              <a:pathLst>
                <a:path w="520" h="677">
                  <a:moveTo>
                    <a:pt x="432" y="392"/>
                  </a:moveTo>
                  <a:lnTo>
                    <a:pt x="460" y="536"/>
                  </a:lnTo>
                  <a:lnTo>
                    <a:pt x="520" y="582"/>
                  </a:lnTo>
                  <a:lnTo>
                    <a:pt x="500" y="662"/>
                  </a:lnTo>
                  <a:lnTo>
                    <a:pt x="428" y="669"/>
                  </a:lnTo>
                  <a:lnTo>
                    <a:pt x="356" y="673"/>
                  </a:lnTo>
                  <a:lnTo>
                    <a:pt x="296" y="677"/>
                  </a:lnTo>
                  <a:lnTo>
                    <a:pt x="247" y="611"/>
                  </a:lnTo>
                  <a:lnTo>
                    <a:pt x="154" y="576"/>
                  </a:lnTo>
                  <a:lnTo>
                    <a:pt x="150" y="492"/>
                  </a:lnTo>
                  <a:lnTo>
                    <a:pt x="166" y="412"/>
                  </a:lnTo>
                  <a:lnTo>
                    <a:pt x="102" y="363"/>
                  </a:lnTo>
                  <a:lnTo>
                    <a:pt x="112" y="295"/>
                  </a:lnTo>
                  <a:lnTo>
                    <a:pt x="60" y="237"/>
                  </a:lnTo>
                  <a:lnTo>
                    <a:pt x="0" y="179"/>
                  </a:lnTo>
                  <a:lnTo>
                    <a:pt x="60" y="123"/>
                  </a:lnTo>
                  <a:lnTo>
                    <a:pt x="130" y="65"/>
                  </a:lnTo>
                  <a:lnTo>
                    <a:pt x="219" y="0"/>
                  </a:lnTo>
                  <a:lnTo>
                    <a:pt x="296" y="1"/>
                  </a:lnTo>
                  <a:lnTo>
                    <a:pt x="326" y="80"/>
                  </a:lnTo>
                  <a:lnTo>
                    <a:pt x="296" y="142"/>
                  </a:lnTo>
                  <a:lnTo>
                    <a:pt x="287" y="202"/>
                  </a:lnTo>
                  <a:lnTo>
                    <a:pt x="247" y="265"/>
                  </a:lnTo>
                  <a:lnTo>
                    <a:pt x="306" y="311"/>
                  </a:lnTo>
                  <a:lnTo>
                    <a:pt x="369" y="339"/>
                  </a:lnTo>
                  <a:lnTo>
                    <a:pt x="432" y="392"/>
                  </a:lnTo>
                </a:path>
              </a:pathLst>
            </a:custGeom>
            <a:solidFill>
              <a:schemeClr val="bg1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299" name="Freeform 251"/>
            <p:cNvSpPr>
              <a:spLocks/>
            </p:cNvSpPr>
            <p:nvPr/>
          </p:nvSpPr>
          <p:spPr bwMode="auto">
            <a:xfrm>
              <a:off x="4115" y="1216"/>
              <a:ext cx="134" cy="119"/>
            </a:xfrm>
            <a:custGeom>
              <a:avLst/>
              <a:gdLst/>
              <a:ahLst/>
              <a:cxnLst>
                <a:cxn ang="0">
                  <a:pos x="390" y="399"/>
                </a:cxn>
                <a:cxn ang="0">
                  <a:pos x="272" y="432"/>
                </a:cxn>
                <a:cxn ang="0">
                  <a:pos x="200" y="470"/>
                </a:cxn>
                <a:cxn ang="0">
                  <a:pos x="117" y="475"/>
                </a:cxn>
                <a:cxn ang="0">
                  <a:pos x="68" y="412"/>
                </a:cxn>
                <a:cxn ang="0">
                  <a:pos x="0" y="367"/>
                </a:cxn>
                <a:cxn ang="0">
                  <a:pos x="26" y="289"/>
                </a:cxn>
                <a:cxn ang="0">
                  <a:pos x="15" y="181"/>
                </a:cxn>
                <a:cxn ang="0">
                  <a:pos x="72" y="152"/>
                </a:cxn>
                <a:cxn ang="0">
                  <a:pos x="132" y="0"/>
                </a:cxn>
                <a:cxn ang="0">
                  <a:pos x="241" y="59"/>
                </a:cxn>
                <a:cxn ang="0">
                  <a:pos x="317" y="80"/>
                </a:cxn>
                <a:cxn ang="0">
                  <a:pos x="383" y="31"/>
                </a:cxn>
                <a:cxn ang="0">
                  <a:pos x="480" y="131"/>
                </a:cxn>
                <a:cxn ang="0">
                  <a:pos x="536" y="192"/>
                </a:cxn>
                <a:cxn ang="0">
                  <a:pos x="529" y="273"/>
                </a:cxn>
                <a:cxn ang="0">
                  <a:pos x="447" y="339"/>
                </a:cxn>
                <a:cxn ang="0">
                  <a:pos x="390" y="399"/>
                </a:cxn>
              </a:cxnLst>
              <a:rect l="0" t="0" r="r" b="b"/>
              <a:pathLst>
                <a:path w="536" h="475">
                  <a:moveTo>
                    <a:pt x="390" y="399"/>
                  </a:moveTo>
                  <a:lnTo>
                    <a:pt x="272" y="432"/>
                  </a:lnTo>
                  <a:lnTo>
                    <a:pt x="200" y="470"/>
                  </a:lnTo>
                  <a:lnTo>
                    <a:pt x="117" y="475"/>
                  </a:lnTo>
                  <a:lnTo>
                    <a:pt x="68" y="412"/>
                  </a:lnTo>
                  <a:lnTo>
                    <a:pt x="0" y="367"/>
                  </a:lnTo>
                  <a:lnTo>
                    <a:pt x="26" y="289"/>
                  </a:lnTo>
                  <a:lnTo>
                    <a:pt x="15" y="181"/>
                  </a:lnTo>
                  <a:lnTo>
                    <a:pt x="72" y="152"/>
                  </a:lnTo>
                  <a:lnTo>
                    <a:pt x="132" y="0"/>
                  </a:lnTo>
                  <a:lnTo>
                    <a:pt x="241" y="59"/>
                  </a:lnTo>
                  <a:lnTo>
                    <a:pt x="317" y="80"/>
                  </a:lnTo>
                  <a:lnTo>
                    <a:pt x="383" y="31"/>
                  </a:lnTo>
                  <a:lnTo>
                    <a:pt x="480" y="131"/>
                  </a:lnTo>
                  <a:lnTo>
                    <a:pt x="536" y="192"/>
                  </a:lnTo>
                  <a:lnTo>
                    <a:pt x="529" y="273"/>
                  </a:lnTo>
                  <a:lnTo>
                    <a:pt x="447" y="339"/>
                  </a:lnTo>
                  <a:lnTo>
                    <a:pt x="390" y="399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00" name="Freeform 252"/>
            <p:cNvSpPr>
              <a:spLocks/>
            </p:cNvSpPr>
            <p:nvPr/>
          </p:nvSpPr>
          <p:spPr bwMode="auto">
            <a:xfrm>
              <a:off x="4212" y="1247"/>
              <a:ext cx="235" cy="115"/>
            </a:xfrm>
            <a:custGeom>
              <a:avLst/>
              <a:gdLst/>
              <a:ahLst/>
              <a:cxnLst>
                <a:cxn ang="0">
                  <a:pos x="0" y="274"/>
                </a:cxn>
                <a:cxn ang="0">
                  <a:pos x="74" y="335"/>
                </a:cxn>
                <a:cxn ang="0">
                  <a:pos x="141" y="391"/>
                </a:cxn>
                <a:cxn ang="0">
                  <a:pos x="185" y="460"/>
                </a:cxn>
                <a:cxn ang="0">
                  <a:pos x="262" y="444"/>
                </a:cxn>
                <a:cxn ang="0">
                  <a:pos x="344" y="426"/>
                </a:cxn>
                <a:cxn ang="0">
                  <a:pos x="413" y="381"/>
                </a:cxn>
                <a:cxn ang="0">
                  <a:pos x="480" y="330"/>
                </a:cxn>
                <a:cxn ang="0">
                  <a:pos x="556" y="311"/>
                </a:cxn>
                <a:cxn ang="0">
                  <a:pos x="637" y="306"/>
                </a:cxn>
                <a:cxn ang="0">
                  <a:pos x="732" y="379"/>
                </a:cxn>
                <a:cxn ang="0">
                  <a:pos x="791" y="325"/>
                </a:cxn>
                <a:cxn ang="0">
                  <a:pos x="916" y="311"/>
                </a:cxn>
                <a:cxn ang="0">
                  <a:pos x="916" y="228"/>
                </a:cxn>
                <a:cxn ang="0">
                  <a:pos x="937" y="103"/>
                </a:cxn>
                <a:cxn ang="0">
                  <a:pos x="888" y="37"/>
                </a:cxn>
                <a:cxn ang="0">
                  <a:pos x="795" y="2"/>
                </a:cxn>
                <a:cxn ang="0">
                  <a:pos x="683" y="15"/>
                </a:cxn>
                <a:cxn ang="0">
                  <a:pos x="602" y="23"/>
                </a:cxn>
                <a:cxn ang="0">
                  <a:pos x="524" y="0"/>
                </a:cxn>
                <a:cxn ang="0">
                  <a:pos x="484" y="95"/>
                </a:cxn>
                <a:cxn ang="0">
                  <a:pos x="413" y="127"/>
                </a:cxn>
                <a:cxn ang="0">
                  <a:pos x="354" y="168"/>
                </a:cxn>
                <a:cxn ang="0">
                  <a:pos x="283" y="201"/>
                </a:cxn>
                <a:cxn ang="0">
                  <a:pos x="205" y="196"/>
                </a:cxn>
                <a:cxn ang="0">
                  <a:pos x="139" y="148"/>
                </a:cxn>
                <a:cxn ang="0">
                  <a:pos x="57" y="214"/>
                </a:cxn>
                <a:cxn ang="0">
                  <a:pos x="0" y="274"/>
                </a:cxn>
              </a:cxnLst>
              <a:rect l="0" t="0" r="r" b="b"/>
              <a:pathLst>
                <a:path w="937" h="460">
                  <a:moveTo>
                    <a:pt x="0" y="274"/>
                  </a:moveTo>
                  <a:lnTo>
                    <a:pt x="74" y="335"/>
                  </a:lnTo>
                  <a:lnTo>
                    <a:pt x="141" y="391"/>
                  </a:lnTo>
                  <a:lnTo>
                    <a:pt x="185" y="460"/>
                  </a:lnTo>
                  <a:lnTo>
                    <a:pt x="262" y="444"/>
                  </a:lnTo>
                  <a:lnTo>
                    <a:pt x="344" y="426"/>
                  </a:lnTo>
                  <a:lnTo>
                    <a:pt x="413" y="381"/>
                  </a:lnTo>
                  <a:lnTo>
                    <a:pt x="480" y="330"/>
                  </a:lnTo>
                  <a:lnTo>
                    <a:pt x="556" y="311"/>
                  </a:lnTo>
                  <a:lnTo>
                    <a:pt x="637" y="306"/>
                  </a:lnTo>
                  <a:lnTo>
                    <a:pt x="732" y="379"/>
                  </a:lnTo>
                  <a:lnTo>
                    <a:pt x="791" y="325"/>
                  </a:lnTo>
                  <a:lnTo>
                    <a:pt x="916" y="311"/>
                  </a:lnTo>
                  <a:lnTo>
                    <a:pt x="916" y="228"/>
                  </a:lnTo>
                  <a:lnTo>
                    <a:pt x="937" y="103"/>
                  </a:lnTo>
                  <a:lnTo>
                    <a:pt x="888" y="37"/>
                  </a:lnTo>
                  <a:lnTo>
                    <a:pt x="795" y="2"/>
                  </a:lnTo>
                  <a:lnTo>
                    <a:pt x="683" y="15"/>
                  </a:lnTo>
                  <a:lnTo>
                    <a:pt x="602" y="23"/>
                  </a:lnTo>
                  <a:lnTo>
                    <a:pt x="524" y="0"/>
                  </a:lnTo>
                  <a:lnTo>
                    <a:pt x="484" y="95"/>
                  </a:lnTo>
                  <a:lnTo>
                    <a:pt x="413" y="127"/>
                  </a:lnTo>
                  <a:lnTo>
                    <a:pt x="354" y="168"/>
                  </a:lnTo>
                  <a:lnTo>
                    <a:pt x="283" y="201"/>
                  </a:lnTo>
                  <a:lnTo>
                    <a:pt x="205" y="196"/>
                  </a:lnTo>
                  <a:lnTo>
                    <a:pt x="139" y="148"/>
                  </a:lnTo>
                  <a:lnTo>
                    <a:pt x="57" y="214"/>
                  </a:lnTo>
                  <a:lnTo>
                    <a:pt x="0" y="274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01" name="Freeform 253"/>
            <p:cNvSpPr>
              <a:spLocks/>
            </p:cNvSpPr>
            <p:nvPr/>
          </p:nvSpPr>
          <p:spPr bwMode="auto">
            <a:xfrm>
              <a:off x="4212" y="1247"/>
              <a:ext cx="235" cy="115"/>
            </a:xfrm>
            <a:custGeom>
              <a:avLst/>
              <a:gdLst/>
              <a:ahLst/>
              <a:cxnLst>
                <a:cxn ang="0">
                  <a:pos x="0" y="274"/>
                </a:cxn>
                <a:cxn ang="0">
                  <a:pos x="74" y="335"/>
                </a:cxn>
                <a:cxn ang="0">
                  <a:pos x="141" y="391"/>
                </a:cxn>
                <a:cxn ang="0">
                  <a:pos x="185" y="460"/>
                </a:cxn>
                <a:cxn ang="0">
                  <a:pos x="262" y="444"/>
                </a:cxn>
                <a:cxn ang="0">
                  <a:pos x="344" y="426"/>
                </a:cxn>
                <a:cxn ang="0">
                  <a:pos x="413" y="381"/>
                </a:cxn>
                <a:cxn ang="0">
                  <a:pos x="480" y="330"/>
                </a:cxn>
                <a:cxn ang="0">
                  <a:pos x="556" y="311"/>
                </a:cxn>
                <a:cxn ang="0">
                  <a:pos x="637" y="306"/>
                </a:cxn>
                <a:cxn ang="0">
                  <a:pos x="732" y="379"/>
                </a:cxn>
                <a:cxn ang="0">
                  <a:pos x="791" y="325"/>
                </a:cxn>
                <a:cxn ang="0">
                  <a:pos x="916" y="311"/>
                </a:cxn>
                <a:cxn ang="0">
                  <a:pos x="916" y="228"/>
                </a:cxn>
                <a:cxn ang="0">
                  <a:pos x="937" y="103"/>
                </a:cxn>
                <a:cxn ang="0">
                  <a:pos x="888" y="37"/>
                </a:cxn>
                <a:cxn ang="0">
                  <a:pos x="795" y="2"/>
                </a:cxn>
                <a:cxn ang="0">
                  <a:pos x="683" y="15"/>
                </a:cxn>
                <a:cxn ang="0">
                  <a:pos x="602" y="23"/>
                </a:cxn>
                <a:cxn ang="0">
                  <a:pos x="524" y="0"/>
                </a:cxn>
                <a:cxn ang="0">
                  <a:pos x="484" y="95"/>
                </a:cxn>
                <a:cxn ang="0">
                  <a:pos x="413" y="127"/>
                </a:cxn>
                <a:cxn ang="0">
                  <a:pos x="354" y="168"/>
                </a:cxn>
                <a:cxn ang="0">
                  <a:pos x="283" y="201"/>
                </a:cxn>
                <a:cxn ang="0">
                  <a:pos x="205" y="196"/>
                </a:cxn>
                <a:cxn ang="0">
                  <a:pos x="139" y="148"/>
                </a:cxn>
                <a:cxn ang="0">
                  <a:pos x="57" y="214"/>
                </a:cxn>
                <a:cxn ang="0">
                  <a:pos x="0" y="274"/>
                </a:cxn>
              </a:cxnLst>
              <a:rect l="0" t="0" r="r" b="b"/>
              <a:pathLst>
                <a:path w="937" h="460">
                  <a:moveTo>
                    <a:pt x="0" y="274"/>
                  </a:moveTo>
                  <a:lnTo>
                    <a:pt x="74" y="335"/>
                  </a:lnTo>
                  <a:lnTo>
                    <a:pt x="141" y="391"/>
                  </a:lnTo>
                  <a:lnTo>
                    <a:pt x="185" y="460"/>
                  </a:lnTo>
                  <a:lnTo>
                    <a:pt x="262" y="444"/>
                  </a:lnTo>
                  <a:lnTo>
                    <a:pt x="344" y="426"/>
                  </a:lnTo>
                  <a:lnTo>
                    <a:pt x="413" y="381"/>
                  </a:lnTo>
                  <a:lnTo>
                    <a:pt x="480" y="330"/>
                  </a:lnTo>
                  <a:lnTo>
                    <a:pt x="556" y="311"/>
                  </a:lnTo>
                  <a:lnTo>
                    <a:pt x="637" y="306"/>
                  </a:lnTo>
                  <a:lnTo>
                    <a:pt x="732" y="379"/>
                  </a:lnTo>
                  <a:lnTo>
                    <a:pt x="791" y="325"/>
                  </a:lnTo>
                  <a:lnTo>
                    <a:pt x="916" y="311"/>
                  </a:lnTo>
                  <a:lnTo>
                    <a:pt x="916" y="228"/>
                  </a:lnTo>
                  <a:lnTo>
                    <a:pt x="937" y="103"/>
                  </a:lnTo>
                  <a:lnTo>
                    <a:pt x="888" y="37"/>
                  </a:lnTo>
                  <a:lnTo>
                    <a:pt x="795" y="2"/>
                  </a:lnTo>
                  <a:lnTo>
                    <a:pt x="683" y="15"/>
                  </a:lnTo>
                  <a:lnTo>
                    <a:pt x="602" y="23"/>
                  </a:lnTo>
                  <a:lnTo>
                    <a:pt x="524" y="0"/>
                  </a:lnTo>
                  <a:lnTo>
                    <a:pt x="484" y="95"/>
                  </a:lnTo>
                  <a:lnTo>
                    <a:pt x="413" y="127"/>
                  </a:lnTo>
                  <a:lnTo>
                    <a:pt x="354" y="168"/>
                  </a:lnTo>
                  <a:lnTo>
                    <a:pt x="283" y="201"/>
                  </a:lnTo>
                  <a:lnTo>
                    <a:pt x="205" y="196"/>
                  </a:lnTo>
                  <a:lnTo>
                    <a:pt x="139" y="148"/>
                  </a:lnTo>
                  <a:lnTo>
                    <a:pt x="57" y="214"/>
                  </a:lnTo>
                  <a:lnTo>
                    <a:pt x="0" y="274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02" name="Freeform 254"/>
            <p:cNvSpPr>
              <a:spLocks/>
            </p:cNvSpPr>
            <p:nvPr/>
          </p:nvSpPr>
          <p:spPr bwMode="auto">
            <a:xfrm>
              <a:off x="5151" y="1202"/>
              <a:ext cx="391" cy="298"/>
            </a:xfrm>
            <a:custGeom>
              <a:avLst/>
              <a:gdLst/>
              <a:ahLst/>
              <a:cxnLst>
                <a:cxn ang="0">
                  <a:pos x="791" y="1119"/>
                </a:cxn>
                <a:cxn ang="0">
                  <a:pos x="703" y="980"/>
                </a:cxn>
                <a:cxn ang="0">
                  <a:pos x="657" y="821"/>
                </a:cxn>
                <a:cxn ang="0">
                  <a:pos x="544" y="721"/>
                </a:cxn>
                <a:cxn ang="0">
                  <a:pos x="395" y="693"/>
                </a:cxn>
                <a:cxn ang="0">
                  <a:pos x="292" y="623"/>
                </a:cxn>
                <a:cxn ang="0">
                  <a:pos x="165" y="551"/>
                </a:cxn>
                <a:cxn ang="0">
                  <a:pos x="54" y="506"/>
                </a:cxn>
                <a:cxn ang="0">
                  <a:pos x="40" y="364"/>
                </a:cxn>
                <a:cxn ang="0">
                  <a:pos x="0" y="228"/>
                </a:cxn>
                <a:cxn ang="0">
                  <a:pos x="126" y="177"/>
                </a:cxn>
                <a:cxn ang="0">
                  <a:pos x="262" y="101"/>
                </a:cxn>
                <a:cxn ang="0">
                  <a:pos x="399" y="0"/>
                </a:cxn>
                <a:cxn ang="0">
                  <a:pos x="423" y="211"/>
                </a:cxn>
                <a:cxn ang="0">
                  <a:pos x="501" y="293"/>
                </a:cxn>
                <a:cxn ang="0">
                  <a:pos x="657" y="313"/>
                </a:cxn>
                <a:cxn ang="0">
                  <a:pos x="743" y="433"/>
                </a:cxn>
                <a:cxn ang="0">
                  <a:pos x="767" y="584"/>
                </a:cxn>
                <a:cxn ang="0">
                  <a:pos x="856" y="623"/>
                </a:cxn>
                <a:cxn ang="0">
                  <a:pos x="900" y="455"/>
                </a:cxn>
                <a:cxn ang="0">
                  <a:pos x="1025" y="487"/>
                </a:cxn>
                <a:cxn ang="0">
                  <a:pos x="1143" y="551"/>
                </a:cxn>
                <a:cxn ang="0">
                  <a:pos x="1287" y="625"/>
                </a:cxn>
                <a:cxn ang="0">
                  <a:pos x="1317" y="498"/>
                </a:cxn>
                <a:cxn ang="0">
                  <a:pos x="1444" y="410"/>
                </a:cxn>
                <a:cxn ang="0">
                  <a:pos x="1561" y="461"/>
                </a:cxn>
                <a:cxn ang="0">
                  <a:pos x="1473" y="604"/>
                </a:cxn>
                <a:cxn ang="0">
                  <a:pos x="1420" y="753"/>
                </a:cxn>
                <a:cxn ang="0">
                  <a:pos x="1296" y="808"/>
                </a:cxn>
                <a:cxn ang="0">
                  <a:pos x="1199" y="938"/>
                </a:cxn>
                <a:cxn ang="0">
                  <a:pos x="1000" y="980"/>
                </a:cxn>
                <a:cxn ang="0">
                  <a:pos x="948" y="1119"/>
                </a:cxn>
                <a:cxn ang="0">
                  <a:pos x="812" y="1193"/>
                </a:cxn>
              </a:cxnLst>
              <a:rect l="0" t="0" r="r" b="b"/>
              <a:pathLst>
                <a:path w="1561" h="1193">
                  <a:moveTo>
                    <a:pt x="812" y="1193"/>
                  </a:moveTo>
                  <a:lnTo>
                    <a:pt x="791" y="1119"/>
                  </a:lnTo>
                  <a:lnTo>
                    <a:pt x="758" y="1043"/>
                  </a:lnTo>
                  <a:lnTo>
                    <a:pt x="703" y="980"/>
                  </a:lnTo>
                  <a:lnTo>
                    <a:pt x="694" y="895"/>
                  </a:lnTo>
                  <a:lnTo>
                    <a:pt x="657" y="821"/>
                  </a:lnTo>
                  <a:lnTo>
                    <a:pt x="603" y="757"/>
                  </a:lnTo>
                  <a:lnTo>
                    <a:pt x="544" y="721"/>
                  </a:lnTo>
                  <a:lnTo>
                    <a:pt x="471" y="701"/>
                  </a:lnTo>
                  <a:lnTo>
                    <a:pt x="395" y="693"/>
                  </a:lnTo>
                  <a:lnTo>
                    <a:pt x="326" y="697"/>
                  </a:lnTo>
                  <a:lnTo>
                    <a:pt x="292" y="623"/>
                  </a:lnTo>
                  <a:lnTo>
                    <a:pt x="239" y="556"/>
                  </a:lnTo>
                  <a:lnTo>
                    <a:pt x="165" y="551"/>
                  </a:lnTo>
                  <a:lnTo>
                    <a:pt x="98" y="576"/>
                  </a:lnTo>
                  <a:lnTo>
                    <a:pt x="54" y="506"/>
                  </a:lnTo>
                  <a:lnTo>
                    <a:pt x="16" y="435"/>
                  </a:lnTo>
                  <a:lnTo>
                    <a:pt x="40" y="364"/>
                  </a:lnTo>
                  <a:lnTo>
                    <a:pt x="25" y="301"/>
                  </a:lnTo>
                  <a:lnTo>
                    <a:pt x="0" y="228"/>
                  </a:lnTo>
                  <a:lnTo>
                    <a:pt x="65" y="189"/>
                  </a:lnTo>
                  <a:lnTo>
                    <a:pt x="126" y="177"/>
                  </a:lnTo>
                  <a:lnTo>
                    <a:pt x="182" y="118"/>
                  </a:lnTo>
                  <a:lnTo>
                    <a:pt x="262" y="101"/>
                  </a:lnTo>
                  <a:lnTo>
                    <a:pt x="298" y="48"/>
                  </a:lnTo>
                  <a:lnTo>
                    <a:pt x="399" y="0"/>
                  </a:lnTo>
                  <a:lnTo>
                    <a:pt x="433" y="132"/>
                  </a:lnTo>
                  <a:lnTo>
                    <a:pt x="423" y="211"/>
                  </a:lnTo>
                  <a:lnTo>
                    <a:pt x="439" y="298"/>
                  </a:lnTo>
                  <a:lnTo>
                    <a:pt x="501" y="293"/>
                  </a:lnTo>
                  <a:lnTo>
                    <a:pt x="578" y="308"/>
                  </a:lnTo>
                  <a:lnTo>
                    <a:pt x="657" y="313"/>
                  </a:lnTo>
                  <a:lnTo>
                    <a:pt x="724" y="347"/>
                  </a:lnTo>
                  <a:lnTo>
                    <a:pt x="743" y="433"/>
                  </a:lnTo>
                  <a:lnTo>
                    <a:pt x="720" y="516"/>
                  </a:lnTo>
                  <a:lnTo>
                    <a:pt x="767" y="584"/>
                  </a:lnTo>
                  <a:lnTo>
                    <a:pt x="818" y="651"/>
                  </a:lnTo>
                  <a:lnTo>
                    <a:pt x="856" y="623"/>
                  </a:lnTo>
                  <a:lnTo>
                    <a:pt x="879" y="538"/>
                  </a:lnTo>
                  <a:lnTo>
                    <a:pt x="900" y="455"/>
                  </a:lnTo>
                  <a:lnTo>
                    <a:pt x="948" y="463"/>
                  </a:lnTo>
                  <a:lnTo>
                    <a:pt x="1025" y="487"/>
                  </a:lnTo>
                  <a:lnTo>
                    <a:pt x="1099" y="478"/>
                  </a:lnTo>
                  <a:lnTo>
                    <a:pt x="1143" y="551"/>
                  </a:lnTo>
                  <a:lnTo>
                    <a:pt x="1210" y="595"/>
                  </a:lnTo>
                  <a:lnTo>
                    <a:pt x="1287" y="625"/>
                  </a:lnTo>
                  <a:lnTo>
                    <a:pt x="1320" y="576"/>
                  </a:lnTo>
                  <a:lnTo>
                    <a:pt x="1317" y="498"/>
                  </a:lnTo>
                  <a:lnTo>
                    <a:pt x="1361" y="422"/>
                  </a:lnTo>
                  <a:lnTo>
                    <a:pt x="1444" y="410"/>
                  </a:lnTo>
                  <a:lnTo>
                    <a:pt x="1522" y="395"/>
                  </a:lnTo>
                  <a:lnTo>
                    <a:pt x="1561" y="461"/>
                  </a:lnTo>
                  <a:lnTo>
                    <a:pt x="1530" y="540"/>
                  </a:lnTo>
                  <a:lnTo>
                    <a:pt x="1473" y="604"/>
                  </a:lnTo>
                  <a:lnTo>
                    <a:pt x="1444" y="672"/>
                  </a:lnTo>
                  <a:lnTo>
                    <a:pt x="1420" y="753"/>
                  </a:lnTo>
                  <a:lnTo>
                    <a:pt x="1352" y="780"/>
                  </a:lnTo>
                  <a:lnTo>
                    <a:pt x="1296" y="808"/>
                  </a:lnTo>
                  <a:lnTo>
                    <a:pt x="1250" y="881"/>
                  </a:lnTo>
                  <a:lnTo>
                    <a:pt x="1199" y="938"/>
                  </a:lnTo>
                  <a:lnTo>
                    <a:pt x="1109" y="1008"/>
                  </a:lnTo>
                  <a:lnTo>
                    <a:pt x="1000" y="980"/>
                  </a:lnTo>
                  <a:lnTo>
                    <a:pt x="969" y="1036"/>
                  </a:lnTo>
                  <a:lnTo>
                    <a:pt x="948" y="1119"/>
                  </a:lnTo>
                  <a:lnTo>
                    <a:pt x="888" y="1171"/>
                  </a:lnTo>
                  <a:lnTo>
                    <a:pt x="812" y="1193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03" name="Freeform 255"/>
            <p:cNvSpPr>
              <a:spLocks/>
            </p:cNvSpPr>
            <p:nvPr/>
          </p:nvSpPr>
          <p:spPr bwMode="auto">
            <a:xfrm>
              <a:off x="3991" y="1213"/>
              <a:ext cx="131" cy="146"/>
            </a:xfrm>
            <a:custGeom>
              <a:avLst/>
              <a:gdLst/>
              <a:ahLst/>
              <a:cxnLst>
                <a:cxn ang="0">
                  <a:pos x="176" y="63"/>
                </a:cxn>
                <a:cxn ang="0">
                  <a:pos x="112" y="143"/>
                </a:cxn>
                <a:cxn ang="0">
                  <a:pos x="88" y="216"/>
                </a:cxn>
                <a:cxn ang="0">
                  <a:pos x="68" y="282"/>
                </a:cxn>
                <a:cxn ang="0">
                  <a:pos x="0" y="327"/>
                </a:cxn>
                <a:cxn ang="0">
                  <a:pos x="6" y="482"/>
                </a:cxn>
                <a:cxn ang="0">
                  <a:pos x="84" y="508"/>
                </a:cxn>
                <a:cxn ang="0">
                  <a:pos x="160" y="532"/>
                </a:cxn>
                <a:cxn ang="0">
                  <a:pos x="234" y="510"/>
                </a:cxn>
                <a:cxn ang="0">
                  <a:pos x="302" y="547"/>
                </a:cxn>
                <a:cxn ang="0">
                  <a:pos x="371" y="583"/>
                </a:cxn>
                <a:cxn ang="0">
                  <a:pos x="443" y="555"/>
                </a:cxn>
                <a:cxn ang="0">
                  <a:pos x="456" y="475"/>
                </a:cxn>
                <a:cxn ang="0">
                  <a:pos x="496" y="379"/>
                </a:cxn>
                <a:cxn ang="0">
                  <a:pos x="522" y="301"/>
                </a:cxn>
                <a:cxn ang="0">
                  <a:pos x="511" y="193"/>
                </a:cxn>
                <a:cxn ang="0">
                  <a:pos x="468" y="169"/>
                </a:cxn>
                <a:cxn ang="0">
                  <a:pos x="453" y="105"/>
                </a:cxn>
                <a:cxn ang="0">
                  <a:pos x="374" y="79"/>
                </a:cxn>
                <a:cxn ang="0">
                  <a:pos x="302" y="48"/>
                </a:cxn>
                <a:cxn ang="0">
                  <a:pos x="241" y="0"/>
                </a:cxn>
                <a:cxn ang="0">
                  <a:pos x="176" y="63"/>
                </a:cxn>
              </a:cxnLst>
              <a:rect l="0" t="0" r="r" b="b"/>
              <a:pathLst>
                <a:path w="522" h="583">
                  <a:moveTo>
                    <a:pt x="176" y="63"/>
                  </a:moveTo>
                  <a:lnTo>
                    <a:pt x="112" y="143"/>
                  </a:lnTo>
                  <a:lnTo>
                    <a:pt x="88" y="216"/>
                  </a:lnTo>
                  <a:lnTo>
                    <a:pt x="68" y="282"/>
                  </a:lnTo>
                  <a:lnTo>
                    <a:pt x="0" y="327"/>
                  </a:lnTo>
                  <a:lnTo>
                    <a:pt x="6" y="482"/>
                  </a:lnTo>
                  <a:lnTo>
                    <a:pt x="84" y="508"/>
                  </a:lnTo>
                  <a:lnTo>
                    <a:pt x="160" y="532"/>
                  </a:lnTo>
                  <a:lnTo>
                    <a:pt x="234" y="510"/>
                  </a:lnTo>
                  <a:lnTo>
                    <a:pt x="302" y="547"/>
                  </a:lnTo>
                  <a:lnTo>
                    <a:pt x="371" y="583"/>
                  </a:lnTo>
                  <a:lnTo>
                    <a:pt x="443" y="555"/>
                  </a:lnTo>
                  <a:lnTo>
                    <a:pt x="456" y="475"/>
                  </a:lnTo>
                  <a:lnTo>
                    <a:pt x="496" y="379"/>
                  </a:lnTo>
                  <a:lnTo>
                    <a:pt x="522" y="301"/>
                  </a:lnTo>
                  <a:lnTo>
                    <a:pt x="511" y="193"/>
                  </a:lnTo>
                  <a:lnTo>
                    <a:pt x="468" y="169"/>
                  </a:lnTo>
                  <a:lnTo>
                    <a:pt x="453" y="105"/>
                  </a:lnTo>
                  <a:lnTo>
                    <a:pt x="374" y="79"/>
                  </a:lnTo>
                  <a:lnTo>
                    <a:pt x="302" y="48"/>
                  </a:lnTo>
                  <a:lnTo>
                    <a:pt x="241" y="0"/>
                  </a:lnTo>
                  <a:lnTo>
                    <a:pt x="176" y="63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04" name="Freeform 256"/>
            <p:cNvSpPr>
              <a:spLocks/>
            </p:cNvSpPr>
            <p:nvPr/>
          </p:nvSpPr>
          <p:spPr bwMode="auto">
            <a:xfrm>
              <a:off x="5056" y="1259"/>
              <a:ext cx="298" cy="312"/>
            </a:xfrm>
            <a:custGeom>
              <a:avLst/>
              <a:gdLst/>
              <a:ahLst/>
              <a:cxnLst>
                <a:cxn ang="0">
                  <a:pos x="1191" y="965"/>
                </a:cxn>
                <a:cxn ang="0">
                  <a:pos x="1170" y="891"/>
                </a:cxn>
                <a:cxn ang="0">
                  <a:pos x="1137" y="815"/>
                </a:cxn>
                <a:cxn ang="0">
                  <a:pos x="1082" y="752"/>
                </a:cxn>
                <a:cxn ang="0">
                  <a:pos x="1073" y="667"/>
                </a:cxn>
                <a:cxn ang="0">
                  <a:pos x="1036" y="593"/>
                </a:cxn>
                <a:cxn ang="0">
                  <a:pos x="982" y="529"/>
                </a:cxn>
                <a:cxn ang="0">
                  <a:pos x="923" y="493"/>
                </a:cxn>
                <a:cxn ang="0">
                  <a:pos x="850" y="473"/>
                </a:cxn>
                <a:cxn ang="0">
                  <a:pos x="774" y="465"/>
                </a:cxn>
                <a:cxn ang="0">
                  <a:pos x="705" y="469"/>
                </a:cxn>
                <a:cxn ang="0">
                  <a:pos x="671" y="395"/>
                </a:cxn>
                <a:cxn ang="0">
                  <a:pos x="618" y="328"/>
                </a:cxn>
                <a:cxn ang="0">
                  <a:pos x="544" y="323"/>
                </a:cxn>
                <a:cxn ang="0">
                  <a:pos x="477" y="348"/>
                </a:cxn>
                <a:cxn ang="0">
                  <a:pos x="433" y="278"/>
                </a:cxn>
                <a:cxn ang="0">
                  <a:pos x="395" y="207"/>
                </a:cxn>
                <a:cxn ang="0">
                  <a:pos x="419" y="136"/>
                </a:cxn>
                <a:cxn ang="0">
                  <a:pos x="404" y="73"/>
                </a:cxn>
                <a:cxn ang="0">
                  <a:pos x="379" y="0"/>
                </a:cxn>
                <a:cxn ang="0">
                  <a:pos x="259" y="29"/>
                </a:cxn>
                <a:cxn ang="0">
                  <a:pos x="177" y="24"/>
                </a:cxn>
                <a:cxn ang="0">
                  <a:pos x="98" y="14"/>
                </a:cxn>
                <a:cxn ang="0">
                  <a:pos x="15" y="5"/>
                </a:cxn>
                <a:cxn ang="0">
                  <a:pos x="0" y="85"/>
                </a:cxn>
                <a:cxn ang="0">
                  <a:pos x="16" y="167"/>
                </a:cxn>
                <a:cxn ang="0">
                  <a:pos x="36" y="218"/>
                </a:cxn>
                <a:cxn ang="0">
                  <a:pos x="98" y="272"/>
                </a:cxn>
                <a:cxn ang="0">
                  <a:pos x="166" y="323"/>
                </a:cxn>
                <a:cxn ang="0">
                  <a:pos x="233" y="371"/>
                </a:cxn>
                <a:cxn ang="0">
                  <a:pos x="282" y="440"/>
                </a:cxn>
                <a:cxn ang="0">
                  <a:pos x="223" y="469"/>
                </a:cxn>
                <a:cxn ang="0">
                  <a:pos x="238" y="546"/>
                </a:cxn>
                <a:cxn ang="0">
                  <a:pos x="282" y="617"/>
                </a:cxn>
                <a:cxn ang="0">
                  <a:pos x="356" y="629"/>
                </a:cxn>
                <a:cxn ang="0">
                  <a:pos x="399" y="691"/>
                </a:cxn>
                <a:cxn ang="0">
                  <a:pos x="432" y="746"/>
                </a:cxn>
                <a:cxn ang="0">
                  <a:pos x="481" y="808"/>
                </a:cxn>
                <a:cxn ang="0">
                  <a:pos x="549" y="852"/>
                </a:cxn>
                <a:cxn ang="0">
                  <a:pos x="574" y="932"/>
                </a:cxn>
                <a:cxn ang="0">
                  <a:pos x="646" y="972"/>
                </a:cxn>
                <a:cxn ang="0">
                  <a:pos x="705" y="1030"/>
                </a:cxn>
                <a:cxn ang="0">
                  <a:pos x="746" y="1103"/>
                </a:cxn>
                <a:cxn ang="0">
                  <a:pos x="803" y="1169"/>
                </a:cxn>
                <a:cxn ang="0">
                  <a:pos x="826" y="1247"/>
                </a:cxn>
                <a:cxn ang="0">
                  <a:pos x="900" y="1220"/>
                </a:cxn>
                <a:cxn ang="0">
                  <a:pos x="977" y="1230"/>
                </a:cxn>
                <a:cxn ang="0">
                  <a:pos x="1051" y="1198"/>
                </a:cxn>
                <a:cxn ang="0">
                  <a:pos x="1122" y="1151"/>
                </a:cxn>
                <a:cxn ang="0">
                  <a:pos x="1155" y="1075"/>
                </a:cxn>
                <a:cxn ang="0">
                  <a:pos x="1191" y="965"/>
                </a:cxn>
              </a:cxnLst>
              <a:rect l="0" t="0" r="r" b="b"/>
              <a:pathLst>
                <a:path w="1191" h="1247">
                  <a:moveTo>
                    <a:pt x="1191" y="965"/>
                  </a:moveTo>
                  <a:lnTo>
                    <a:pt x="1170" y="891"/>
                  </a:lnTo>
                  <a:lnTo>
                    <a:pt x="1137" y="815"/>
                  </a:lnTo>
                  <a:lnTo>
                    <a:pt x="1082" y="752"/>
                  </a:lnTo>
                  <a:lnTo>
                    <a:pt x="1073" y="667"/>
                  </a:lnTo>
                  <a:lnTo>
                    <a:pt x="1036" y="593"/>
                  </a:lnTo>
                  <a:lnTo>
                    <a:pt x="982" y="529"/>
                  </a:lnTo>
                  <a:lnTo>
                    <a:pt x="923" y="493"/>
                  </a:lnTo>
                  <a:lnTo>
                    <a:pt x="850" y="473"/>
                  </a:lnTo>
                  <a:lnTo>
                    <a:pt x="774" y="465"/>
                  </a:lnTo>
                  <a:lnTo>
                    <a:pt x="705" y="469"/>
                  </a:lnTo>
                  <a:lnTo>
                    <a:pt x="671" y="395"/>
                  </a:lnTo>
                  <a:lnTo>
                    <a:pt x="618" y="328"/>
                  </a:lnTo>
                  <a:lnTo>
                    <a:pt x="544" y="323"/>
                  </a:lnTo>
                  <a:lnTo>
                    <a:pt x="477" y="348"/>
                  </a:lnTo>
                  <a:lnTo>
                    <a:pt x="433" y="278"/>
                  </a:lnTo>
                  <a:lnTo>
                    <a:pt x="395" y="207"/>
                  </a:lnTo>
                  <a:lnTo>
                    <a:pt x="419" y="136"/>
                  </a:lnTo>
                  <a:lnTo>
                    <a:pt x="404" y="73"/>
                  </a:lnTo>
                  <a:lnTo>
                    <a:pt x="379" y="0"/>
                  </a:lnTo>
                  <a:lnTo>
                    <a:pt x="259" y="29"/>
                  </a:lnTo>
                  <a:lnTo>
                    <a:pt x="177" y="24"/>
                  </a:lnTo>
                  <a:lnTo>
                    <a:pt x="98" y="14"/>
                  </a:lnTo>
                  <a:lnTo>
                    <a:pt x="15" y="5"/>
                  </a:lnTo>
                  <a:lnTo>
                    <a:pt x="0" y="85"/>
                  </a:lnTo>
                  <a:lnTo>
                    <a:pt x="16" y="167"/>
                  </a:lnTo>
                  <a:lnTo>
                    <a:pt x="36" y="218"/>
                  </a:lnTo>
                  <a:lnTo>
                    <a:pt x="98" y="272"/>
                  </a:lnTo>
                  <a:lnTo>
                    <a:pt x="166" y="323"/>
                  </a:lnTo>
                  <a:lnTo>
                    <a:pt x="233" y="371"/>
                  </a:lnTo>
                  <a:lnTo>
                    <a:pt x="282" y="440"/>
                  </a:lnTo>
                  <a:lnTo>
                    <a:pt x="223" y="469"/>
                  </a:lnTo>
                  <a:lnTo>
                    <a:pt x="238" y="546"/>
                  </a:lnTo>
                  <a:lnTo>
                    <a:pt x="282" y="617"/>
                  </a:lnTo>
                  <a:lnTo>
                    <a:pt x="356" y="629"/>
                  </a:lnTo>
                  <a:lnTo>
                    <a:pt x="399" y="691"/>
                  </a:lnTo>
                  <a:lnTo>
                    <a:pt x="432" y="746"/>
                  </a:lnTo>
                  <a:lnTo>
                    <a:pt x="481" y="808"/>
                  </a:lnTo>
                  <a:lnTo>
                    <a:pt x="549" y="852"/>
                  </a:lnTo>
                  <a:lnTo>
                    <a:pt x="574" y="932"/>
                  </a:lnTo>
                  <a:lnTo>
                    <a:pt x="646" y="972"/>
                  </a:lnTo>
                  <a:lnTo>
                    <a:pt x="705" y="1030"/>
                  </a:lnTo>
                  <a:lnTo>
                    <a:pt x="746" y="1103"/>
                  </a:lnTo>
                  <a:lnTo>
                    <a:pt x="803" y="1169"/>
                  </a:lnTo>
                  <a:lnTo>
                    <a:pt x="826" y="1247"/>
                  </a:lnTo>
                  <a:lnTo>
                    <a:pt x="900" y="1220"/>
                  </a:lnTo>
                  <a:lnTo>
                    <a:pt x="977" y="1230"/>
                  </a:lnTo>
                  <a:lnTo>
                    <a:pt x="1051" y="1198"/>
                  </a:lnTo>
                  <a:lnTo>
                    <a:pt x="1122" y="1151"/>
                  </a:lnTo>
                  <a:lnTo>
                    <a:pt x="1155" y="1075"/>
                  </a:lnTo>
                  <a:lnTo>
                    <a:pt x="1191" y="965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05" name="Freeform 257"/>
            <p:cNvSpPr>
              <a:spLocks/>
            </p:cNvSpPr>
            <p:nvPr/>
          </p:nvSpPr>
          <p:spPr bwMode="auto">
            <a:xfrm>
              <a:off x="4442" y="1272"/>
              <a:ext cx="59" cy="89"/>
            </a:xfrm>
            <a:custGeom>
              <a:avLst/>
              <a:gdLst/>
              <a:ahLst/>
              <a:cxnLst>
                <a:cxn ang="0">
                  <a:pos x="129" y="356"/>
                </a:cxn>
                <a:cxn ang="0">
                  <a:pos x="72" y="299"/>
                </a:cxn>
                <a:cxn ang="0">
                  <a:pos x="0" y="212"/>
                </a:cxn>
                <a:cxn ang="0">
                  <a:pos x="0" y="129"/>
                </a:cxn>
                <a:cxn ang="0">
                  <a:pos x="21" y="4"/>
                </a:cxn>
                <a:cxn ang="0">
                  <a:pos x="81" y="0"/>
                </a:cxn>
                <a:cxn ang="0">
                  <a:pos x="173" y="127"/>
                </a:cxn>
                <a:cxn ang="0">
                  <a:pos x="215" y="188"/>
                </a:cxn>
                <a:cxn ang="0">
                  <a:pos x="239" y="271"/>
                </a:cxn>
                <a:cxn ang="0">
                  <a:pos x="178" y="291"/>
                </a:cxn>
                <a:cxn ang="0">
                  <a:pos x="129" y="356"/>
                </a:cxn>
              </a:cxnLst>
              <a:rect l="0" t="0" r="r" b="b"/>
              <a:pathLst>
                <a:path w="239" h="356">
                  <a:moveTo>
                    <a:pt x="129" y="356"/>
                  </a:moveTo>
                  <a:lnTo>
                    <a:pt x="72" y="299"/>
                  </a:lnTo>
                  <a:lnTo>
                    <a:pt x="0" y="212"/>
                  </a:lnTo>
                  <a:lnTo>
                    <a:pt x="0" y="129"/>
                  </a:lnTo>
                  <a:lnTo>
                    <a:pt x="21" y="4"/>
                  </a:lnTo>
                  <a:lnTo>
                    <a:pt x="81" y="0"/>
                  </a:lnTo>
                  <a:lnTo>
                    <a:pt x="173" y="127"/>
                  </a:lnTo>
                  <a:lnTo>
                    <a:pt x="215" y="188"/>
                  </a:lnTo>
                  <a:lnTo>
                    <a:pt x="239" y="271"/>
                  </a:lnTo>
                  <a:lnTo>
                    <a:pt x="178" y="291"/>
                  </a:lnTo>
                  <a:lnTo>
                    <a:pt x="129" y="356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06" name="Freeform 258"/>
            <p:cNvSpPr>
              <a:spLocks/>
            </p:cNvSpPr>
            <p:nvPr/>
          </p:nvSpPr>
          <p:spPr bwMode="auto">
            <a:xfrm>
              <a:off x="4442" y="1272"/>
              <a:ext cx="59" cy="89"/>
            </a:xfrm>
            <a:custGeom>
              <a:avLst/>
              <a:gdLst/>
              <a:ahLst/>
              <a:cxnLst>
                <a:cxn ang="0">
                  <a:pos x="129" y="356"/>
                </a:cxn>
                <a:cxn ang="0">
                  <a:pos x="72" y="299"/>
                </a:cxn>
                <a:cxn ang="0">
                  <a:pos x="0" y="212"/>
                </a:cxn>
                <a:cxn ang="0">
                  <a:pos x="0" y="129"/>
                </a:cxn>
                <a:cxn ang="0">
                  <a:pos x="21" y="4"/>
                </a:cxn>
                <a:cxn ang="0">
                  <a:pos x="81" y="0"/>
                </a:cxn>
                <a:cxn ang="0">
                  <a:pos x="173" y="127"/>
                </a:cxn>
                <a:cxn ang="0">
                  <a:pos x="215" y="188"/>
                </a:cxn>
                <a:cxn ang="0">
                  <a:pos x="239" y="271"/>
                </a:cxn>
                <a:cxn ang="0">
                  <a:pos x="178" y="291"/>
                </a:cxn>
                <a:cxn ang="0">
                  <a:pos x="129" y="356"/>
                </a:cxn>
              </a:cxnLst>
              <a:rect l="0" t="0" r="r" b="b"/>
              <a:pathLst>
                <a:path w="239" h="356">
                  <a:moveTo>
                    <a:pt x="129" y="356"/>
                  </a:moveTo>
                  <a:lnTo>
                    <a:pt x="72" y="299"/>
                  </a:lnTo>
                  <a:lnTo>
                    <a:pt x="0" y="212"/>
                  </a:lnTo>
                  <a:lnTo>
                    <a:pt x="0" y="129"/>
                  </a:lnTo>
                  <a:lnTo>
                    <a:pt x="21" y="4"/>
                  </a:lnTo>
                  <a:lnTo>
                    <a:pt x="81" y="0"/>
                  </a:lnTo>
                  <a:lnTo>
                    <a:pt x="173" y="127"/>
                  </a:lnTo>
                  <a:lnTo>
                    <a:pt x="215" y="188"/>
                  </a:lnTo>
                  <a:lnTo>
                    <a:pt x="239" y="271"/>
                  </a:lnTo>
                  <a:lnTo>
                    <a:pt x="178" y="291"/>
                  </a:lnTo>
                  <a:lnTo>
                    <a:pt x="129" y="356"/>
                  </a:lnTo>
                </a:path>
              </a:pathLst>
            </a:custGeom>
            <a:noFill/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07" name="Freeform 259"/>
            <p:cNvSpPr>
              <a:spLocks/>
            </p:cNvSpPr>
            <p:nvPr/>
          </p:nvSpPr>
          <p:spPr bwMode="auto">
            <a:xfrm>
              <a:off x="4707" y="1232"/>
              <a:ext cx="107" cy="154"/>
            </a:xfrm>
            <a:custGeom>
              <a:avLst/>
              <a:gdLst/>
              <a:ahLst/>
              <a:cxnLst>
                <a:cxn ang="0">
                  <a:pos x="28" y="617"/>
                </a:cxn>
                <a:cxn ang="0">
                  <a:pos x="121" y="535"/>
                </a:cxn>
                <a:cxn ang="0">
                  <a:pos x="190" y="587"/>
                </a:cxn>
                <a:cxn ang="0">
                  <a:pos x="267" y="596"/>
                </a:cxn>
                <a:cxn ang="0">
                  <a:pos x="342" y="618"/>
                </a:cxn>
                <a:cxn ang="0">
                  <a:pos x="422" y="596"/>
                </a:cxn>
                <a:cxn ang="0">
                  <a:pos x="418" y="527"/>
                </a:cxn>
                <a:cxn ang="0">
                  <a:pos x="427" y="462"/>
                </a:cxn>
                <a:cxn ang="0">
                  <a:pos x="379" y="391"/>
                </a:cxn>
                <a:cxn ang="0">
                  <a:pos x="408" y="311"/>
                </a:cxn>
                <a:cxn ang="0">
                  <a:pos x="412" y="229"/>
                </a:cxn>
                <a:cxn ang="0">
                  <a:pos x="388" y="164"/>
                </a:cxn>
                <a:cxn ang="0">
                  <a:pos x="342" y="97"/>
                </a:cxn>
                <a:cxn ang="0">
                  <a:pos x="234" y="12"/>
                </a:cxn>
                <a:cxn ang="0">
                  <a:pos x="101" y="0"/>
                </a:cxn>
                <a:cxn ang="0">
                  <a:pos x="69" y="80"/>
                </a:cxn>
                <a:cxn ang="0">
                  <a:pos x="13" y="43"/>
                </a:cxn>
                <a:cxn ang="0">
                  <a:pos x="0" y="105"/>
                </a:cxn>
                <a:cxn ang="0">
                  <a:pos x="4" y="188"/>
                </a:cxn>
                <a:cxn ang="0">
                  <a:pos x="97" y="293"/>
                </a:cxn>
                <a:cxn ang="0">
                  <a:pos x="116" y="367"/>
                </a:cxn>
                <a:cxn ang="0">
                  <a:pos x="132" y="447"/>
                </a:cxn>
                <a:cxn ang="0">
                  <a:pos x="69" y="484"/>
                </a:cxn>
                <a:cxn ang="0">
                  <a:pos x="19" y="540"/>
                </a:cxn>
                <a:cxn ang="0">
                  <a:pos x="28" y="617"/>
                </a:cxn>
              </a:cxnLst>
              <a:rect l="0" t="0" r="r" b="b"/>
              <a:pathLst>
                <a:path w="427" h="618">
                  <a:moveTo>
                    <a:pt x="28" y="617"/>
                  </a:moveTo>
                  <a:lnTo>
                    <a:pt x="121" y="535"/>
                  </a:lnTo>
                  <a:lnTo>
                    <a:pt x="190" y="587"/>
                  </a:lnTo>
                  <a:lnTo>
                    <a:pt x="267" y="596"/>
                  </a:lnTo>
                  <a:lnTo>
                    <a:pt x="342" y="618"/>
                  </a:lnTo>
                  <a:lnTo>
                    <a:pt x="422" y="596"/>
                  </a:lnTo>
                  <a:lnTo>
                    <a:pt x="418" y="527"/>
                  </a:lnTo>
                  <a:lnTo>
                    <a:pt x="427" y="462"/>
                  </a:lnTo>
                  <a:lnTo>
                    <a:pt x="379" y="391"/>
                  </a:lnTo>
                  <a:lnTo>
                    <a:pt x="408" y="311"/>
                  </a:lnTo>
                  <a:lnTo>
                    <a:pt x="412" y="229"/>
                  </a:lnTo>
                  <a:lnTo>
                    <a:pt x="388" y="164"/>
                  </a:lnTo>
                  <a:lnTo>
                    <a:pt x="342" y="97"/>
                  </a:lnTo>
                  <a:lnTo>
                    <a:pt x="234" y="12"/>
                  </a:lnTo>
                  <a:lnTo>
                    <a:pt x="101" y="0"/>
                  </a:lnTo>
                  <a:lnTo>
                    <a:pt x="69" y="80"/>
                  </a:lnTo>
                  <a:lnTo>
                    <a:pt x="13" y="43"/>
                  </a:lnTo>
                  <a:lnTo>
                    <a:pt x="0" y="105"/>
                  </a:lnTo>
                  <a:lnTo>
                    <a:pt x="4" y="188"/>
                  </a:lnTo>
                  <a:lnTo>
                    <a:pt x="97" y="293"/>
                  </a:lnTo>
                  <a:lnTo>
                    <a:pt x="116" y="367"/>
                  </a:lnTo>
                  <a:lnTo>
                    <a:pt x="132" y="447"/>
                  </a:lnTo>
                  <a:lnTo>
                    <a:pt x="69" y="484"/>
                  </a:lnTo>
                  <a:lnTo>
                    <a:pt x="19" y="540"/>
                  </a:lnTo>
                  <a:lnTo>
                    <a:pt x="28" y="617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08" name="Freeform 260"/>
            <p:cNvSpPr>
              <a:spLocks/>
            </p:cNvSpPr>
            <p:nvPr/>
          </p:nvSpPr>
          <p:spPr bwMode="auto">
            <a:xfrm>
              <a:off x="4707" y="1232"/>
              <a:ext cx="107" cy="154"/>
            </a:xfrm>
            <a:custGeom>
              <a:avLst/>
              <a:gdLst/>
              <a:ahLst/>
              <a:cxnLst>
                <a:cxn ang="0">
                  <a:pos x="28" y="617"/>
                </a:cxn>
                <a:cxn ang="0">
                  <a:pos x="121" y="535"/>
                </a:cxn>
                <a:cxn ang="0">
                  <a:pos x="190" y="587"/>
                </a:cxn>
                <a:cxn ang="0">
                  <a:pos x="267" y="596"/>
                </a:cxn>
                <a:cxn ang="0">
                  <a:pos x="342" y="618"/>
                </a:cxn>
                <a:cxn ang="0">
                  <a:pos x="422" y="596"/>
                </a:cxn>
                <a:cxn ang="0">
                  <a:pos x="418" y="527"/>
                </a:cxn>
                <a:cxn ang="0">
                  <a:pos x="427" y="462"/>
                </a:cxn>
                <a:cxn ang="0">
                  <a:pos x="379" y="391"/>
                </a:cxn>
                <a:cxn ang="0">
                  <a:pos x="408" y="311"/>
                </a:cxn>
                <a:cxn ang="0">
                  <a:pos x="412" y="229"/>
                </a:cxn>
                <a:cxn ang="0">
                  <a:pos x="388" y="164"/>
                </a:cxn>
                <a:cxn ang="0">
                  <a:pos x="342" y="97"/>
                </a:cxn>
                <a:cxn ang="0">
                  <a:pos x="234" y="12"/>
                </a:cxn>
                <a:cxn ang="0">
                  <a:pos x="101" y="0"/>
                </a:cxn>
                <a:cxn ang="0">
                  <a:pos x="69" y="80"/>
                </a:cxn>
                <a:cxn ang="0">
                  <a:pos x="13" y="43"/>
                </a:cxn>
                <a:cxn ang="0">
                  <a:pos x="0" y="105"/>
                </a:cxn>
                <a:cxn ang="0">
                  <a:pos x="4" y="188"/>
                </a:cxn>
                <a:cxn ang="0">
                  <a:pos x="97" y="293"/>
                </a:cxn>
                <a:cxn ang="0">
                  <a:pos x="116" y="367"/>
                </a:cxn>
                <a:cxn ang="0">
                  <a:pos x="132" y="447"/>
                </a:cxn>
                <a:cxn ang="0">
                  <a:pos x="69" y="484"/>
                </a:cxn>
                <a:cxn ang="0">
                  <a:pos x="19" y="540"/>
                </a:cxn>
                <a:cxn ang="0">
                  <a:pos x="28" y="617"/>
                </a:cxn>
              </a:cxnLst>
              <a:rect l="0" t="0" r="r" b="b"/>
              <a:pathLst>
                <a:path w="427" h="618">
                  <a:moveTo>
                    <a:pt x="28" y="617"/>
                  </a:moveTo>
                  <a:lnTo>
                    <a:pt x="121" y="535"/>
                  </a:lnTo>
                  <a:lnTo>
                    <a:pt x="190" y="587"/>
                  </a:lnTo>
                  <a:lnTo>
                    <a:pt x="267" y="596"/>
                  </a:lnTo>
                  <a:lnTo>
                    <a:pt x="342" y="618"/>
                  </a:lnTo>
                  <a:lnTo>
                    <a:pt x="422" y="596"/>
                  </a:lnTo>
                  <a:lnTo>
                    <a:pt x="418" y="527"/>
                  </a:lnTo>
                  <a:lnTo>
                    <a:pt x="427" y="462"/>
                  </a:lnTo>
                  <a:lnTo>
                    <a:pt x="379" y="391"/>
                  </a:lnTo>
                  <a:lnTo>
                    <a:pt x="408" y="311"/>
                  </a:lnTo>
                  <a:lnTo>
                    <a:pt x="412" y="229"/>
                  </a:lnTo>
                  <a:lnTo>
                    <a:pt x="388" y="164"/>
                  </a:lnTo>
                  <a:lnTo>
                    <a:pt x="342" y="97"/>
                  </a:lnTo>
                  <a:lnTo>
                    <a:pt x="234" y="12"/>
                  </a:lnTo>
                  <a:lnTo>
                    <a:pt x="101" y="0"/>
                  </a:lnTo>
                  <a:lnTo>
                    <a:pt x="69" y="80"/>
                  </a:lnTo>
                  <a:lnTo>
                    <a:pt x="13" y="43"/>
                  </a:lnTo>
                  <a:lnTo>
                    <a:pt x="0" y="105"/>
                  </a:lnTo>
                  <a:lnTo>
                    <a:pt x="4" y="188"/>
                  </a:lnTo>
                  <a:lnTo>
                    <a:pt x="97" y="293"/>
                  </a:lnTo>
                  <a:lnTo>
                    <a:pt x="116" y="367"/>
                  </a:lnTo>
                  <a:lnTo>
                    <a:pt x="132" y="447"/>
                  </a:lnTo>
                  <a:lnTo>
                    <a:pt x="69" y="484"/>
                  </a:lnTo>
                  <a:lnTo>
                    <a:pt x="19" y="540"/>
                  </a:lnTo>
                  <a:lnTo>
                    <a:pt x="28" y="617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09" name="Freeform 261"/>
            <p:cNvSpPr>
              <a:spLocks/>
            </p:cNvSpPr>
            <p:nvPr/>
          </p:nvSpPr>
          <p:spPr bwMode="auto">
            <a:xfrm>
              <a:off x="3915" y="1169"/>
              <a:ext cx="120" cy="126"/>
            </a:xfrm>
            <a:custGeom>
              <a:avLst/>
              <a:gdLst/>
              <a:ahLst/>
              <a:cxnLst>
                <a:cxn ang="0">
                  <a:pos x="407" y="111"/>
                </a:cxn>
                <a:cxn ang="0">
                  <a:pos x="304" y="43"/>
                </a:cxn>
                <a:cxn ang="0">
                  <a:pos x="242" y="34"/>
                </a:cxn>
                <a:cxn ang="0">
                  <a:pos x="174" y="41"/>
                </a:cxn>
                <a:cxn ang="0">
                  <a:pos x="121" y="0"/>
                </a:cxn>
                <a:cxn ang="0">
                  <a:pos x="28" y="2"/>
                </a:cxn>
                <a:cxn ang="0">
                  <a:pos x="29" y="160"/>
                </a:cxn>
                <a:cxn ang="0">
                  <a:pos x="92" y="219"/>
                </a:cxn>
                <a:cxn ang="0">
                  <a:pos x="86" y="287"/>
                </a:cxn>
                <a:cxn ang="0">
                  <a:pos x="9" y="315"/>
                </a:cxn>
                <a:cxn ang="0">
                  <a:pos x="0" y="392"/>
                </a:cxn>
                <a:cxn ang="0">
                  <a:pos x="52" y="457"/>
                </a:cxn>
                <a:cxn ang="0">
                  <a:pos x="179" y="485"/>
                </a:cxn>
                <a:cxn ang="0">
                  <a:pos x="258" y="457"/>
                </a:cxn>
                <a:cxn ang="0">
                  <a:pos x="304" y="503"/>
                </a:cxn>
                <a:cxn ang="0">
                  <a:pos x="372" y="458"/>
                </a:cxn>
                <a:cxn ang="0">
                  <a:pos x="392" y="392"/>
                </a:cxn>
                <a:cxn ang="0">
                  <a:pos x="416" y="319"/>
                </a:cxn>
                <a:cxn ang="0">
                  <a:pos x="480" y="239"/>
                </a:cxn>
                <a:cxn ang="0">
                  <a:pos x="407" y="111"/>
                </a:cxn>
              </a:cxnLst>
              <a:rect l="0" t="0" r="r" b="b"/>
              <a:pathLst>
                <a:path w="480" h="503">
                  <a:moveTo>
                    <a:pt x="407" y="111"/>
                  </a:moveTo>
                  <a:lnTo>
                    <a:pt x="304" y="43"/>
                  </a:lnTo>
                  <a:lnTo>
                    <a:pt x="242" y="34"/>
                  </a:lnTo>
                  <a:lnTo>
                    <a:pt x="174" y="41"/>
                  </a:lnTo>
                  <a:lnTo>
                    <a:pt x="121" y="0"/>
                  </a:lnTo>
                  <a:lnTo>
                    <a:pt x="28" y="2"/>
                  </a:lnTo>
                  <a:lnTo>
                    <a:pt x="29" y="160"/>
                  </a:lnTo>
                  <a:lnTo>
                    <a:pt x="92" y="219"/>
                  </a:lnTo>
                  <a:lnTo>
                    <a:pt x="86" y="287"/>
                  </a:lnTo>
                  <a:lnTo>
                    <a:pt x="9" y="315"/>
                  </a:lnTo>
                  <a:lnTo>
                    <a:pt x="0" y="392"/>
                  </a:lnTo>
                  <a:lnTo>
                    <a:pt x="52" y="457"/>
                  </a:lnTo>
                  <a:lnTo>
                    <a:pt x="179" y="485"/>
                  </a:lnTo>
                  <a:lnTo>
                    <a:pt x="258" y="457"/>
                  </a:lnTo>
                  <a:lnTo>
                    <a:pt x="304" y="503"/>
                  </a:lnTo>
                  <a:lnTo>
                    <a:pt x="372" y="458"/>
                  </a:lnTo>
                  <a:lnTo>
                    <a:pt x="392" y="392"/>
                  </a:lnTo>
                  <a:lnTo>
                    <a:pt x="416" y="319"/>
                  </a:lnTo>
                  <a:lnTo>
                    <a:pt x="480" y="239"/>
                  </a:lnTo>
                  <a:lnTo>
                    <a:pt x="407" y="111"/>
                  </a:lnTo>
                </a:path>
              </a:pathLst>
            </a:custGeom>
            <a:noFill/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10" name="Freeform 262"/>
            <p:cNvSpPr>
              <a:spLocks/>
            </p:cNvSpPr>
            <p:nvPr/>
          </p:nvSpPr>
          <p:spPr bwMode="auto">
            <a:xfrm>
              <a:off x="3827" y="1283"/>
              <a:ext cx="184" cy="185"/>
            </a:xfrm>
            <a:custGeom>
              <a:avLst/>
              <a:gdLst/>
              <a:ahLst/>
              <a:cxnLst>
                <a:cxn ang="0">
                  <a:pos x="654" y="46"/>
                </a:cxn>
                <a:cxn ang="0">
                  <a:pos x="608" y="0"/>
                </a:cxn>
                <a:cxn ang="0">
                  <a:pos x="529" y="28"/>
                </a:cxn>
                <a:cxn ang="0">
                  <a:pos x="402" y="0"/>
                </a:cxn>
                <a:cxn ang="0">
                  <a:pos x="285" y="73"/>
                </a:cxn>
                <a:cxn ang="0">
                  <a:pos x="214" y="98"/>
                </a:cxn>
                <a:cxn ang="0">
                  <a:pos x="140" y="76"/>
                </a:cxn>
                <a:cxn ang="0">
                  <a:pos x="84" y="113"/>
                </a:cxn>
                <a:cxn ang="0">
                  <a:pos x="67" y="173"/>
                </a:cxn>
                <a:cxn ang="0">
                  <a:pos x="8" y="222"/>
                </a:cxn>
                <a:cxn ang="0">
                  <a:pos x="0" y="303"/>
                </a:cxn>
                <a:cxn ang="0">
                  <a:pos x="8" y="387"/>
                </a:cxn>
                <a:cxn ang="0">
                  <a:pos x="8" y="475"/>
                </a:cxn>
                <a:cxn ang="0">
                  <a:pos x="136" y="529"/>
                </a:cxn>
                <a:cxn ang="0">
                  <a:pos x="198" y="486"/>
                </a:cxn>
                <a:cxn ang="0">
                  <a:pos x="266" y="436"/>
                </a:cxn>
                <a:cxn ang="0">
                  <a:pos x="334" y="407"/>
                </a:cxn>
                <a:cxn ang="0">
                  <a:pos x="399" y="459"/>
                </a:cxn>
                <a:cxn ang="0">
                  <a:pos x="466" y="507"/>
                </a:cxn>
                <a:cxn ang="0">
                  <a:pos x="480" y="593"/>
                </a:cxn>
                <a:cxn ang="0">
                  <a:pos x="490" y="671"/>
                </a:cxn>
                <a:cxn ang="0">
                  <a:pos x="587" y="699"/>
                </a:cxn>
                <a:cxn ang="0">
                  <a:pos x="660" y="738"/>
                </a:cxn>
                <a:cxn ang="0">
                  <a:pos x="729" y="705"/>
                </a:cxn>
                <a:cxn ang="0">
                  <a:pos x="734" y="635"/>
                </a:cxn>
                <a:cxn ang="0">
                  <a:pos x="705" y="562"/>
                </a:cxn>
                <a:cxn ang="0">
                  <a:pos x="637" y="532"/>
                </a:cxn>
                <a:cxn ang="0">
                  <a:pos x="637" y="451"/>
                </a:cxn>
                <a:cxn ang="0">
                  <a:pos x="674" y="384"/>
                </a:cxn>
                <a:cxn ang="0">
                  <a:pos x="646" y="311"/>
                </a:cxn>
                <a:cxn ang="0">
                  <a:pos x="660" y="201"/>
                </a:cxn>
                <a:cxn ang="0">
                  <a:pos x="654" y="46"/>
                </a:cxn>
              </a:cxnLst>
              <a:rect l="0" t="0" r="r" b="b"/>
              <a:pathLst>
                <a:path w="734" h="738">
                  <a:moveTo>
                    <a:pt x="654" y="46"/>
                  </a:moveTo>
                  <a:lnTo>
                    <a:pt x="608" y="0"/>
                  </a:lnTo>
                  <a:lnTo>
                    <a:pt x="529" y="28"/>
                  </a:lnTo>
                  <a:lnTo>
                    <a:pt x="402" y="0"/>
                  </a:lnTo>
                  <a:lnTo>
                    <a:pt x="285" y="73"/>
                  </a:lnTo>
                  <a:lnTo>
                    <a:pt x="214" y="98"/>
                  </a:lnTo>
                  <a:lnTo>
                    <a:pt x="140" y="76"/>
                  </a:lnTo>
                  <a:lnTo>
                    <a:pt x="84" y="113"/>
                  </a:lnTo>
                  <a:lnTo>
                    <a:pt x="67" y="173"/>
                  </a:lnTo>
                  <a:lnTo>
                    <a:pt x="8" y="222"/>
                  </a:lnTo>
                  <a:lnTo>
                    <a:pt x="0" y="303"/>
                  </a:lnTo>
                  <a:lnTo>
                    <a:pt x="8" y="387"/>
                  </a:lnTo>
                  <a:lnTo>
                    <a:pt x="8" y="475"/>
                  </a:lnTo>
                  <a:lnTo>
                    <a:pt x="136" y="529"/>
                  </a:lnTo>
                  <a:lnTo>
                    <a:pt x="198" y="486"/>
                  </a:lnTo>
                  <a:lnTo>
                    <a:pt x="266" y="436"/>
                  </a:lnTo>
                  <a:lnTo>
                    <a:pt x="334" y="407"/>
                  </a:lnTo>
                  <a:lnTo>
                    <a:pt x="399" y="459"/>
                  </a:lnTo>
                  <a:lnTo>
                    <a:pt x="466" y="507"/>
                  </a:lnTo>
                  <a:lnTo>
                    <a:pt x="480" y="593"/>
                  </a:lnTo>
                  <a:lnTo>
                    <a:pt x="490" y="671"/>
                  </a:lnTo>
                  <a:lnTo>
                    <a:pt x="587" y="699"/>
                  </a:lnTo>
                  <a:lnTo>
                    <a:pt x="660" y="738"/>
                  </a:lnTo>
                  <a:lnTo>
                    <a:pt x="729" y="705"/>
                  </a:lnTo>
                  <a:lnTo>
                    <a:pt x="734" y="635"/>
                  </a:lnTo>
                  <a:lnTo>
                    <a:pt x="705" y="562"/>
                  </a:lnTo>
                  <a:lnTo>
                    <a:pt x="637" y="532"/>
                  </a:lnTo>
                  <a:lnTo>
                    <a:pt x="637" y="451"/>
                  </a:lnTo>
                  <a:lnTo>
                    <a:pt x="674" y="384"/>
                  </a:lnTo>
                  <a:lnTo>
                    <a:pt x="646" y="311"/>
                  </a:lnTo>
                  <a:lnTo>
                    <a:pt x="660" y="201"/>
                  </a:lnTo>
                  <a:lnTo>
                    <a:pt x="654" y="46"/>
                  </a:lnTo>
                </a:path>
              </a:pathLst>
            </a:custGeom>
            <a:solidFill>
              <a:schemeClr val="bg1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11" name="Freeform 263"/>
            <p:cNvSpPr>
              <a:spLocks/>
            </p:cNvSpPr>
            <p:nvPr/>
          </p:nvSpPr>
          <p:spPr bwMode="auto">
            <a:xfrm>
              <a:off x="4642" y="1279"/>
              <a:ext cx="98" cy="127"/>
            </a:xfrm>
            <a:custGeom>
              <a:avLst/>
              <a:gdLst/>
              <a:ahLst/>
              <a:cxnLst>
                <a:cxn ang="0">
                  <a:pos x="199" y="509"/>
                </a:cxn>
                <a:cxn ang="0">
                  <a:pos x="312" y="482"/>
                </a:cxn>
                <a:cxn ang="0">
                  <a:pos x="287" y="429"/>
                </a:cxn>
                <a:cxn ang="0">
                  <a:pos x="278" y="352"/>
                </a:cxn>
                <a:cxn ang="0">
                  <a:pos x="328" y="296"/>
                </a:cxn>
                <a:cxn ang="0">
                  <a:pos x="391" y="259"/>
                </a:cxn>
                <a:cxn ang="0">
                  <a:pos x="375" y="179"/>
                </a:cxn>
                <a:cxn ang="0">
                  <a:pos x="356" y="105"/>
                </a:cxn>
                <a:cxn ang="0">
                  <a:pos x="263" y="0"/>
                </a:cxn>
                <a:cxn ang="0">
                  <a:pos x="202" y="69"/>
                </a:cxn>
                <a:cxn ang="0">
                  <a:pos x="244" y="170"/>
                </a:cxn>
                <a:cxn ang="0">
                  <a:pos x="231" y="195"/>
                </a:cxn>
                <a:cxn ang="0">
                  <a:pos x="162" y="151"/>
                </a:cxn>
                <a:cxn ang="0">
                  <a:pos x="138" y="227"/>
                </a:cxn>
                <a:cxn ang="0">
                  <a:pos x="142" y="296"/>
                </a:cxn>
                <a:cxn ang="0">
                  <a:pos x="71" y="292"/>
                </a:cxn>
                <a:cxn ang="0">
                  <a:pos x="0" y="328"/>
                </a:cxn>
                <a:cxn ang="0">
                  <a:pos x="64" y="462"/>
                </a:cxn>
                <a:cxn ang="0">
                  <a:pos x="133" y="494"/>
                </a:cxn>
                <a:cxn ang="0">
                  <a:pos x="199" y="509"/>
                </a:cxn>
              </a:cxnLst>
              <a:rect l="0" t="0" r="r" b="b"/>
              <a:pathLst>
                <a:path w="391" h="509">
                  <a:moveTo>
                    <a:pt x="199" y="509"/>
                  </a:moveTo>
                  <a:lnTo>
                    <a:pt x="312" y="482"/>
                  </a:lnTo>
                  <a:lnTo>
                    <a:pt x="287" y="429"/>
                  </a:lnTo>
                  <a:lnTo>
                    <a:pt x="278" y="352"/>
                  </a:lnTo>
                  <a:lnTo>
                    <a:pt x="328" y="296"/>
                  </a:lnTo>
                  <a:lnTo>
                    <a:pt x="391" y="259"/>
                  </a:lnTo>
                  <a:lnTo>
                    <a:pt x="375" y="179"/>
                  </a:lnTo>
                  <a:lnTo>
                    <a:pt x="356" y="105"/>
                  </a:lnTo>
                  <a:lnTo>
                    <a:pt x="263" y="0"/>
                  </a:lnTo>
                  <a:lnTo>
                    <a:pt x="202" y="69"/>
                  </a:lnTo>
                  <a:lnTo>
                    <a:pt x="244" y="170"/>
                  </a:lnTo>
                  <a:lnTo>
                    <a:pt x="231" y="195"/>
                  </a:lnTo>
                  <a:lnTo>
                    <a:pt x="162" y="151"/>
                  </a:lnTo>
                  <a:lnTo>
                    <a:pt x="138" y="227"/>
                  </a:lnTo>
                  <a:lnTo>
                    <a:pt x="142" y="296"/>
                  </a:lnTo>
                  <a:lnTo>
                    <a:pt x="71" y="292"/>
                  </a:lnTo>
                  <a:lnTo>
                    <a:pt x="0" y="328"/>
                  </a:lnTo>
                  <a:lnTo>
                    <a:pt x="64" y="462"/>
                  </a:lnTo>
                  <a:lnTo>
                    <a:pt x="133" y="494"/>
                  </a:lnTo>
                  <a:lnTo>
                    <a:pt x="199" y="509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12" name="Freeform 264"/>
            <p:cNvSpPr>
              <a:spLocks/>
            </p:cNvSpPr>
            <p:nvPr/>
          </p:nvSpPr>
          <p:spPr bwMode="auto">
            <a:xfrm>
              <a:off x="4642" y="1279"/>
              <a:ext cx="98" cy="127"/>
            </a:xfrm>
            <a:custGeom>
              <a:avLst/>
              <a:gdLst/>
              <a:ahLst/>
              <a:cxnLst>
                <a:cxn ang="0">
                  <a:pos x="199" y="509"/>
                </a:cxn>
                <a:cxn ang="0">
                  <a:pos x="312" y="482"/>
                </a:cxn>
                <a:cxn ang="0">
                  <a:pos x="287" y="429"/>
                </a:cxn>
                <a:cxn ang="0">
                  <a:pos x="278" y="352"/>
                </a:cxn>
                <a:cxn ang="0">
                  <a:pos x="328" y="296"/>
                </a:cxn>
                <a:cxn ang="0">
                  <a:pos x="391" y="259"/>
                </a:cxn>
                <a:cxn ang="0">
                  <a:pos x="375" y="179"/>
                </a:cxn>
                <a:cxn ang="0">
                  <a:pos x="356" y="105"/>
                </a:cxn>
                <a:cxn ang="0">
                  <a:pos x="263" y="0"/>
                </a:cxn>
                <a:cxn ang="0">
                  <a:pos x="202" y="69"/>
                </a:cxn>
                <a:cxn ang="0">
                  <a:pos x="244" y="170"/>
                </a:cxn>
                <a:cxn ang="0">
                  <a:pos x="231" y="195"/>
                </a:cxn>
                <a:cxn ang="0">
                  <a:pos x="162" y="151"/>
                </a:cxn>
                <a:cxn ang="0">
                  <a:pos x="138" y="227"/>
                </a:cxn>
                <a:cxn ang="0">
                  <a:pos x="142" y="296"/>
                </a:cxn>
                <a:cxn ang="0">
                  <a:pos x="71" y="292"/>
                </a:cxn>
                <a:cxn ang="0">
                  <a:pos x="0" y="328"/>
                </a:cxn>
                <a:cxn ang="0">
                  <a:pos x="64" y="462"/>
                </a:cxn>
                <a:cxn ang="0">
                  <a:pos x="133" y="494"/>
                </a:cxn>
                <a:cxn ang="0">
                  <a:pos x="199" y="509"/>
                </a:cxn>
              </a:cxnLst>
              <a:rect l="0" t="0" r="r" b="b"/>
              <a:pathLst>
                <a:path w="391" h="509">
                  <a:moveTo>
                    <a:pt x="199" y="509"/>
                  </a:moveTo>
                  <a:lnTo>
                    <a:pt x="312" y="482"/>
                  </a:lnTo>
                  <a:lnTo>
                    <a:pt x="287" y="429"/>
                  </a:lnTo>
                  <a:lnTo>
                    <a:pt x="278" y="352"/>
                  </a:lnTo>
                  <a:lnTo>
                    <a:pt x="328" y="296"/>
                  </a:lnTo>
                  <a:lnTo>
                    <a:pt x="391" y="259"/>
                  </a:lnTo>
                  <a:lnTo>
                    <a:pt x="375" y="179"/>
                  </a:lnTo>
                  <a:lnTo>
                    <a:pt x="356" y="105"/>
                  </a:lnTo>
                  <a:lnTo>
                    <a:pt x="263" y="0"/>
                  </a:lnTo>
                  <a:lnTo>
                    <a:pt x="202" y="69"/>
                  </a:lnTo>
                  <a:lnTo>
                    <a:pt x="244" y="170"/>
                  </a:lnTo>
                  <a:lnTo>
                    <a:pt x="231" y="195"/>
                  </a:lnTo>
                  <a:lnTo>
                    <a:pt x="162" y="151"/>
                  </a:lnTo>
                  <a:lnTo>
                    <a:pt x="138" y="227"/>
                  </a:lnTo>
                  <a:lnTo>
                    <a:pt x="142" y="296"/>
                  </a:lnTo>
                  <a:lnTo>
                    <a:pt x="71" y="292"/>
                  </a:lnTo>
                  <a:lnTo>
                    <a:pt x="0" y="328"/>
                  </a:lnTo>
                  <a:lnTo>
                    <a:pt x="64" y="462"/>
                  </a:lnTo>
                  <a:lnTo>
                    <a:pt x="133" y="494"/>
                  </a:lnTo>
                  <a:lnTo>
                    <a:pt x="199" y="509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13" name="Freeform 265"/>
            <p:cNvSpPr>
              <a:spLocks/>
            </p:cNvSpPr>
            <p:nvPr/>
          </p:nvSpPr>
          <p:spPr bwMode="auto">
            <a:xfrm>
              <a:off x="4634" y="1272"/>
              <a:ext cx="69" cy="89"/>
            </a:xfrm>
            <a:custGeom>
              <a:avLst/>
              <a:gdLst/>
              <a:ahLst/>
              <a:cxnLst>
                <a:cxn ang="0">
                  <a:pos x="33" y="356"/>
                </a:cxn>
                <a:cxn ang="0">
                  <a:pos x="2" y="327"/>
                </a:cxn>
                <a:cxn ang="0">
                  <a:pos x="0" y="254"/>
                </a:cxn>
                <a:cxn ang="0">
                  <a:pos x="21" y="186"/>
                </a:cxn>
                <a:cxn ang="0">
                  <a:pos x="83" y="179"/>
                </a:cxn>
                <a:cxn ang="0">
                  <a:pos x="123" y="106"/>
                </a:cxn>
                <a:cxn ang="0">
                  <a:pos x="79" y="73"/>
                </a:cxn>
                <a:cxn ang="0">
                  <a:pos x="73" y="0"/>
                </a:cxn>
                <a:cxn ang="0">
                  <a:pos x="171" y="49"/>
                </a:cxn>
                <a:cxn ang="0">
                  <a:pos x="235" y="97"/>
                </a:cxn>
                <a:cxn ang="0">
                  <a:pos x="277" y="198"/>
                </a:cxn>
                <a:cxn ang="0">
                  <a:pos x="264" y="223"/>
                </a:cxn>
                <a:cxn ang="0">
                  <a:pos x="195" y="179"/>
                </a:cxn>
                <a:cxn ang="0">
                  <a:pos x="171" y="255"/>
                </a:cxn>
                <a:cxn ang="0">
                  <a:pos x="175" y="324"/>
                </a:cxn>
                <a:cxn ang="0">
                  <a:pos x="104" y="320"/>
                </a:cxn>
                <a:cxn ang="0">
                  <a:pos x="33" y="356"/>
                </a:cxn>
              </a:cxnLst>
              <a:rect l="0" t="0" r="r" b="b"/>
              <a:pathLst>
                <a:path w="277" h="356">
                  <a:moveTo>
                    <a:pt x="33" y="356"/>
                  </a:moveTo>
                  <a:lnTo>
                    <a:pt x="2" y="327"/>
                  </a:lnTo>
                  <a:lnTo>
                    <a:pt x="0" y="254"/>
                  </a:lnTo>
                  <a:lnTo>
                    <a:pt x="21" y="186"/>
                  </a:lnTo>
                  <a:lnTo>
                    <a:pt x="83" y="179"/>
                  </a:lnTo>
                  <a:lnTo>
                    <a:pt x="123" y="106"/>
                  </a:lnTo>
                  <a:lnTo>
                    <a:pt x="79" y="73"/>
                  </a:lnTo>
                  <a:lnTo>
                    <a:pt x="73" y="0"/>
                  </a:lnTo>
                  <a:lnTo>
                    <a:pt x="171" y="49"/>
                  </a:lnTo>
                  <a:lnTo>
                    <a:pt x="235" y="97"/>
                  </a:lnTo>
                  <a:lnTo>
                    <a:pt x="277" y="198"/>
                  </a:lnTo>
                  <a:lnTo>
                    <a:pt x="264" y="223"/>
                  </a:lnTo>
                  <a:lnTo>
                    <a:pt x="195" y="179"/>
                  </a:lnTo>
                  <a:lnTo>
                    <a:pt x="171" y="255"/>
                  </a:lnTo>
                  <a:lnTo>
                    <a:pt x="175" y="324"/>
                  </a:lnTo>
                  <a:lnTo>
                    <a:pt x="104" y="320"/>
                  </a:lnTo>
                  <a:lnTo>
                    <a:pt x="33" y="356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14" name="Freeform 266"/>
            <p:cNvSpPr>
              <a:spLocks/>
            </p:cNvSpPr>
            <p:nvPr/>
          </p:nvSpPr>
          <p:spPr bwMode="auto">
            <a:xfrm>
              <a:off x="4634" y="1272"/>
              <a:ext cx="69" cy="89"/>
            </a:xfrm>
            <a:custGeom>
              <a:avLst/>
              <a:gdLst/>
              <a:ahLst/>
              <a:cxnLst>
                <a:cxn ang="0">
                  <a:pos x="33" y="356"/>
                </a:cxn>
                <a:cxn ang="0">
                  <a:pos x="2" y="327"/>
                </a:cxn>
                <a:cxn ang="0">
                  <a:pos x="0" y="254"/>
                </a:cxn>
                <a:cxn ang="0">
                  <a:pos x="21" y="186"/>
                </a:cxn>
                <a:cxn ang="0">
                  <a:pos x="83" y="179"/>
                </a:cxn>
                <a:cxn ang="0">
                  <a:pos x="123" y="106"/>
                </a:cxn>
                <a:cxn ang="0">
                  <a:pos x="79" y="73"/>
                </a:cxn>
                <a:cxn ang="0">
                  <a:pos x="73" y="0"/>
                </a:cxn>
                <a:cxn ang="0">
                  <a:pos x="171" y="49"/>
                </a:cxn>
                <a:cxn ang="0">
                  <a:pos x="235" y="97"/>
                </a:cxn>
                <a:cxn ang="0">
                  <a:pos x="277" y="198"/>
                </a:cxn>
                <a:cxn ang="0">
                  <a:pos x="264" y="223"/>
                </a:cxn>
                <a:cxn ang="0">
                  <a:pos x="195" y="179"/>
                </a:cxn>
                <a:cxn ang="0">
                  <a:pos x="171" y="255"/>
                </a:cxn>
                <a:cxn ang="0">
                  <a:pos x="175" y="324"/>
                </a:cxn>
                <a:cxn ang="0">
                  <a:pos x="104" y="320"/>
                </a:cxn>
                <a:cxn ang="0">
                  <a:pos x="33" y="356"/>
                </a:cxn>
              </a:cxnLst>
              <a:rect l="0" t="0" r="r" b="b"/>
              <a:pathLst>
                <a:path w="277" h="356">
                  <a:moveTo>
                    <a:pt x="33" y="356"/>
                  </a:moveTo>
                  <a:lnTo>
                    <a:pt x="2" y="327"/>
                  </a:lnTo>
                  <a:lnTo>
                    <a:pt x="0" y="254"/>
                  </a:lnTo>
                  <a:lnTo>
                    <a:pt x="21" y="186"/>
                  </a:lnTo>
                  <a:lnTo>
                    <a:pt x="83" y="179"/>
                  </a:lnTo>
                  <a:lnTo>
                    <a:pt x="123" y="106"/>
                  </a:lnTo>
                  <a:lnTo>
                    <a:pt x="79" y="73"/>
                  </a:lnTo>
                  <a:lnTo>
                    <a:pt x="73" y="0"/>
                  </a:lnTo>
                  <a:lnTo>
                    <a:pt x="171" y="49"/>
                  </a:lnTo>
                  <a:lnTo>
                    <a:pt x="235" y="97"/>
                  </a:lnTo>
                  <a:lnTo>
                    <a:pt x="277" y="198"/>
                  </a:lnTo>
                  <a:lnTo>
                    <a:pt x="264" y="223"/>
                  </a:lnTo>
                  <a:lnTo>
                    <a:pt x="195" y="179"/>
                  </a:lnTo>
                  <a:lnTo>
                    <a:pt x="171" y="255"/>
                  </a:lnTo>
                  <a:lnTo>
                    <a:pt x="175" y="324"/>
                  </a:lnTo>
                  <a:lnTo>
                    <a:pt x="104" y="320"/>
                  </a:lnTo>
                  <a:lnTo>
                    <a:pt x="33" y="356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15" name="Freeform 267"/>
            <p:cNvSpPr>
              <a:spLocks/>
            </p:cNvSpPr>
            <p:nvPr/>
          </p:nvSpPr>
          <p:spPr bwMode="auto">
            <a:xfrm>
              <a:off x="3679" y="1291"/>
              <a:ext cx="119" cy="139"/>
            </a:xfrm>
            <a:custGeom>
              <a:avLst/>
              <a:gdLst/>
              <a:ahLst/>
              <a:cxnLst>
                <a:cxn ang="0">
                  <a:pos x="20" y="37"/>
                </a:cxn>
                <a:cxn ang="0">
                  <a:pos x="19" y="116"/>
                </a:cxn>
                <a:cxn ang="0">
                  <a:pos x="44" y="198"/>
                </a:cxn>
                <a:cxn ang="0">
                  <a:pos x="0" y="269"/>
                </a:cxn>
                <a:cxn ang="0">
                  <a:pos x="72" y="314"/>
                </a:cxn>
                <a:cxn ang="0">
                  <a:pos x="130" y="370"/>
                </a:cxn>
                <a:cxn ang="0">
                  <a:pos x="117" y="452"/>
                </a:cxn>
                <a:cxn ang="0">
                  <a:pos x="181" y="503"/>
                </a:cxn>
                <a:cxn ang="0">
                  <a:pos x="287" y="554"/>
                </a:cxn>
                <a:cxn ang="0">
                  <a:pos x="348" y="529"/>
                </a:cxn>
                <a:cxn ang="0">
                  <a:pos x="423" y="557"/>
                </a:cxn>
                <a:cxn ang="0">
                  <a:pos x="475" y="424"/>
                </a:cxn>
                <a:cxn ang="0">
                  <a:pos x="428" y="355"/>
                </a:cxn>
                <a:cxn ang="0">
                  <a:pos x="403" y="273"/>
                </a:cxn>
                <a:cxn ang="0">
                  <a:pos x="422" y="198"/>
                </a:cxn>
                <a:cxn ang="0">
                  <a:pos x="446" y="121"/>
                </a:cxn>
                <a:cxn ang="0">
                  <a:pos x="432" y="37"/>
                </a:cxn>
                <a:cxn ang="0">
                  <a:pos x="355" y="21"/>
                </a:cxn>
                <a:cxn ang="0">
                  <a:pos x="278" y="0"/>
                </a:cxn>
                <a:cxn ang="0">
                  <a:pos x="233" y="61"/>
                </a:cxn>
                <a:cxn ang="0">
                  <a:pos x="190" y="112"/>
                </a:cxn>
                <a:cxn ang="0">
                  <a:pos x="121" y="83"/>
                </a:cxn>
                <a:cxn ang="0">
                  <a:pos x="44" y="10"/>
                </a:cxn>
                <a:cxn ang="0">
                  <a:pos x="20" y="37"/>
                </a:cxn>
              </a:cxnLst>
              <a:rect l="0" t="0" r="r" b="b"/>
              <a:pathLst>
                <a:path w="475" h="557">
                  <a:moveTo>
                    <a:pt x="20" y="37"/>
                  </a:moveTo>
                  <a:lnTo>
                    <a:pt x="19" y="116"/>
                  </a:lnTo>
                  <a:lnTo>
                    <a:pt x="44" y="198"/>
                  </a:lnTo>
                  <a:lnTo>
                    <a:pt x="0" y="269"/>
                  </a:lnTo>
                  <a:lnTo>
                    <a:pt x="72" y="314"/>
                  </a:lnTo>
                  <a:lnTo>
                    <a:pt x="130" y="370"/>
                  </a:lnTo>
                  <a:lnTo>
                    <a:pt x="117" y="452"/>
                  </a:lnTo>
                  <a:lnTo>
                    <a:pt x="181" y="503"/>
                  </a:lnTo>
                  <a:lnTo>
                    <a:pt x="287" y="554"/>
                  </a:lnTo>
                  <a:lnTo>
                    <a:pt x="348" y="529"/>
                  </a:lnTo>
                  <a:lnTo>
                    <a:pt x="423" y="557"/>
                  </a:lnTo>
                  <a:lnTo>
                    <a:pt x="475" y="424"/>
                  </a:lnTo>
                  <a:lnTo>
                    <a:pt x="428" y="355"/>
                  </a:lnTo>
                  <a:lnTo>
                    <a:pt x="403" y="273"/>
                  </a:lnTo>
                  <a:lnTo>
                    <a:pt x="422" y="198"/>
                  </a:lnTo>
                  <a:lnTo>
                    <a:pt x="446" y="121"/>
                  </a:lnTo>
                  <a:lnTo>
                    <a:pt x="432" y="37"/>
                  </a:lnTo>
                  <a:lnTo>
                    <a:pt x="355" y="21"/>
                  </a:lnTo>
                  <a:lnTo>
                    <a:pt x="278" y="0"/>
                  </a:lnTo>
                  <a:lnTo>
                    <a:pt x="233" y="61"/>
                  </a:lnTo>
                  <a:lnTo>
                    <a:pt x="190" y="112"/>
                  </a:lnTo>
                  <a:lnTo>
                    <a:pt x="121" y="83"/>
                  </a:lnTo>
                  <a:lnTo>
                    <a:pt x="44" y="10"/>
                  </a:lnTo>
                  <a:lnTo>
                    <a:pt x="20" y="37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16" name="Freeform 268"/>
            <p:cNvSpPr>
              <a:spLocks/>
            </p:cNvSpPr>
            <p:nvPr/>
          </p:nvSpPr>
          <p:spPr bwMode="auto">
            <a:xfrm>
              <a:off x="4181" y="1316"/>
              <a:ext cx="98" cy="175"/>
            </a:xfrm>
            <a:custGeom>
              <a:avLst/>
              <a:gdLst/>
              <a:ahLst/>
              <a:cxnLst>
                <a:cxn ang="0">
                  <a:pos x="313" y="183"/>
                </a:cxn>
                <a:cxn ang="0">
                  <a:pos x="269" y="114"/>
                </a:cxn>
                <a:cxn ang="0">
                  <a:pos x="202" y="58"/>
                </a:cxn>
                <a:cxn ang="0">
                  <a:pos x="128" y="0"/>
                </a:cxn>
                <a:cxn ang="0">
                  <a:pos x="64" y="118"/>
                </a:cxn>
                <a:cxn ang="0">
                  <a:pos x="59" y="191"/>
                </a:cxn>
                <a:cxn ang="0">
                  <a:pos x="67" y="270"/>
                </a:cxn>
                <a:cxn ang="0">
                  <a:pos x="51" y="344"/>
                </a:cxn>
                <a:cxn ang="0">
                  <a:pos x="0" y="401"/>
                </a:cxn>
                <a:cxn ang="0">
                  <a:pos x="75" y="476"/>
                </a:cxn>
                <a:cxn ang="0">
                  <a:pos x="103" y="554"/>
                </a:cxn>
                <a:cxn ang="0">
                  <a:pos x="133" y="634"/>
                </a:cxn>
                <a:cxn ang="0">
                  <a:pos x="118" y="699"/>
                </a:cxn>
                <a:cxn ang="0">
                  <a:pos x="188" y="662"/>
                </a:cxn>
                <a:cxn ang="0">
                  <a:pos x="267" y="629"/>
                </a:cxn>
                <a:cxn ang="0">
                  <a:pos x="315" y="578"/>
                </a:cxn>
                <a:cxn ang="0">
                  <a:pos x="302" y="512"/>
                </a:cxn>
                <a:cxn ang="0">
                  <a:pos x="394" y="416"/>
                </a:cxn>
                <a:cxn ang="0">
                  <a:pos x="361" y="350"/>
                </a:cxn>
                <a:cxn ang="0">
                  <a:pos x="346" y="270"/>
                </a:cxn>
                <a:cxn ang="0">
                  <a:pos x="313" y="183"/>
                </a:cxn>
              </a:cxnLst>
              <a:rect l="0" t="0" r="r" b="b"/>
              <a:pathLst>
                <a:path w="394" h="699">
                  <a:moveTo>
                    <a:pt x="313" y="183"/>
                  </a:moveTo>
                  <a:lnTo>
                    <a:pt x="269" y="114"/>
                  </a:lnTo>
                  <a:lnTo>
                    <a:pt x="202" y="58"/>
                  </a:lnTo>
                  <a:lnTo>
                    <a:pt x="128" y="0"/>
                  </a:lnTo>
                  <a:lnTo>
                    <a:pt x="64" y="118"/>
                  </a:lnTo>
                  <a:lnTo>
                    <a:pt x="59" y="191"/>
                  </a:lnTo>
                  <a:lnTo>
                    <a:pt x="67" y="270"/>
                  </a:lnTo>
                  <a:lnTo>
                    <a:pt x="51" y="344"/>
                  </a:lnTo>
                  <a:lnTo>
                    <a:pt x="0" y="401"/>
                  </a:lnTo>
                  <a:lnTo>
                    <a:pt x="75" y="476"/>
                  </a:lnTo>
                  <a:lnTo>
                    <a:pt x="103" y="554"/>
                  </a:lnTo>
                  <a:lnTo>
                    <a:pt x="133" y="634"/>
                  </a:lnTo>
                  <a:lnTo>
                    <a:pt x="118" y="699"/>
                  </a:lnTo>
                  <a:lnTo>
                    <a:pt x="188" y="662"/>
                  </a:lnTo>
                  <a:lnTo>
                    <a:pt x="267" y="629"/>
                  </a:lnTo>
                  <a:lnTo>
                    <a:pt x="315" y="578"/>
                  </a:lnTo>
                  <a:lnTo>
                    <a:pt x="302" y="512"/>
                  </a:lnTo>
                  <a:lnTo>
                    <a:pt x="394" y="416"/>
                  </a:lnTo>
                  <a:lnTo>
                    <a:pt x="361" y="350"/>
                  </a:lnTo>
                  <a:lnTo>
                    <a:pt x="346" y="270"/>
                  </a:lnTo>
                  <a:lnTo>
                    <a:pt x="313" y="183"/>
                  </a:lnTo>
                </a:path>
              </a:pathLst>
            </a:custGeom>
            <a:solidFill>
              <a:srgbClr val="99CCFF"/>
            </a:solidFill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17" name="Freeform 269"/>
            <p:cNvSpPr>
              <a:spLocks/>
            </p:cNvSpPr>
            <p:nvPr/>
          </p:nvSpPr>
          <p:spPr bwMode="auto">
            <a:xfrm>
              <a:off x="4075" y="1308"/>
              <a:ext cx="137" cy="146"/>
            </a:xfrm>
            <a:custGeom>
              <a:avLst/>
              <a:gdLst/>
              <a:ahLst/>
              <a:cxnLst>
                <a:cxn ang="0">
                  <a:pos x="551" y="35"/>
                </a:cxn>
                <a:cxn ang="0">
                  <a:pos x="433" y="65"/>
                </a:cxn>
                <a:cxn ang="0">
                  <a:pos x="361" y="103"/>
                </a:cxn>
                <a:cxn ang="0">
                  <a:pos x="278" y="108"/>
                </a:cxn>
                <a:cxn ang="0">
                  <a:pos x="229" y="45"/>
                </a:cxn>
                <a:cxn ang="0">
                  <a:pos x="161" y="0"/>
                </a:cxn>
                <a:cxn ang="0">
                  <a:pos x="121" y="96"/>
                </a:cxn>
                <a:cxn ang="0">
                  <a:pos x="108" y="176"/>
                </a:cxn>
                <a:cxn ang="0">
                  <a:pos x="36" y="204"/>
                </a:cxn>
                <a:cxn ang="0">
                  <a:pos x="0" y="334"/>
                </a:cxn>
                <a:cxn ang="0">
                  <a:pos x="18" y="402"/>
                </a:cxn>
                <a:cxn ang="0">
                  <a:pos x="94" y="385"/>
                </a:cxn>
                <a:cxn ang="0">
                  <a:pos x="167" y="351"/>
                </a:cxn>
                <a:cxn ang="0">
                  <a:pos x="226" y="358"/>
                </a:cxn>
                <a:cxn ang="0">
                  <a:pos x="241" y="434"/>
                </a:cxn>
                <a:cxn ang="0">
                  <a:pos x="215" y="500"/>
                </a:cxn>
                <a:cxn ang="0">
                  <a:pos x="229" y="584"/>
                </a:cxn>
                <a:cxn ang="0">
                  <a:pos x="289" y="575"/>
                </a:cxn>
                <a:cxn ang="0">
                  <a:pos x="361" y="537"/>
                </a:cxn>
                <a:cxn ang="0">
                  <a:pos x="423" y="436"/>
                </a:cxn>
                <a:cxn ang="0">
                  <a:pos x="474" y="379"/>
                </a:cxn>
                <a:cxn ang="0">
                  <a:pos x="490" y="305"/>
                </a:cxn>
                <a:cxn ang="0">
                  <a:pos x="482" y="226"/>
                </a:cxn>
                <a:cxn ang="0">
                  <a:pos x="487" y="153"/>
                </a:cxn>
                <a:cxn ang="0">
                  <a:pos x="551" y="35"/>
                </a:cxn>
              </a:cxnLst>
              <a:rect l="0" t="0" r="r" b="b"/>
              <a:pathLst>
                <a:path w="551" h="584">
                  <a:moveTo>
                    <a:pt x="551" y="35"/>
                  </a:moveTo>
                  <a:lnTo>
                    <a:pt x="433" y="65"/>
                  </a:lnTo>
                  <a:lnTo>
                    <a:pt x="361" y="103"/>
                  </a:lnTo>
                  <a:lnTo>
                    <a:pt x="278" y="108"/>
                  </a:lnTo>
                  <a:lnTo>
                    <a:pt x="229" y="45"/>
                  </a:lnTo>
                  <a:lnTo>
                    <a:pt x="161" y="0"/>
                  </a:lnTo>
                  <a:lnTo>
                    <a:pt x="121" y="96"/>
                  </a:lnTo>
                  <a:lnTo>
                    <a:pt x="108" y="176"/>
                  </a:lnTo>
                  <a:lnTo>
                    <a:pt x="36" y="204"/>
                  </a:lnTo>
                  <a:lnTo>
                    <a:pt x="0" y="334"/>
                  </a:lnTo>
                  <a:lnTo>
                    <a:pt x="18" y="402"/>
                  </a:lnTo>
                  <a:lnTo>
                    <a:pt x="94" y="385"/>
                  </a:lnTo>
                  <a:lnTo>
                    <a:pt x="167" y="351"/>
                  </a:lnTo>
                  <a:lnTo>
                    <a:pt x="226" y="358"/>
                  </a:lnTo>
                  <a:lnTo>
                    <a:pt x="241" y="434"/>
                  </a:lnTo>
                  <a:lnTo>
                    <a:pt x="215" y="500"/>
                  </a:lnTo>
                  <a:lnTo>
                    <a:pt x="229" y="584"/>
                  </a:lnTo>
                  <a:lnTo>
                    <a:pt x="289" y="575"/>
                  </a:lnTo>
                  <a:lnTo>
                    <a:pt x="361" y="537"/>
                  </a:lnTo>
                  <a:lnTo>
                    <a:pt x="423" y="436"/>
                  </a:lnTo>
                  <a:lnTo>
                    <a:pt x="474" y="379"/>
                  </a:lnTo>
                  <a:lnTo>
                    <a:pt x="490" y="305"/>
                  </a:lnTo>
                  <a:lnTo>
                    <a:pt x="482" y="226"/>
                  </a:lnTo>
                  <a:lnTo>
                    <a:pt x="487" y="153"/>
                  </a:lnTo>
                  <a:lnTo>
                    <a:pt x="551" y="35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18" name="Freeform 270"/>
            <p:cNvSpPr>
              <a:spLocks/>
            </p:cNvSpPr>
            <p:nvPr/>
          </p:nvSpPr>
          <p:spPr bwMode="auto">
            <a:xfrm>
              <a:off x="5008" y="1259"/>
              <a:ext cx="119" cy="179"/>
            </a:xfrm>
            <a:custGeom>
              <a:avLst/>
              <a:gdLst/>
              <a:ahLst/>
              <a:cxnLst>
                <a:cxn ang="0">
                  <a:pos x="432" y="546"/>
                </a:cxn>
                <a:cxn ang="0">
                  <a:pos x="347" y="643"/>
                </a:cxn>
                <a:cxn ang="0">
                  <a:pos x="282" y="687"/>
                </a:cxn>
                <a:cxn ang="0">
                  <a:pos x="205" y="718"/>
                </a:cxn>
                <a:cxn ang="0">
                  <a:pos x="154" y="666"/>
                </a:cxn>
                <a:cxn ang="0">
                  <a:pos x="133" y="581"/>
                </a:cxn>
                <a:cxn ang="0">
                  <a:pos x="111" y="501"/>
                </a:cxn>
                <a:cxn ang="0">
                  <a:pos x="73" y="427"/>
                </a:cxn>
                <a:cxn ang="0">
                  <a:pos x="66" y="351"/>
                </a:cxn>
                <a:cxn ang="0">
                  <a:pos x="0" y="235"/>
                </a:cxn>
                <a:cxn ang="0">
                  <a:pos x="29" y="113"/>
                </a:cxn>
                <a:cxn ang="0">
                  <a:pos x="97" y="65"/>
                </a:cxn>
                <a:cxn ang="0">
                  <a:pos x="145" y="0"/>
                </a:cxn>
                <a:cxn ang="0">
                  <a:pos x="209" y="5"/>
                </a:cxn>
                <a:cxn ang="0">
                  <a:pos x="194" y="85"/>
                </a:cxn>
                <a:cxn ang="0">
                  <a:pos x="210" y="167"/>
                </a:cxn>
                <a:cxn ang="0">
                  <a:pos x="230" y="218"/>
                </a:cxn>
                <a:cxn ang="0">
                  <a:pos x="292" y="272"/>
                </a:cxn>
                <a:cxn ang="0">
                  <a:pos x="360" y="323"/>
                </a:cxn>
                <a:cxn ang="0">
                  <a:pos x="427" y="371"/>
                </a:cxn>
                <a:cxn ang="0">
                  <a:pos x="476" y="440"/>
                </a:cxn>
                <a:cxn ang="0">
                  <a:pos x="417" y="469"/>
                </a:cxn>
                <a:cxn ang="0">
                  <a:pos x="432" y="546"/>
                </a:cxn>
              </a:cxnLst>
              <a:rect l="0" t="0" r="r" b="b"/>
              <a:pathLst>
                <a:path w="476" h="718">
                  <a:moveTo>
                    <a:pt x="432" y="546"/>
                  </a:moveTo>
                  <a:lnTo>
                    <a:pt x="347" y="643"/>
                  </a:lnTo>
                  <a:lnTo>
                    <a:pt x="282" y="687"/>
                  </a:lnTo>
                  <a:lnTo>
                    <a:pt x="205" y="718"/>
                  </a:lnTo>
                  <a:lnTo>
                    <a:pt x="154" y="666"/>
                  </a:lnTo>
                  <a:lnTo>
                    <a:pt x="133" y="581"/>
                  </a:lnTo>
                  <a:lnTo>
                    <a:pt x="111" y="501"/>
                  </a:lnTo>
                  <a:lnTo>
                    <a:pt x="73" y="427"/>
                  </a:lnTo>
                  <a:lnTo>
                    <a:pt x="66" y="351"/>
                  </a:lnTo>
                  <a:lnTo>
                    <a:pt x="0" y="235"/>
                  </a:lnTo>
                  <a:lnTo>
                    <a:pt x="29" y="113"/>
                  </a:lnTo>
                  <a:lnTo>
                    <a:pt x="97" y="65"/>
                  </a:lnTo>
                  <a:lnTo>
                    <a:pt x="145" y="0"/>
                  </a:lnTo>
                  <a:lnTo>
                    <a:pt x="209" y="5"/>
                  </a:lnTo>
                  <a:lnTo>
                    <a:pt x="194" y="85"/>
                  </a:lnTo>
                  <a:lnTo>
                    <a:pt x="210" y="167"/>
                  </a:lnTo>
                  <a:lnTo>
                    <a:pt x="230" y="218"/>
                  </a:lnTo>
                  <a:lnTo>
                    <a:pt x="292" y="272"/>
                  </a:lnTo>
                  <a:lnTo>
                    <a:pt x="360" y="323"/>
                  </a:lnTo>
                  <a:lnTo>
                    <a:pt x="427" y="371"/>
                  </a:lnTo>
                  <a:lnTo>
                    <a:pt x="476" y="440"/>
                  </a:lnTo>
                  <a:lnTo>
                    <a:pt x="417" y="469"/>
                  </a:lnTo>
                  <a:lnTo>
                    <a:pt x="432" y="546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19" name="Freeform 271"/>
            <p:cNvSpPr>
              <a:spLocks/>
            </p:cNvSpPr>
            <p:nvPr/>
          </p:nvSpPr>
          <p:spPr bwMode="auto">
            <a:xfrm>
              <a:off x="4920" y="1301"/>
              <a:ext cx="106" cy="89"/>
            </a:xfrm>
            <a:custGeom>
              <a:avLst/>
              <a:gdLst/>
              <a:ahLst/>
              <a:cxnLst>
                <a:cxn ang="0">
                  <a:pos x="424" y="260"/>
                </a:cxn>
                <a:cxn ang="0">
                  <a:pos x="372" y="288"/>
                </a:cxn>
                <a:cxn ang="0">
                  <a:pos x="292" y="298"/>
                </a:cxn>
                <a:cxn ang="0">
                  <a:pos x="220" y="323"/>
                </a:cxn>
                <a:cxn ang="0">
                  <a:pos x="162" y="347"/>
                </a:cxn>
                <a:cxn ang="0">
                  <a:pos x="90" y="357"/>
                </a:cxn>
                <a:cxn ang="0">
                  <a:pos x="17" y="321"/>
                </a:cxn>
                <a:cxn ang="0">
                  <a:pos x="0" y="241"/>
                </a:cxn>
                <a:cxn ang="0">
                  <a:pos x="17" y="115"/>
                </a:cxn>
                <a:cxn ang="0">
                  <a:pos x="127" y="68"/>
                </a:cxn>
                <a:cxn ang="0">
                  <a:pos x="259" y="0"/>
                </a:cxn>
                <a:cxn ang="0">
                  <a:pos x="351" y="68"/>
                </a:cxn>
                <a:cxn ang="0">
                  <a:pos x="417" y="184"/>
                </a:cxn>
                <a:cxn ang="0">
                  <a:pos x="424" y="260"/>
                </a:cxn>
              </a:cxnLst>
              <a:rect l="0" t="0" r="r" b="b"/>
              <a:pathLst>
                <a:path w="424" h="357">
                  <a:moveTo>
                    <a:pt x="424" y="260"/>
                  </a:moveTo>
                  <a:lnTo>
                    <a:pt x="372" y="288"/>
                  </a:lnTo>
                  <a:lnTo>
                    <a:pt x="292" y="298"/>
                  </a:lnTo>
                  <a:lnTo>
                    <a:pt x="220" y="323"/>
                  </a:lnTo>
                  <a:lnTo>
                    <a:pt x="162" y="347"/>
                  </a:lnTo>
                  <a:lnTo>
                    <a:pt x="90" y="357"/>
                  </a:lnTo>
                  <a:lnTo>
                    <a:pt x="17" y="321"/>
                  </a:lnTo>
                  <a:lnTo>
                    <a:pt x="0" y="241"/>
                  </a:lnTo>
                  <a:lnTo>
                    <a:pt x="17" y="115"/>
                  </a:lnTo>
                  <a:lnTo>
                    <a:pt x="127" y="68"/>
                  </a:lnTo>
                  <a:lnTo>
                    <a:pt x="259" y="0"/>
                  </a:lnTo>
                  <a:lnTo>
                    <a:pt x="351" y="68"/>
                  </a:lnTo>
                  <a:lnTo>
                    <a:pt x="417" y="184"/>
                  </a:lnTo>
                  <a:lnTo>
                    <a:pt x="424" y="260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20" name="Freeform 272"/>
            <p:cNvSpPr>
              <a:spLocks/>
            </p:cNvSpPr>
            <p:nvPr/>
          </p:nvSpPr>
          <p:spPr bwMode="auto">
            <a:xfrm>
              <a:off x="4920" y="1301"/>
              <a:ext cx="106" cy="89"/>
            </a:xfrm>
            <a:custGeom>
              <a:avLst/>
              <a:gdLst/>
              <a:ahLst/>
              <a:cxnLst>
                <a:cxn ang="0">
                  <a:pos x="424" y="260"/>
                </a:cxn>
                <a:cxn ang="0">
                  <a:pos x="372" y="288"/>
                </a:cxn>
                <a:cxn ang="0">
                  <a:pos x="292" y="298"/>
                </a:cxn>
                <a:cxn ang="0">
                  <a:pos x="220" y="323"/>
                </a:cxn>
                <a:cxn ang="0">
                  <a:pos x="162" y="347"/>
                </a:cxn>
                <a:cxn ang="0">
                  <a:pos x="90" y="357"/>
                </a:cxn>
                <a:cxn ang="0">
                  <a:pos x="17" y="321"/>
                </a:cxn>
                <a:cxn ang="0">
                  <a:pos x="0" y="241"/>
                </a:cxn>
                <a:cxn ang="0">
                  <a:pos x="17" y="115"/>
                </a:cxn>
                <a:cxn ang="0">
                  <a:pos x="127" y="68"/>
                </a:cxn>
                <a:cxn ang="0">
                  <a:pos x="259" y="0"/>
                </a:cxn>
                <a:cxn ang="0">
                  <a:pos x="351" y="68"/>
                </a:cxn>
                <a:cxn ang="0">
                  <a:pos x="417" y="184"/>
                </a:cxn>
                <a:cxn ang="0">
                  <a:pos x="424" y="260"/>
                </a:cxn>
              </a:cxnLst>
              <a:rect l="0" t="0" r="r" b="b"/>
              <a:pathLst>
                <a:path w="424" h="357">
                  <a:moveTo>
                    <a:pt x="424" y="260"/>
                  </a:moveTo>
                  <a:lnTo>
                    <a:pt x="372" y="288"/>
                  </a:lnTo>
                  <a:lnTo>
                    <a:pt x="292" y="298"/>
                  </a:lnTo>
                  <a:lnTo>
                    <a:pt x="220" y="323"/>
                  </a:lnTo>
                  <a:lnTo>
                    <a:pt x="162" y="347"/>
                  </a:lnTo>
                  <a:lnTo>
                    <a:pt x="90" y="357"/>
                  </a:lnTo>
                  <a:lnTo>
                    <a:pt x="17" y="321"/>
                  </a:lnTo>
                  <a:lnTo>
                    <a:pt x="0" y="241"/>
                  </a:lnTo>
                  <a:lnTo>
                    <a:pt x="17" y="115"/>
                  </a:lnTo>
                  <a:lnTo>
                    <a:pt x="127" y="68"/>
                  </a:lnTo>
                  <a:lnTo>
                    <a:pt x="259" y="0"/>
                  </a:lnTo>
                  <a:lnTo>
                    <a:pt x="351" y="68"/>
                  </a:lnTo>
                  <a:lnTo>
                    <a:pt x="417" y="184"/>
                  </a:lnTo>
                  <a:lnTo>
                    <a:pt x="424" y="260"/>
                  </a:lnTo>
                </a:path>
              </a:pathLst>
            </a:custGeom>
            <a:solidFill>
              <a:srgbClr val="99CCFF"/>
            </a:solidFill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21" name="Freeform 273"/>
            <p:cNvSpPr>
              <a:spLocks/>
            </p:cNvSpPr>
            <p:nvPr/>
          </p:nvSpPr>
          <p:spPr bwMode="auto">
            <a:xfrm>
              <a:off x="4390" y="1325"/>
              <a:ext cx="132" cy="192"/>
            </a:xfrm>
            <a:custGeom>
              <a:avLst/>
              <a:gdLst/>
              <a:ahLst/>
              <a:cxnLst>
                <a:cxn ang="0">
                  <a:pos x="445" y="641"/>
                </a:cxn>
                <a:cxn ang="0">
                  <a:pos x="302" y="705"/>
                </a:cxn>
                <a:cxn ang="0">
                  <a:pos x="227" y="741"/>
                </a:cxn>
                <a:cxn ang="0">
                  <a:pos x="158" y="766"/>
                </a:cxn>
                <a:cxn ang="0">
                  <a:pos x="158" y="681"/>
                </a:cxn>
                <a:cxn ang="0">
                  <a:pos x="136" y="600"/>
                </a:cxn>
                <a:cxn ang="0">
                  <a:pos x="73" y="551"/>
                </a:cxn>
                <a:cxn ang="0">
                  <a:pos x="37" y="479"/>
                </a:cxn>
                <a:cxn ang="0">
                  <a:pos x="0" y="433"/>
                </a:cxn>
                <a:cxn ang="0">
                  <a:pos x="46" y="362"/>
                </a:cxn>
                <a:cxn ang="0">
                  <a:pos x="61" y="282"/>
                </a:cxn>
                <a:cxn ang="0">
                  <a:pos x="81" y="209"/>
                </a:cxn>
                <a:cxn ang="0">
                  <a:pos x="22" y="68"/>
                </a:cxn>
                <a:cxn ang="0">
                  <a:pos x="81" y="14"/>
                </a:cxn>
                <a:cxn ang="0">
                  <a:pos x="206" y="0"/>
                </a:cxn>
                <a:cxn ang="0">
                  <a:pos x="278" y="87"/>
                </a:cxn>
                <a:cxn ang="0">
                  <a:pos x="335" y="144"/>
                </a:cxn>
                <a:cxn ang="0">
                  <a:pos x="460" y="200"/>
                </a:cxn>
                <a:cxn ang="0">
                  <a:pos x="505" y="245"/>
                </a:cxn>
                <a:cxn ang="0">
                  <a:pos x="529" y="329"/>
                </a:cxn>
                <a:cxn ang="0">
                  <a:pos x="493" y="381"/>
                </a:cxn>
                <a:cxn ang="0">
                  <a:pos x="475" y="461"/>
                </a:cxn>
                <a:cxn ang="0">
                  <a:pos x="431" y="486"/>
                </a:cxn>
                <a:cxn ang="0">
                  <a:pos x="469" y="560"/>
                </a:cxn>
                <a:cxn ang="0">
                  <a:pos x="475" y="644"/>
                </a:cxn>
                <a:cxn ang="0">
                  <a:pos x="445" y="641"/>
                </a:cxn>
              </a:cxnLst>
              <a:rect l="0" t="0" r="r" b="b"/>
              <a:pathLst>
                <a:path w="529" h="766">
                  <a:moveTo>
                    <a:pt x="445" y="641"/>
                  </a:moveTo>
                  <a:lnTo>
                    <a:pt x="302" y="705"/>
                  </a:lnTo>
                  <a:lnTo>
                    <a:pt x="227" y="741"/>
                  </a:lnTo>
                  <a:lnTo>
                    <a:pt x="158" y="766"/>
                  </a:lnTo>
                  <a:lnTo>
                    <a:pt x="158" y="681"/>
                  </a:lnTo>
                  <a:lnTo>
                    <a:pt x="136" y="600"/>
                  </a:lnTo>
                  <a:lnTo>
                    <a:pt x="73" y="551"/>
                  </a:lnTo>
                  <a:lnTo>
                    <a:pt x="37" y="479"/>
                  </a:lnTo>
                  <a:lnTo>
                    <a:pt x="0" y="433"/>
                  </a:lnTo>
                  <a:lnTo>
                    <a:pt x="46" y="362"/>
                  </a:lnTo>
                  <a:lnTo>
                    <a:pt x="61" y="282"/>
                  </a:lnTo>
                  <a:lnTo>
                    <a:pt x="81" y="209"/>
                  </a:lnTo>
                  <a:lnTo>
                    <a:pt x="22" y="68"/>
                  </a:lnTo>
                  <a:lnTo>
                    <a:pt x="81" y="14"/>
                  </a:lnTo>
                  <a:lnTo>
                    <a:pt x="206" y="0"/>
                  </a:lnTo>
                  <a:lnTo>
                    <a:pt x="278" y="87"/>
                  </a:lnTo>
                  <a:lnTo>
                    <a:pt x="335" y="144"/>
                  </a:lnTo>
                  <a:lnTo>
                    <a:pt x="460" y="200"/>
                  </a:lnTo>
                  <a:lnTo>
                    <a:pt x="505" y="245"/>
                  </a:lnTo>
                  <a:lnTo>
                    <a:pt x="529" y="329"/>
                  </a:lnTo>
                  <a:lnTo>
                    <a:pt x="493" y="381"/>
                  </a:lnTo>
                  <a:lnTo>
                    <a:pt x="475" y="461"/>
                  </a:lnTo>
                  <a:lnTo>
                    <a:pt x="431" y="486"/>
                  </a:lnTo>
                  <a:lnTo>
                    <a:pt x="469" y="560"/>
                  </a:lnTo>
                  <a:lnTo>
                    <a:pt x="475" y="644"/>
                  </a:lnTo>
                  <a:lnTo>
                    <a:pt x="445" y="641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22" name="Freeform 274"/>
            <p:cNvSpPr>
              <a:spLocks/>
            </p:cNvSpPr>
            <p:nvPr/>
          </p:nvSpPr>
          <p:spPr bwMode="auto">
            <a:xfrm>
              <a:off x="4390" y="1325"/>
              <a:ext cx="132" cy="192"/>
            </a:xfrm>
            <a:custGeom>
              <a:avLst/>
              <a:gdLst/>
              <a:ahLst/>
              <a:cxnLst>
                <a:cxn ang="0">
                  <a:pos x="445" y="641"/>
                </a:cxn>
                <a:cxn ang="0">
                  <a:pos x="302" y="705"/>
                </a:cxn>
                <a:cxn ang="0">
                  <a:pos x="227" y="741"/>
                </a:cxn>
                <a:cxn ang="0">
                  <a:pos x="158" y="766"/>
                </a:cxn>
                <a:cxn ang="0">
                  <a:pos x="158" y="681"/>
                </a:cxn>
                <a:cxn ang="0">
                  <a:pos x="136" y="600"/>
                </a:cxn>
                <a:cxn ang="0">
                  <a:pos x="73" y="551"/>
                </a:cxn>
                <a:cxn ang="0">
                  <a:pos x="37" y="479"/>
                </a:cxn>
                <a:cxn ang="0">
                  <a:pos x="0" y="433"/>
                </a:cxn>
                <a:cxn ang="0">
                  <a:pos x="46" y="362"/>
                </a:cxn>
                <a:cxn ang="0">
                  <a:pos x="61" y="282"/>
                </a:cxn>
                <a:cxn ang="0">
                  <a:pos x="81" y="209"/>
                </a:cxn>
                <a:cxn ang="0">
                  <a:pos x="22" y="68"/>
                </a:cxn>
                <a:cxn ang="0">
                  <a:pos x="81" y="14"/>
                </a:cxn>
                <a:cxn ang="0">
                  <a:pos x="206" y="0"/>
                </a:cxn>
                <a:cxn ang="0">
                  <a:pos x="278" y="87"/>
                </a:cxn>
                <a:cxn ang="0">
                  <a:pos x="335" y="144"/>
                </a:cxn>
                <a:cxn ang="0">
                  <a:pos x="460" y="200"/>
                </a:cxn>
                <a:cxn ang="0">
                  <a:pos x="505" y="245"/>
                </a:cxn>
                <a:cxn ang="0">
                  <a:pos x="529" y="329"/>
                </a:cxn>
                <a:cxn ang="0">
                  <a:pos x="493" y="381"/>
                </a:cxn>
                <a:cxn ang="0">
                  <a:pos x="475" y="461"/>
                </a:cxn>
                <a:cxn ang="0">
                  <a:pos x="431" y="486"/>
                </a:cxn>
                <a:cxn ang="0">
                  <a:pos x="469" y="560"/>
                </a:cxn>
                <a:cxn ang="0">
                  <a:pos x="475" y="644"/>
                </a:cxn>
                <a:cxn ang="0">
                  <a:pos x="445" y="641"/>
                </a:cxn>
              </a:cxnLst>
              <a:rect l="0" t="0" r="r" b="b"/>
              <a:pathLst>
                <a:path w="529" h="766">
                  <a:moveTo>
                    <a:pt x="445" y="641"/>
                  </a:moveTo>
                  <a:lnTo>
                    <a:pt x="302" y="705"/>
                  </a:lnTo>
                  <a:lnTo>
                    <a:pt x="227" y="741"/>
                  </a:lnTo>
                  <a:lnTo>
                    <a:pt x="158" y="766"/>
                  </a:lnTo>
                  <a:lnTo>
                    <a:pt x="158" y="681"/>
                  </a:lnTo>
                  <a:lnTo>
                    <a:pt x="136" y="600"/>
                  </a:lnTo>
                  <a:lnTo>
                    <a:pt x="73" y="551"/>
                  </a:lnTo>
                  <a:lnTo>
                    <a:pt x="37" y="479"/>
                  </a:lnTo>
                  <a:lnTo>
                    <a:pt x="0" y="433"/>
                  </a:lnTo>
                  <a:lnTo>
                    <a:pt x="46" y="362"/>
                  </a:lnTo>
                  <a:lnTo>
                    <a:pt x="61" y="282"/>
                  </a:lnTo>
                  <a:lnTo>
                    <a:pt x="81" y="209"/>
                  </a:lnTo>
                  <a:lnTo>
                    <a:pt x="22" y="68"/>
                  </a:lnTo>
                  <a:lnTo>
                    <a:pt x="81" y="14"/>
                  </a:lnTo>
                  <a:lnTo>
                    <a:pt x="206" y="0"/>
                  </a:lnTo>
                  <a:lnTo>
                    <a:pt x="278" y="87"/>
                  </a:lnTo>
                  <a:lnTo>
                    <a:pt x="335" y="144"/>
                  </a:lnTo>
                  <a:lnTo>
                    <a:pt x="460" y="200"/>
                  </a:lnTo>
                  <a:lnTo>
                    <a:pt x="505" y="245"/>
                  </a:lnTo>
                  <a:lnTo>
                    <a:pt x="529" y="329"/>
                  </a:lnTo>
                  <a:lnTo>
                    <a:pt x="493" y="381"/>
                  </a:lnTo>
                  <a:lnTo>
                    <a:pt x="475" y="461"/>
                  </a:lnTo>
                  <a:lnTo>
                    <a:pt x="431" y="486"/>
                  </a:lnTo>
                  <a:lnTo>
                    <a:pt x="469" y="560"/>
                  </a:lnTo>
                  <a:lnTo>
                    <a:pt x="475" y="644"/>
                  </a:lnTo>
                  <a:lnTo>
                    <a:pt x="445" y="641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23" name="Freeform 275"/>
            <p:cNvSpPr>
              <a:spLocks/>
            </p:cNvSpPr>
            <p:nvPr/>
          </p:nvSpPr>
          <p:spPr bwMode="auto">
            <a:xfrm>
              <a:off x="3987" y="1334"/>
              <a:ext cx="148" cy="181"/>
            </a:xfrm>
            <a:custGeom>
              <a:avLst/>
              <a:gdLst/>
              <a:ahLst/>
              <a:cxnLst>
                <a:cxn ang="0">
                  <a:pos x="92" y="504"/>
                </a:cxn>
                <a:cxn ang="0">
                  <a:pos x="218" y="454"/>
                </a:cxn>
                <a:cxn ang="0">
                  <a:pos x="289" y="448"/>
                </a:cxn>
                <a:cxn ang="0">
                  <a:pos x="334" y="518"/>
                </a:cxn>
                <a:cxn ang="0">
                  <a:pos x="374" y="594"/>
                </a:cxn>
                <a:cxn ang="0">
                  <a:pos x="383" y="679"/>
                </a:cxn>
                <a:cxn ang="0">
                  <a:pos x="432" y="726"/>
                </a:cxn>
                <a:cxn ang="0">
                  <a:pos x="505" y="691"/>
                </a:cxn>
                <a:cxn ang="0">
                  <a:pos x="543" y="617"/>
                </a:cxn>
                <a:cxn ang="0">
                  <a:pos x="581" y="481"/>
                </a:cxn>
                <a:cxn ang="0">
                  <a:pos x="567" y="397"/>
                </a:cxn>
                <a:cxn ang="0">
                  <a:pos x="593" y="331"/>
                </a:cxn>
                <a:cxn ang="0">
                  <a:pos x="578" y="255"/>
                </a:cxn>
                <a:cxn ang="0">
                  <a:pos x="519" y="248"/>
                </a:cxn>
                <a:cxn ang="0">
                  <a:pos x="446" y="282"/>
                </a:cxn>
                <a:cxn ang="0">
                  <a:pos x="370" y="299"/>
                </a:cxn>
                <a:cxn ang="0">
                  <a:pos x="352" y="231"/>
                </a:cxn>
                <a:cxn ang="0">
                  <a:pos x="388" y="101"/>
                </a:cxn>
                <a:cxn ang="0">
                  <a:pos x="319" y="65"/>
                </a:cxn>
                <a:cxn ang="0">
                  <a:pos x="251" y="28"/>
                </a:cxn>
                <a:cxn ang="0">
                  <a:pos x="177" y="50"/>
                </a:cxn>
                <a:cxn ang="0">
                  <a:pos x="101" y="26"/>
                </a:cxn>
                <a:cxn ang="0">
                  <a:pos x="23" y="0"/>
                </a:cxn>
                <a:cxn ang="0">
                  <a:pos x="9" y="110"/>
                </a:cxn>
                <a:cxn ang="0">
                  <a:pos x="37" y="183"/>
                </a:cxn>
                <a:cxn ang="0">
                  <a:pos x="0" y="250"/>
                </a:cxn>
                <a:cxn ang="0">
                  <a:pos x="0" y="331"/>
                </a:cxn>
                <a:cxn ang="0">
                  <a:pos x="68" y="361"/>
                </a:cxn>
                <a:cxn ang="0">
                  <a:pos x="97" y="434"/>
                </a:cxn>
                <a:cxn ang="0">
                  <a:pos x="92" y="504"/>
                </a:cxn>
              </a:cxnLst>
              <a:rect l="0" t="0" r="r" b="b"/>
              <a:pathLst>
                <a:path w="593" h="726">
                  <a:moveTo>
                    <a:pt x="92" y="504"/>
                  </a:moveTo>
                  <a:lnTo>
                    <a:pt x="218" y="454"/>
                  </a:lnTo>
                  <a:lnTo>
                    <a:pt x="289" y="448"/>
                  </a:lnTo>
                  <a:lnTo>
                    <a:pt x="334" y="518"/>
                  </a:lnTo>
                  <a:lnTo>
                    <a:pt x="374" y="594"/>
                  </a:lnTo>
                  <a:lnTo>
                    <a:pt x="383" y="679"/>
                  </a:lnTo>
                  <a:lnTo>
                    <a:pt x="432" y="726"/>
                  </a:lnTo>
                  <a:lnTo>
                    <a:pt x="505" y="691"/>
                  </a:lnTo>
                  <a:lnTo>
                    <a:pt x="543" y="617"/>
                  </a:lnTo>
                  <a:lnTo>
                    <a:pt x="581" y="481"/>
                  </a:lnTo>
                  <a:lnTo>
                    <a:pt x="567" y="397"/>
                  </a:lnTo>
                  <a:lnTo>
                    <a:pt x="593" y="331"/>
                  </a:lnTo>
                  <a:lnTo>
                    <a:pt x="578" y="255"/>
                  </a:lnTo>
                  <a:lnTo>
                    <a:pt x="519" y="248"/>
                  </a:lnTo>
                  <a:lnTo>
                    <a:pt x="446" y="282"/>
                  </a:lnTo>
                  <a:lnTo>
                    <a:pt x="370" y="299"/>
                  </a:lnTo>
                  <a:lnTo>
                    <a:pt x="352" y="231"/>
                  </a:lnTo>
                  <a:lnTo>
                    <a:pt x="388" y="101"/>
                  </a:lnTo>
                  <a:lnTo>
                    <a:pt x="319" y="65"/>
                  </a:lnTo>
                  <a:lnTo>
                    <a:pt x="251" y="28"/>
                  </a:lnTo>
                  <a:lnTo>
                    <a:pt x="177" y="50"/>
                  </a:lnTo>
                  <a:lnTo>
                    <a:pt x="101" y="26"/>
                  </a:lnTo>
                  <a:lnTo>
                    <a:pt x="23" y="0"/>
                  </a:lnTo>
                  <a:lnTo>
                    <a:pt x="9" y="110"/>
                  </a:lnTo>
                  <a:lnTo>
                    <a:pt x="37" y="183"/>
                  </a:lnTo>
                  <a:lnTo>
                    <a:pt x="0" y="250"/>
                  </a:lnTo>
                  <a:lnTo>
                    <a:pt x="0" y="331"/>
                  </a:lnTo>
                  <a:lnTo>
                    <a:pt x="68" y="361"/>
                  </a:lnTo>
                  <a:lnTo>
                    <a:pt x="97" y="434"/>
                  </a:lnTo>
                  <a:lnTo>
                    <a:pt x="92" y="504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24" name="Freeform 276"/>
            <p:cNvSpPr>
              <a:spLocks/>
            </p:cNvSpPr>
            <p:nvPr/>
          </p:nvSpPr>
          <p:spPr bwMode="auto">
            <a:xfrm>
              <a:off x="3987" y="1334"/>
              <a:ext cx="148" cy="181"/>
            </a:xfrm>
            <a:custGeom>
              <a:avLst/>
              <a:gdLst/>
              <a:ahLst/>
              <a:cxnLst>
                <a:cxn ang="0">
                  <a:pos x="92" y="504"/>
                </a:cxn>
                <a:cxn ang="0">
                  <a:pos x="218" y="454"/>
                </a:cxn>
                <a:cxn ang="0">
                  <a:pos x="289" y="448"/>
                </a:cxn>
                <a:cxn ang="0">
                  <a:pos x="334" y="518"/>
                </a:cxn>
                <a:cxn ang="0">
                  <a:pos x="374" y="594"/>
                </a:cxn>
                <a:cxn ang="0">
                  <a:pos x="383" y="679"/>
                </a:cxn>
                <a:cxn ang="0">
                  <a:pos x="432" y="726"/>
                </a:cxn>
                <a:cxn ang="0">
                  <a:pos x="505" y="691"/>
                </a:cxn>
                <a:cxn ang="0">
                  <a:pos x="543" y="617"/>
                </a:cxn>
                <a:cxn ang="0">
                  <a:pos x="581" y="481"/>
                </a:cxn>
                <a:cxn ang="0">
                  <a:pos x="567" y="397"/>
                </a:cxn>
                <a:cxn ang="0">
                  <a:pos x="593" y="331"/>
                </a:cxn>
                <a:cxn ang="0">
                  <a:pos x="578" y="255"/>
                </a:cxn>
                <a:cxn ang="0">
                  <a:pos x="519" y="248"/>
                </a:cxn>
                <a:cxn ang="0">
                  <a:pos x="446" y="282"/>
                </a:cxn>
                <a:cxn ang="0">
                  <a:pos x="370" y="299"/>
                </a:cxn>
                <a:cxn ang="0">
                  <a:pos x="352" y="231"/>
                </a:cxn>
                <a:cxn ang="0">
                  <a:pos x="388" y="101"/>
                </a:cxn>
                <a:cxn ang="0">
                  <a:pos x="319" y="65"/>
                </a:cxn>
                <a:cxn ang="0">
                  <a:pos x="251" y="28"/>
                </a:cxn>
                <a:cxn ang="0">
                  <a:pos x="177" y="50"/>
                </a:cxn>
                <a:cxn ang="0">
                  <a:pos x="101" y="26"/>
                </a:cxn>
                <a:cxn ang="0">
                  <a:pos x="23" y="0"/>
                </a:cxn>
                <a:cxn ang="0">
                  <a:pos x="9" y="110"/>
                </a:cxn>
                <a:cxn ang="0">
                  <a:pos x="37" y="183"/>
                </a:cxn>
                <a:cxn ang="0">
                  <a:pos x="0" y="250"/>
                </a:cxn>
                <a:cxn ang="0">
                  <a:pos x="0" y="331"/>
                </a:cxn>
                <a:cxn ang="0">
                  <a:pos x="68" y="361"/>
                </a:cxn>
                <a:cxn ang="0">
                  <a:pos x="97" y="434"/>
                </a:cxn>
                <a:cxn ang="0">
                  <a:pos x="92" y="504"/>
                </a:cxn>
              </a:cxnLst>
              <a:rect l="0" t="0" r="r" b="b"/>
              <a:pathLst>
                <a:path w="593" h="726">
                  <a:moveTo>
                    <a:pt x="92" y="504"/>
                  </a:moveTo>
                  <a:lnTo>
                    <a:pt x="218" y="454"/>
                  </a:lnTo>
                  <a:lnTo>
                    <a:pt x="289" y="448"/>
                  </a:lnTo>
                  <a:lnTo>
                    <a:pt x="334" y="518"/>
                  </a:lnTo>
                  <a:lnTo>
                    <a:pt x="374" y="594"/>
                  </a:lnTo>
                  <a:lnTo>
                    <a:pt x="383" y="679"/>
                  </a:lnTo>
                  <a:lnTo>
                    <a:pt x="432" y="726"/>
                  </a:lnTo>
                  <a:lnTo>
                    <a:pt x="505" y="691"/>
                  </a:lnTo>
                  <a:lnTo>
                    <a:pt x="543" y="617"/>
                  </a:lnTo>
                  <a:lnTo>
                    <a:pt x="581" y="481"/>
                  </a:lnTo>
                  <a:lnTo>
                    <a:pt x="567" y="397"/>
                  </a:lnTo>
                  <a:lnTo>
                    <a:pt x="593" y="331"/>
                  </a:lnTo>
                  <a:lnTo>
                    <a:pt x="578" y="255"/>
                  </a:lnTo>
                  <a:lnTo>
                    <a:pt x="519" y="248"/>
                  </a:lnTo>
                  <a:lnTo>
                    <a:pt x="446" y="282"/>
                  </a:lnTo>
                  <a:lnTo>
                    <a:pt x="370" y="299"/>
                  </a:lnTo>
                  <a:lnTo>
                    <a:pt x="352" y="231"/>
                  </a:lnTo>
                  <a:lnTo>
                    <a:pt x="388" y="101"/>
                  </a:lnTo>
                  <a:lnTo>
                    <a:pt x="319" y="65"/>
                  </a:lnTo>
                  <a:lnTo>
                    <a:pt x="251" y="28"/>
                  </a:lnTo>
                  <a:lnTo>
                    <a:pt x="177" y="50"/>
                  </a:lnTo>
                  <a:lnTo>
                    <a:pt x="101" y="26"/>
                  </a:lnTo>
                  <a:lnTo>
                    <a:pt x="23" y="0"/>
                  </a:lnTo>
                  <a:lnTo>
                    <a:pt x="9" y="110"/>
                  </a:lnTo>
                  <a:lnTo>
                    <a:pt x="37" y="183"/>
                  </a:lnTo>
                  <a:lnTo>
                    <a:pt x="0" y="250"/>
                  </a:lnTo>
                  <a:lnTo>
                    <a:pt x="0" y="331"/>
                  </a:lnTo>
                  <a:lnTo>
                    <a:pt x="68" y="361"/>
                  </a:lnTo>
                  <a:lnTo>
                    <a:pt x="97" y="434"/>
                  </a:lnTo>
                  <a:lnTo>
                    <a:pt x="92" y="504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25" name="Freeform 277"/>
            <p:cNvSpPr>
              <a:spLocks/>
            </p:cNvSpPr>
            <p:nvPr/>
          </p:nvSpPr>
          <p:spPr bwMode="auto">
            <a:xfrm>
              <a:off x="4562" y="1354"/>
              <a:ext cx="130" cy="155"/>
            </a:xfrm>
            <a:custGeom>
              <a:avLst/>
              <a:gdLst/>
              <a:ahLst/>
              <a:cxnLst>
                <a:cxn ang="0">
                  <a:pos x="321" y="29"/>
                </a:cxn>
                <a:cxn ang="0">
                  <a:pos x="385" y="163"/>
                </a:cxn>
                <a:cxn ang="0">
                  <a:pos x="454" y="195"/>
                </a:cxn>
                <a:cxn ang="0">
                  <a:pos x="520" y="210"/>
                </a:cxn>
                <a:cxn ang="0">
                  <a:pos x="448" y="288"/>
                </a:cxn>
                <a:cxn ang="0">
                  <a:pos x="386" y="327"/>
                </a:cxn>
                <a:cxn ang="0">
                  <a:pos x="351" y="401"/>
                </a:cxn>
                <a:cxn ang="0">
                  <a:pos x="309" y="460"/>
                </a:cxn>
                <a:cxn ang="0">
                  <a:pos x="385" y="426"/>
                </a:cxn>
                <a:cxn ang="0">
                  <a:pos x="435" y="452"/>
                </a:cxn>
                <a:cxn ang="0">
                  <a:pos x="375" y="498"/>
                </a:cxn>
                <a:cxn ang="0">
                  <a:pos x="367" y="547"/>
                </a:cxn>
                <a:cxn ang="0">
                  <a:pos x="444" y="564"/>
                </a:cxn>
                <a:cxn ang="0">
                  <a:pos x="492" y="618"/>
                </a:cxn>
                <a:cxn ang="0">
                  <a:pos x="386" y="614"/>
                </a:cxn>
                <a:cxn ang="0">
                  <a:pos x="309" y="614"/>
                </a:cxn>
                <a:cxn ang="0">
                  <a:pos x="226" y="617"/>
                </a:cxn>
                <a:cxn ang="0">
                  <a:pos x="148" y="622"/>
                </a:cxn>
                <a:cxn ang="0">
                  <a:pos x="120" y="547"/>
                </a:cxn>
                <a:cxn ang="0">
                  <a:pos x="157" y="489"/>
                </a:cxn>
                <a:cxn ang="0">
                  <a:pos x="139" y="445"/>
                </a:cxn>
                <a:cxn ang="0">
                  <a:pos x="60" y="336"/>
                </a:cxn>
                <a:cxn ang="0">
                  <a:pos x="3" y="274"/>
                </a:cxn>
                <a:cxn ang="0">
                  <a:pos x="0" y="193"/>
                </a:cxn>
                <a:cxn ang="0">
                  <a:pos x="60" y="146"/>
                </a:cxn>
                <a:cxn ang="0">
                  <a:pos x="128" y="137"/>
                </a:cxn>
                <a:cxn ang="0">
                  <a:pos x="161" y="98"/>
                </a:cxn>
                <a:cxn ang="0">
                  <a:pos x="208" y="79"/>
                </a:cxn>
                <a:cxn ang="0">
                  <a:pos x="290" y="0"/>
                </a:cxn>
                <a:cxn ang="0">
                  <a:pos x="321" y="29"/>
                </a:cxn>
              </a:cxnLst>
              <a:rect l="0" t="0" r="r" b="b"/>
              <a:pathLst>
                <a:path w="520" h="622">
                  <a:moveTo>
                    <a:pt x="321" y="29"/>
                  </a:moveTo>
                  <a:lnTo>
                    <a:pt x="385" y="163"/>
                  </a:lnTo>
                  <a:lnTo>
                    <a:pt x="454" y="195"/>
                  </a:lnTo>
                  <a:lnTo>
                    <a:pt x="520" y="210"/>
                  </a:lnTo>
                  <a:lnTo>
                    <a:pt x="448" y="288"/>
                  </a:lnTo>
                  <a:lnTo>
                    <a:pt x="386" y="327"/>
                  </a:lnTo>
                  <a:lnTo>
                    <a:pt x="351" y="401"/>
                  </a:lnTo>
                  <a:lnTo>
                    <a:pt x="309" y="460"/>
                  </a:lnTo>
                  <a:lnTo>
                    <a:pt x="385" y="426"/>
                  </a:lnTo>
                  <a:lnTo>
                    <a:pt x="435" y="452"/>
                  </a:lnTo>
                  <a:lnTo>
                    <a:pt x="375" y="498"/>
                  </a:lnTo>
                  <a:lnTo>
                    <a:pt x="367" y="547"/>
                  </a:lnTo>
                  <a:lnTo>
                    <a:pt x="444" y="564"/>
                  </a:lnTo>
                  <a:lnTo>
                    <a:pt x="492" y="618"/>
                  </a:lnTo>
                  <a:lnTo>
                    <a:pt x="386" y="614"/>
                  </a:lnTo>
                  <a:lnTo>
                    <a:pt x="309" y="614"/>
                  </a:lnTo>
                  <a:lnTo>
                    <a:pt x="226" y="617"/>
                  </a:lnTo>
                  <a:lnTo>
                    <a:pt x="148" y="622"/>
                  </a:lnTo>
                  <a:lnTo>
                    <a:pt x="120" y="547"/>
                  </a:lnTo>
                  <a:lnTo>
                    <a:pt x="157" y="489"/>
                  </a:lnTo>
                  <a:lnTo>
                    <a:pt x="139" y="445"/>
                  </a:lnTo>
                  <a:lnTo>
                    <a:pt x="60" y="336"/>
                  </a:lnTo>
                  <a:lnTo>
                    <a:pt x="3" y="274"/>
                  </a:lnTo>
                  <a:lnTo>
                    <a:pt x="0" y="193"/>
                  </a:lnTo>
                  <a:lnTo>
                    <a:pt x="60" y="146"/>
                  </a:lnTo>
                  <a:lnTo>
                    <a:pt x="128" y="137"/>
                  </a:lnTo>
                  <a:lnTo>
                    <a:pt x="161" y="98"/>
                  </a:lnTo>
                  <a:lnTo>
                    <a:pt x="208" y="79"/>
                  </a:lnTo>
                  <a:lnTo>
                    <a:pt x="290" y="0"/>
                  </a:lnTo>
                  <a:lnTo>
                    <a:pt x="321" y="29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26" name="Freeform 278"/>
            <p:cNvSpPr>
              <a:spLocks/>
            </p:cNvSpPr>
            <p:nvPr/>
          </p:nvSpPr>
          <p:spPr bwMode="auto">
            <a:xfrm>
              <a:off x="4259" y="1324"/>
              <a:ext cx="151" cy="172"/>
            </a:xfrm>
            <a:custGeom>
              <a:avLst/>
              <a:gdLst/>
              <a:ahLst/>
              <a:cxnLst>
                <a:cxn ang="0">
                  <a:pos x="547" y="73"/>
                </a:cxn>
                <a:cxn ang="0">
                  <a:pos x="452" y="0"/>
                </a:cxn>
                <a:cxn ang="0">
                  <a:pos x="371" y="5"/>
                </a:cxn>
                <a:cxn ang="0">
                  <a:pos x="295" y="24"/>
                </a:cxn>
                <a:cxn ang="0">
                  <a:pos x="228" y="75"/>
                </a:cxn>
                <a:cxn ang="0">
                  <a:pos x="159" y="120"/>
                </a:cxn>
                <a:cxn ang="0">
                  <a:pos x="77" y="138"/>
                </a:cxn>
                <a:cxn ang="0">
                  <a:pos x="0" y="154"/>
                </a:cxn>
                <a:cxn ang="0">
                  <a:pos x="33" y="241"/>
                </a:cxn>
                <a:cxn ang="0">
                  <a:pos x="48" y="321"/>
                </a:cxn>
                <a:cxn ang="0">
                  <a:pos x="81" y="387"/>
                </a:cxn>
                <a:cxn ang="0">
                  <a:pos x="195" y="414"/>
                </a:cxn>
                <a:cxn ang="0">
                  <a:pos x="190" y="496"/>
                </a:cxn>
                <a:cxn ang="0">
                  <a:pos x="251" y="549"/>
                </a:cxn>
                <a:cxn ang="0">
                  <a:pos x="283" y="632"/>
                </a:cxn>
                <a:cxn ang="0">
                  <a:pos x="359" y="649"/>
                </a:cxn>
                <a:cxn ang="0">
                  <a:pos x="432" y="690"/>
                </a:cxn>
                <a:cxn ang="0">
                  <a:pos x="474" y="641"/>
                </a:cxn>
                <a:cxn ang="0">
                  <a:pos x="598" y="556"/>
                </a:cxn>
                <a:cxn ang="0">
                  <a:pos x="562" y="484"/>
                </a:cxn>
                <a:cxn ang="0">
                  <a:pos x="525" y="438"/>
                </a:cxn>
                <a:cxn ang="0">
                  <a:pos x="571" y="367"/>
                </a:cxn>
                <a:cxn ang="0">
                  <a:pos x="586" y="287"/>
                </a:cxn>
                <a:cxn ang="0">
                  <a:pos x="606" y="214"/>
                </a:cxn>
                <a:cxn ang="0">
                  <a:pos x="547" y="73"/>
                </a:cxn>
              </a:cxnLst>
              <a:rect l="0" t="0" r="r" b="b"/>
              <a:pathLst>
                <a:path w="606" h="690">
                  <a:moveTo>
                    <a:pt x="547" y="73"/>
                  </a:moveTo>
                  <a:lnTo>
                    <a:pt x="452" y="0"/>
                  </a:lnTo>
                  <a:lnTo>
                    <a:pt x="371" y="5"/>
                  </a:lnTo>
                  <a:lnTo>
                    <a:pt x="295" y="24"/>
                  </a:lnTo>
                  <a:lnTo>
                    <a:pt x="228" y="75"/>
                  </a:lnTo>
                  <a:lnTo>
                    <a:pt x="159" y="120"/>
                  </a:lnTo>
                  <a:lnTo>
                    <a:pt x="77" y="138"/>
                  </a:lnTo>
                  <a:lnTo>
                    <a:pt x="0" y="154"/>
                  </a:lnTo>
                  <a:lnTo>
                    <a:pt x="33" y="241"/>
                  </a:lnTo>
                  <a:lnTo>
                    <a:pt x="48" y="321"/>
                  </a:lnTo>
                  <a:lnTo>
                    <a:pt x="81" y="387"/>
                  </a:lnTo>
                  <a:lnTo>
                    <a:pt x="195" y="414"/>
                  </a:lnTo>
                  <a:lnTo>
                    <a:pt x="190" y="496"/>
                  </a:lnTo>
                  <a:lnTo>
                    <a:pt x="251" y="549"/>
                  </a:lnTo>
                  <a:lnTo>
                    <a:pt x="283" y="632"/>
                  </a:lnTo>
                  <a:lnTo>
                    <a:pt x="359" y="649"/>
                  </a:lnTo>
                  <a:lnTo>
                    <a:pt x="432" y="690"/>
                  </a:lnTo>
                  <a:lnTo>
                    <a:pt x="474" y="641"/>
                  </a:lnTo>
                  <a:lnTo>
                    <a:pt x="598" y="556"/>
                  </a:lnTo>
                  <a:lnTo>
                    <a:pt x="562" y="484"/>
                  </a:lnTo>
                  <a:lnTo>
                    <a:pt x="525" y="438"/>
                  </a:lnTo>
                  <a:lnTo>
                    <a:pt x="571" y="367"/>
                  </a:lnTo>
                  <a:lnTo>
                    <a:pt x="586" y="287"/>
                  </a:lnTo>
                  <a:lnTo>
                    <a:pt x="606" y="214"/>
                  </a:lnTo>
                  <a:lnTo>
                    <a:pt x="547" y="73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27" name="Freeform 279"/>
            <p:cNvSpPr>
              <a:spLocks/>
            </p:cNvSpPr>
            <p:nvPr/>
          </p:nvSpPr>
          <p:spPr bwMode="auto">
            <a:xfrm>
              <a:off x="4259" y="1324"/>
              <a:ext cx="151" cy="172"/>
            </a:xfrm>
            <a:custGeom>
              <a:avLst/>
              <a:gdLst/>
              <a:ahLst/>
              <a:cxnLst>
                <a:cxn ang="0">
                  <a:pos x="547" y="73"/>
                </a:cxn>
                <a:cxn ang="0">
                  <a:pos x="452" y="0"/>
                </a:cxn>
                <a:cxn ang="0">
                  <a:pos x="371" y="5"/>
                </a:cxn>
                <a:cxn ang="0">
                  <a:pos x="295" y="24"/>
                </a:cxn>
                <a:cxn ang="0">
                  <a:pos x="228" y="75"/>
                </a:cxn>
                <a:cxn ang="0">
                  <a:pos x="159" y="120"/>
                </a:cxn>
                <a:cxn ang="0">
                  <a:pos x="77" y="138"/>
                </a:cxn>
                <a:cxn ang="0">
                  <a:pos x="0" y="154"/>
                </a:cxn>
                <a:cxn ang="0">
                  <a:pos x="33" y="241"/>
                </a:cxn>
                <a:cxn ang="0">
                  <a:pos x="48" y="321"/>
                </a:cxn>
                <a:cxn ang="0">
                  <a:pos x="81" y="387"/>
                </a:cxn>
                <a:cxn ang="0">
                  <a:pos x="195" y="414"/>
                </a:cxn>
                <a:cxn ang="0">
                  <a:pos x="190" y="496"/>
                </a:cxn>
                <a:cxn ang="0">
                  <a:pos x="251" y="549"/>
                </a:cxn>
                <a:cxn ang="0">
                  <a:pos x="283" y="632"/>
                </a:cxn>
                <a:cxn ang="0">
                  <a:pos x="359" y="649"/>
                </a:cxn>
                <a:cxn ang="0">
                  <a:pos x="432" y="690"/>
                </a:cxn>
                <a:cxn ang="0">
                  <a:pos x="474" y="641"/>
                </a:cxn>
                <a:cxn ang="0">
                  <a:pos x="598" y="556"/>
                </a:cxn>
                <a:cxn ang="0">
                  <a:pos x="562" y="484"/>
                </a:cxn>
                <a:cxn ang="0">
                  <a:pos x="525" y="438"/>
                </a:cxn>
                <a:cxn ang="0">
                  <a:pos x="571" y="367"/>
                </a:cxn>
                <a:cxn ang="0">
                  <a:pos x="586" y="287"/>
                </a:cxn>
                <a:cxn ang="0">
                  <a:pos x="606" y="214"/>
                </a:cxn>
                <a:cxn ang="0">
                  <a:pos x="547" y="73"/>
                </a:cxn>
              </a:cxnLst>
              <a:rect l="0" t="0" r="r" b="b"/>
              <a:pathLst>
                <a:path w="606" h="690">
                  <a:moveTo>
                    <a:pt x="547" y="73"/>
                  </a:moveTo>
                  <a:lnTo>
                    <a:pt x="452" y="0"/>
                  </a:lnTo>
                  <a:lnTo>
                    <a:pt x="371" y="5"/>
                  </a:lnTo>
                  <a:lnTo>
                    <a:pt x="295" y="24"/>
                  </a:lnTo>
                  <a:lnTo>
                    <a:pt x="228" y="75"/>
                  </a:lnTo>
                  <a:lnTo>
                    <a:pt x="159" y="120"/>
                  </a:lnTo>
                  <a:lnTo>
                    <a:pt x="77" y="138"/>
                  </a:lnTo>
                  <a:lnTo>
                    <a:pt x="0" y="154"/>
                  </a:lnTo>
                  <a:lnTo>
                    <a:pt x="33" y="241"/>
                  </a:lnTo>
                  <a:lnTo>
                    <a:pt x="48" y="321"/>
                  </a:lnTo>
                  <a:lnTo>
                    <a:pt x="81" y="387"/>
                  </a:lnTo>
                  <a:lnTo>
                    <a:pt x="195" y="414"/>
                  </a:lnTo>
                  <a:lnTo>
                    <a:pt x="190" y="496"/>
                  </a:lnTo>
                  <a:lnTo>
                    <a:pt x="251" y="549"/>
                  </a:lnTo>
                  <a:lnTo>
                    <a:pt x="283" y="632"/>
                  </a:lnTo>
                  <a:lnTo>
                    <a:pt x="359" y="649"/>
                  </a:lnTo>
                  <a:lnTo>
                    <a:pt x="432" y="690"/>
                  </a:lnTo>
                  <a:lnTo>
                    <a:pt x="474" y="641"/>
                  </a:lnTo>
                  <a:lnTo>
                    <a:pt x="598" y="556"/>
                  </a:lnTo>
                  <a:lnTo>
                    <a:pt x="562" y="484"/>
                  </a:lnTo>
                  <a:lnTo>
                    <a:pt x="525" y="438"/>
                  </a:lnTo>
                  <a:lnTo>
                    <a:pt x="571" y="367"/>
                  </a:lnTo>
                  <a:lnTo>
                    <a:pt x="586" y="287"/>
                  </a:lnTo>
                  <a:lnTo>
                    <a:pt x="606" y="214"/>
                  </a:lnTo>
                  <a:lnTo>
                    <a:pt x="547" y="73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28" name="Freeform 280"/>
            <p:cNvSpPr>
              <a:spLocks/>
            </p:cNvSpPr>
            <p:nvPr/>
          </p:nvSpPr>
          <p:spPr bwMode="auto">
            <a:xfrm>
              <a:off x="4886" y="1329"/>
              <a:ext cx="161" cy="173"/>
            </a:xfrm>
            <a:custGeom>
              <a:avLst/>
              <a:gdLst/>
              <a:ahLst/>
              <a:cxnLst>
                <a:cxn ang="0">
                  <a:pos x="547" y="523"/>
                </a:cxn>
                <a:cxn ang="0">
                  <a:pos x="472" y="595"/>
                </a:cxn>
                <a:cxn ang="0">
                  <a:pos x="411" y="642"/>
                </a:cxn>
                <a:cxn ang="0">
                  <a:pos x="328" y="655"/>
                </a:cxn>
                <a:cxn ang="0">
                  <a:pos x="259" y="691"/>
                </a:cxn>
                <a:cxn ang="0">
                  <a:pos x="221" y="682"/>
                </a:cxn>
                <a:cxn ang="0">
                  <a:pos x="274" y="614"/>
                </a:cxn>
                <a:cxn ang="0">
                  <a:pos x="238" y="594"/>
                </a:cxn>
                <a:cxn ang="0">
                  <a:pos x="161" y="609"/>
                </a:cxn>
                <a:cxn ang="0">
                  <a:pos x="100" y="553"/>
                </a:cxn>
                <a:cxn ang="0">
                  <a:pos x="100" y="474"/>
                </a:cxn>
                <a:cxn ang="0">
                  <a:pos x="100" y="413"/>
                </a:cxn>
                <a:cxn ang="0">
                  <a:pos x="49" y="352"/>
                </a:cxn>
                <a:cxn ang="0">
                  <a:pos x="27" y="222"/>
                </a:cxn>
                <a:cxn ang="0">
                  <a:pos x="51" y="143"/>
                </a:cxn>
                <a:cxn ang="0">
                  <a:pos x="0" y="76"/>
                </a:cxn>
                <a:cxn ang="0">
                  <a:pos x="32" y="9"/>
                </a:cxn>
                <a:cxn ang="0">
                  <a:pos x="153" y="0"/>
                </a:cxn>
                <a:cxn ang="0">
                  <a:pos x="136" y="126"/>
                </a:cxn>
                <a:cxn ang="0">
                  <a:pos x="153" y="206"/>
                </a:cxn>
                <a:cxn ang="0">
                  <a:pos x="226" y="242"/>
                </a:cxn>
                <a:cxn ang="0">
                  <a:pos x="298" y="232"/>
                </a:cxn>
                <a:cxn ang="0">
                  <a:pos x="356" y="208"/>
                </a:cxn>
                <a:cxn ang="0">
                  <a:pos x="428" y="183"/>
                </a:cxn>
                <a:cxn ang="0">
                  <a:pos x="508" y="173"/>
                </a:cxn>
                <a:cxn ang="0">
                  <a:pos x="560" y="145"/>
                </a:cxn>
                <a:cxn ang="0">
                  <a:pos x="598" y="219"/>
                </a:cxn>
                <a:cxn ang="0">
                  <a:pos x="620" y="299"/>
                </a:cxn>
                <a:cxn ang="0">
                  <a:pos x="641" y="384"/>
                </a:cxn>
                <a:cxn ang="0">
                  <a:pos x="565" y="363"/>
                </a:cxn>
                <a:cxn ang="0">
                  <a:pos x="499" y="373"/>
                </a:cxn>
                <a:cxn ang="0">
                  <a:pos x="547" y="428"/>
                </a:cxn>
                <a:cxn ang="0">
                  <a:pos x="547" y="523"/>
                </a:cxn>
              </a:cxnLst>
              <a:rect l="0" t="0" r="r" b="b"/>
              <a:pathLst>
                <a:path w="641" h="691">
                  <a:moveTo>
                    <a:pt x="547" y="523"/>
                  </a:moveTo>
                  <a:lnTo>
                    <a:pt x="472" y="595"/>
                  </a:lnTo>
                  <a:lnTo>
                    <a:pt x="411" y="642"/>
                  </a:lnTo>
                  <a:lnTo>
                    <a:pt x="328" y="655"/>
                  </a:lnTo>
                  <a:lnTo>
                    <a:pt x="259" y="691"/>
                  </a:lnTo>
                  <a:lnTo>
                    <a:pt x="221" y="682"/>
                  </a:lnTo>
                  <a:lnTo>
                    <a:pt x="274" y="614"/>
                  </a:lnTo>
                  <a:lnTo>
                    <a:pt x="238" y="594"/>
                  </a:lnTo>
                  <a:lnTo>
                    <a:pt x="161" y="609"/>
                  </a:lnTo>
                  <a:lnTo>
                    <a:pt x="100" y="553"/>
                  </a:lnTo>
                  <a:lnTo>
                    <a:pt x="100" y="474"/>
                  </a:lnTo>
                  <a:lnTo>
                    <a:pt x="100" y="413"/>
                  </a:lnTo>
                  <a:lnTo>
                    <a:pt x="49" y="352"/>
                  </a:lnTo>
                  <a:lnTo>
                    <a:pt x="27" y="222"/>
                  </a:lnTo>
                  <a:lnTo>
                    <a:pt x="51" y="143"/>
                  </a:lnTo>
                  <a:lnTo>
                    <a:pt x="0" y="76"/>
                  </a:lnTo>
                  <a:lnTo>
                    <a:pt x="32" y="9"/>
                  </a:lnTo>
                  <a:lnTo>
                    <a:pt x="153" y="0"/>
                  </a:lnTo>
                  <a:lnTo>
                    <a:pt x="136" y="126"/>
                  </a:lnTo>
                  <a:lnTo>
                    <a:pt x="153" y="206"/>
                  </a:lnTo>
                  <a:lnTo>
                    <a:pt x="226" y="242"/>
                  </a:lnTo>
                  <a:lnTo>
                    <a:pt x="298" y="232"/>
                  </a:lnTo>
                  <a:lnTo>
                    <a:pt x="356" y="208"/>
                  </a:lnTo>
                  <a:lnTo>
                    <a:pt x="428" y="183"/>
                  </a:lnTo>
                  <a:lnTo>
                    <a:pt x="508" y="173"/>
                  </a:lnTo>
                  <a:lnTo>
                    <a:pt x="560" y="145"/>
                  </a:lnTo>
                  <a:lnTo>
                    <a:pt x="598" y="219"/>
                  </a:lnTo>
                  <a:lnTo>
                    <a:pt x="620" y="299"/>
                  </a:lnTo>
                  <a:lnTo>
                    <a:pt x="641" y="384"/>
                  </a:lnTo>
                  <a:lnTo>
                    <a:pt x="565" y="363"/>
                  </a:lnTo>
                  <a:lnTo>
                    <a:pt x="499" y="373"/>
                  </a:lnTo>
                  <a:lnTo>
                    <a:pt x="547" y="428"/>
                  </a:lnTo>
                  <a:lnTo>
                    <a:pt x="547" y="523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29" name="Freeform 281"/>
            <p:cNvSpPr>
              <a:spLocks/>
            </p:cNvSpPr>
            <p:nvPr/>
          </p:nvSpPr>
          <p:spPr bwMode="auto">
            <a:xfrm>
              <a:off x="4886" y="1329"/>
              <a:ext cx="161" cy="173"/>
            </a:xfrm>
            <a:custGeom>
              <a:avLst/>
              <a:gdLst/>
              <a:ahLst/>
              <a:cxnLst>
                <a:cxn ang="0">
                  <a:pos x="547" y="523"/>
                </a:cxn>
                <a:cxn ang="0">
                  <a:pos x="472" y="595"/>
                </a:cxn>
                <a:cxn ang="0">
                  <a:pos x="411" y="642"/>
                </a:cxn>
                <a:cxn ang="0">
                  <a:pos x="328" y="655"/>
                </a:cxn>
                <a:cxn ang="0">
                  <a:pos x="259" y="691"/>
                </a:cxn>
                <a:cxn ang="0">
                  <a:pos x="221" y="682"/>
                </a:cxn>
                <a:cxn ang="0">
                  <a:pos x="274" y="614"/>
                </a:cxn>
                <a:cxn ang="0">
                  <a:pos x="238" y="594"/>
                </a:cxn>
                <a:cxn ang="0">
                  <a:pos x="161" y="609"/>
                </a:cxn>
                <a:cxn ang="0">
                  <a:pos x="100" y="553"/>
                </a:cxn>
                <a:cxn ang="0">
                  <a:pos x="100" y="474"/>
                </a:cxn>
                <a:cxn ang="0">
                  <a:pos x="100" y="413"/>
                </a:cxn>
                <a:cxn ang="0">
                  <a:pos x="49" y="352"/>
                </a:cxn>
                <a:cxn ang="0">
                  <a:pos x="27" y="222"/>
                </a:cxn>
                <a:cxn ang="0">
                  <a:pos x="51" y="143"/>
                </a:cxn>
                <a:cxn ang="0">
                  <a:pos x="0" y="76"/>
                </a:cxn>
                <a:cxn ang="0">
                  <a:pos x="32" y="9"/>
                </a:cxn>
                <a:cxn ang="0">
                  <a:pos x="153" y="0"/>
                </a:cxn>
                <a:cxn ang="0">
                  <a:pos x="136" y="126"/>
                </a:cxn>
                <a:cxn ang="0">
                  <a:pos x="153" y="206"/>
                </a:cxn>
                <a:cxn ang="0">
                  <a:pos x="226" y="242"/>
                </a:cxn>
                <a:cxn ang="0">
                  <a:pos x="298" y="232"/>
                </a:cxn>
                <a:cxn ang="0">
                  <a:pos x="356" y="208"/>
                </a:cxn>
                <a:cxn ang="0">
                  <a:pos x="428" y="183"/>
                </a:cxn>
                <a:cxn ang="0">
                  <a:pos x="508" y="173"/>
                </a:cxn>
                <a:cxn ang="0">
                  <a:pos x="560" y="145"/>
                </a:cxn>
                <a:cxn ang="0">
                  <a:pos x="598" y="219"/>
                </a:cxn>
                <a:cxn ang="0">
                  <a:pos x="620" y="299"/>
                </a:cxn>
                <a:cxn ang="0">
                  <a:pos x="641" y="384"/>
                </a:cxn>
                <a:cxn ang="0">
                  <a:pos x="565" y="363"/>
                </a:cxn>
                <a:cxn ang="0">
                  <a:pos x="499" y="373"/>
                </a:cxn>
                <a:cxn ang="0">
                  <a:pos x="547" y="428"/>
                </a:cxn>
                <a:cxn ang="0">
                  <a:pos x="547" y="523"/>
                </a:cxn>
              </a:cxnLst>
              <a:rect l="0" t="0" r="r" b="b"/>
              <a:pathLst>
                <a:path w="641" h="691">
                  <a:moveTo>
                    <a:pt x="547" y="523"/>
                  </a:moveTo>
                  <a:lnTo>
                    <a:pt x="472" y="595"/>
                  </a:lnTo>
                  <a:lnTo>
                    <a:pt x="411" y="642"/>
                  </a:lnTo>
                  <a:lnTo>
                    <a:pt x="328" y="655"/>
                  </a:lnTo>
                  <a:lnTo>
                    <a:pt x="259" y="691"/>
                  </a:lnTo>
                  <a:lnTo>
                    <a:pt x="221" y="682"/>
                  </a:lnTo>
                  <a:lnTo>
                    <a:pt x="274" y="614"/>
                  </a:lnTo>
                  <a:lnTo>
                    <a:pt x="238" y="594"/>
                  </a:lnTo>
                  <a:lnTo>
                    <a:pt x="161" y="609"/>
                  </a:lnTo>
                  <a:lnTo>
                    <a:pt x="100" y="553"/>
                  </a:lnTo>
                  <a:lnTo>
                    <a:pt x="100" y="474"/>
                  </a:lnTo>
                  <a:lnTo>
                    <a:pt x="100" y="413"/>
                  </a:lnTo>
                  <a:lnTo>
                    <a:pt x="49" y="352"/>
                  </a:lnTo>
                  <a:lnTo>
                    <a:pt x="27" y="222"/>
                  </a:lnTo>
                  <a:lnTo>
                    <a:pt x="51" y="143"/>
                  </a:lnTo>
                  <a:lnTo>
                    <a:pt x="0" y="76"/>
                  </a:lnTo>
                  <a:lnTo>
                    <a:pt x="32" y="9"/>
                  </a:lnTo>
                  <a:lnTo>
                    <a:pt x="153" y="0"/>
                  </a:lnTo>
                  <a:lnTo>
                    <a:pt x="136" y="126"/>
                  </a:lnTo>
                  <a:lnTo>
                    <a:pt x="153" y="206"/>
                  </a:lnTo>
                  <a:lnTo>
                    <a:pt x="226" y="242"/>
                  </a:lnTo>
                  <a:lnTo>
                    <a:pt x="298" y="232"/>
                  </a:lnTo>
                  <a:lnTo>
                    <a:pt x="356" y="208"/>
                  </a:lnTo>
                  <a:lnTo>
                    <a:pt x="428" y="183"/>
                  </a:lnTo>
                  <a:lnTo>
                    <a:pt x="508" y="173"/>
                  </a:lnTo>
                  <a:lnTo>
                    <a:pt x="560" y="145"/>
                  </a:lnTo>
                  <a:lnTo>
                    <a:pt x="598" y="219"/>
                  </a:lnTo>
                  <a:lnTo>
                    <a:pt x="620" y="299"/>
                  </a:lnTo>
                  <a:lnTo>
                    <a:pt x="641" y="384"/>
                  </a:lnTo>
                  <a:lnTo>
                    <a:pt x="565" y="363"/>
                  </a:lnTo>
                  <a:lnTo>
                    <a:pt x="499" y="373"/>
                  </a:lnTo>
                  <a:lnTo>
                    <a:pt x="547" y="428"/>
                  </a:lnTo>
                  <a:lnTo>
                    <a:pt x="547" y="523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30" name="Freeform 282"/>
            <p:cNvSpPr>
              <a:spLocks/>
            </p:cNvSpPr>
            <p:nvPr/>
          </p:nvSpPr>
          <p:spPr bwMode="auto">
            <a:xfrm>
              <a:off x="4714" y="1366"/>
              <a:ext cx="109" cy="107"/>
            </a:xfrm>
            <a:custGeom>
              <a:avLst/>
              <a:gdLst/>
              <a:ahLst/>
              <a:cxnLst>
                <a:cxn ang="0">
                  <a:pos x="411" y="339"/>
                </a:cxn>
                <a:cxn ang="0">
                  <a:pos x="338" y="344"/>
                </a:cxn>
                <a:cxn ang="0">
                  <a:pos x="306" y="291"/>
                </a:cxn>
                <a:cxn ang="0">
                  <a:pos x="249" y="232"/>
                </a:cxn>
                <a:cxn ang="0">
                  <a:pos x="194" y="244"/>
                </a:cxn>
                <a:cxn ang="0">
                  <a:pos x="249" y="295"/>
                </a:cxn>
                <a:cxn ang="0">
                  <a:pos x="239" y="369"/>
                </a:cxn>
                <a:cxn ang="0">
                  <a:pos x="211" y="430"/>
                </a:cxn>
                <a:cxn ang="0">
                  <a:pos x="138" y="392"/>
                </a:cxn>
                <a:cxn ang="0">
                  <a:pos x="65" y="430"/>
                </a:cxn>
                <a:cxn ang="0">
                  <a:pos x="12" y="367"/>
                </a:cxn>
                <a:cxn ang="0">
                  <a:pos x="64" y="339"/>
                </a:cxn>
                <a:cxn ang="0">
                  <a:pos x="79" y="268"/>
                </a:cxn>
                <a:cxn ang="0">
                  <a:pos x="32" y="145"/>
                </a:cxn>
                <a:cxn ang="0">
                  <a:pos x="0" y="82"/>
                </a:cxn>
                <a:cxn ang="0">
                  <a:pos x="93" y="0"/>
                </a:cxn>
                <a:cxn ang="0">
                  <a:pos x="162" y="52"/>
                </a:cxn>
                <a:cxn ang="0">
                  <a:pos x="239" y="61"/>
                </a:cxn>
                <a:cxn ang="0">
                  <a:pos x="314" y="83"/>
                </a:cxn>
                <a:cxn ang="0">
                  <a:pos x="394" y="61"/>
                </a:cxn>
                <a:cxn ang="0">
                  <a:pos x="415" y="130"/>
                </a:cxn>
                <a:cxn ang="0">
                  <a:pos x="435" y="263"/>
                </a:cxn>
                <a:cxn ang="0">
                  <a:pos x="411" y="339"/>
                </a:cxn>
              </a:cxnLst>
              <a:rect l="0" t="0" r="r" b="b"/>
              <a:pathLst>
                <a:path w="435" h="430">
                  <a:moveTo>
                    <a:pt x="411" y="339"/>
                  </a:moveTo>
                  <a:lnTo>
                    <a:pt x="338" y="344"/>
                  </a:lnTo>
                  <a:lnTo>
                    <a:pt x="306" y="291"/>
                  </a:lnTo>
                  <a:lnTo>
                    <a:pt x="249" y="232"/>
                  </a:lnTo>
                  <a:lnTo>
                    <a:pt x="194" y="244"/>
                  </a:lnTo>
                  <a:lnTo>
                    <a:pt x="249" y="295"/>
                  </a:lnTo>
                  <a:lnTo>
                    <a:pt x="239" y="369"/>
                  </a:lnTo>
                  <a:lnTo>
                    <a:pt x="211" y="430"/>
                  </a:lnTo>
                  <a:lnTo>
                    <a:pt x="138" y="392"/>
                  </a:lnTo>
                  <a:lnTo>
                    <a:pt x="65" y="430"/>
                  </a:lnTo>
                  <a:lnTo>
                    <a:pt x="12" y="367"/>
                  </a:lnTo>
                  <a:lnTo>
                    <a:pt x="64" y="339"/>
                  </a:lnTo>
                  <a:lnTo>
                    <a:pt x="79" y="268"/>
                  </a:lnTo>
                  <a:lnTo>
                    <a:pt x="32" y="145"/>
                  </a:lnTo>
                  <a:lnTo>
                    <a:pt x="0" y="82"/>
                  </a:lnTo>
                  <a:lnTo>
                    <a:pt x="93" y="0"/>
                  </a:lnTo>
                  <a:lnTo>
                    <a:pt x="162" y="52"/>
                  </a:lnTo>
                  <a:lnTo>
                    <a:pt x="239" y="61"/>
                  </a:lnTo>
                  <a:lnTo>
                    <a:pt x="314" y="83"/>
                  </a:lnTo>
                  <a:lnTo>
                    <a:pt x="394" y="61"/>
                  </a:lnTo>
                  <a:lnTo>
                    <a:pt x="415" y="130"/>
                  </a:lnTo>
                  <a:lnTo>
                    <a:pt x="435" y="263"/>
                  </a:lnTo>
                  <a:lnTo>
                    <a:pt x="411" y="339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31" name="Freeform 283"/>
            <p:cNvSpPr>
              <a:spLocks/>
            </p:cNvSpPr>
            <p:nvPr/>
          </p:nvSpPr>
          <p:spPr bwMode="auto">
            <a:xfrm>
              <a:off x="4714" y="1366"/>
              <a:ext cx="109" cy="107"/>
            </a:xfrm>
            <a:custGeom>
              <a:avLst/>
              <a:gdLst/>
              <a:ahLst/>
              <a:cxnLst>
                <a:cxn ang="0">
                  <a:pos x="411" y="339"/>
                </a:cxn>
                <a:cxn ang="0">
                  <a:pos x="338" y="344"/>
                </a:cxn>
                <a:cxn ang="0">
                  <a:pos x="306" y="291"/>
                </a:cxn>
                <a:cxn ang="0">
                  <a:pos x="249" y="232"/>
                </a:cxn>
                <a:cxn ang="0">
                  <a:pos x="194" y="244"/>
                </a:cxn>
                <a:cxn ang="0">
                  <a:pos x="249" y="295"/>
                </a:cxn>
                <a:cxn ang="0">
                  <a:pos x="239" y="369"/>
                </a:cxn>
                <a:cxn ang="0">
                  <a:pos x="211" y="430"/>
                </a:cxn>
                <a:cxn ang="0">
                  <a:pos x="138" y="392"/>
                </a:cxn>
                <a:cxn ang="0">
                  <a:pos x="65" y="430"/>
                </a:cxn>
                <a:cxn ang="0">
                  <a:pos x="12" y="367"/>
                </a:cxn>
                <a:cxn ang="0">
                  <a:pos x="64" y="339"/>
                </a:cxn>
                <a:cxn ang="0">
                  <a:pos x="79" y="268"/>
                </a:cxn>
                <a:cxn ang="0">
                  <a:pos x="32" y="145"/>
                </a:cxn>
                <a:cxn ang="0">
                  <a:pos x="0" y="82"/>
                </a:cxn>
                <a:cxn ang="0">
                  <a:pos x="93" y="0"/>
                </a:cxn>
                <a:cxn ang="0">
                  <a:pos x="162" y="52"/>
                </a:cxn>
                <a:cxn ang="0">
                  <a:pos x="239" y="61"/>
                </a:cxn>
                <a:cxn ang="0">
                  <a:pos x="314" y="83"/>
                </a:cxn>
                <a:cxn ang="0">
                  <a:pos x="394" y="61"/>
                </a:cxn>
                <a:cxn ang="0">
                  <a:pos x="415" y="130"/>
                </a:cxn>
                <a:cxn ang="0">
                  <a:pos x="435" y="263"/>
                </a:cxn>
                <a:cxn ang="0">
                  <a:pos x="411" y="339"/>
                </a:cxn>
              </a:cxnLst>
              <a:rect l="0" t="0" r="r" b="b"/>
              <a:pathLst>
                <a:path w="435" h="430">
                  <a:moveTo>
                    <a:pt x="411" y="339"/>
                  </a:moveTo>
                  <a:lnTo>
                    <a:pt x="338" y="344"/>
                  </a:lnTo>
                  <a:lnTo>
                    <a:pt x="306" y="291"/>
                  </a:lnTo>
                  <a:lnTo>
                    <a:pt x="249" y="232"/>
                  </a:lnTo>
                  <a:lnTo>
                    <a:pt x="194" y="244"/>
                  </a:lnTo>
                  <a:lnTo>
                    <a:pt x="249" y="295"/>
                  </a:lnTo>
                  <a:lnTo>
                    <a:pt x="239" y="369"/>
                  </a:lnTo>
                  <a:lnTo>
                    <a:pt x="211" y="430"/>
                  </a:lnTo>
                  <a:lnTo>
                    <a:pt x="138" y="392"/>
                  </a:lnTo>
                  <a:lnTo>
                    <a:pt x="65" y="430"/>
                  </a:lnTo>
                  <a:lnTo>
                    <a:pt x="12" y="367"/>
                  </a:lnTo>
                  <a:lnTo>
                    <a:pt x="64" y="339"/>
                  </a:lnTo>
                  <a:lnTo>
                    <a:pt x="79" y="268"/>
                  </a:lnTo>
                  <a:lnTo>
                    <a:pt x="32" y="145"/>
                  </a:lnTo>
                  <a:lnTo>
                    <a:pt x="0" y="82"/>
                  </a:lnTo>
                  <a:lnTo>
                    <a:pt x="93" y="0"/>
                  </a:lnTo>
                  <a:lnTo>
                    <a:pt x="162" y="52"/>
                  </a:lnTo>
                  <a:lnTo>
                    <a:pt x="239" y="61"/>
                  </a:lnTo>
                  <a:lnTo>
                    <a:pt x="314" y="83"/>
                  </a:lnTo>
                  <a:lnTo>
                    <a:pt x="394" y="61"/>
                  </a:lnTo>
                  <a:lnTo>
                    <a:pt x="415" y="130"/>
                  </a:lnTo>
                  <a:lnTo>
                    <a:pt x="435" y="263"/>
                  </a:lnTo>
                  <a:lnTo>
                    <a:pt x="411" y="339"/>
                  </a:lnTo>
                </a:path>
              </a:pathLst>
            </a:custGeom>
            <a:solidFill>
              <a:schemeClr val="bg1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32" name="Freeform 284"/>
            <p:cNvSpPr>
              <a:spLocks/>
            </p:cNvSpPr>
            <p:nvPr/>
          </p:nvSpPr>
          <p:spPr bwMode="auto">
            <a:xfrm>
              <a:off x="4798" y="1381"/>
              <a:ext cx="148" cy="153"/>
            </a:xfrm>
            <a:custGeom>
              <a:avLst/>
              <a:gdLst/>
              <a:ahLst/>
              <a:cxnLst>
                <a:cxn ang="0">
                  <a:pos x="590" y="386"/>
                </a:cxn>
                <a:cxn ang="0">
                  <a:pos x="466" y="455"/>
                </a:cxn>
                <a:cxn ang="0">
                  <a:pos x="401" y="479"/>
                </a:cxn>
                <a:cxn ang="0">
                  <a:pos x="319" y="478"/>
                </a:cxn>
                <a:cxn ang="0">
                  <a:pos x="264" y="510"/>
                </a:cxn>
                <a:cxn ang="0">
                  <a:pos x="199" y="478"/>
                </a:cxn>
                <a:cxn ang="0">
                  <a:pos x="143" y="535"/>
                </a:cxn>
                <a:cxn ang="0">
                  <a:pos x="77" y="580"/>
                </a:cxn>
                <a:cxn ang="0">
                  <a:pos x="0" y="612"/>
                </a:cxn>
                <a:cxn ang="0">
                  <a:pos x="13" y="535"/>
                </a:cxn>
                <a:cxn ang="0">
                  <a:pos x="70" y="475"/>
                </a:cxn>
                <a:cxn ang="0">
                  <a:pos x="111" y="402"/>
                </a:cxn>
                <a:cxn ang="0">
                  <a:pos x="80" y="357"/>
                </a:cxn>
                <a:cxn ang="0">
                  <a:pos x="73" y="276"/>
                </a:cxn>
                <a:cxn ang="0">
                  <a:pos x="97" y="200"/>
                </a:cxn>
                <a:cxn ang="0">
                  <a:pos x="77" y="67"/>
                </a:cxn>
                <a:cxn ang="0">
                  <a:pos x="143" y="19"/>
                </a:cxn>
                <a:cxn ang="0">
                  <a:pos x="216" y="0"/>
                </a:cxn>
                <a:cxn ang="0">
                  <a:pos x="284" y="42"/>
                </a:cxn>
                <a:cxn ang="0">
                  <a:pos x="379" y="14"/>
                </a:cxn>
                <a:cxn ang="0">
                  <a:pos x="401" y="144"/>
                </a:cxn>
                <a:cxn ang="0">
                  <a:pos x="452" y="205"/>
                </a:cxn>
                <a:cxn ang="0">
                  <a:pos x="452" y="266"/>
                </a:cxn>
                <a:cxn ang="0">
                  <a:pos x="452" y="345"/>
                </a:cxn>
                <a:cxn ang="0">
                  <a:pos x="513" y="401"/>
                </a:cxn>
                <a:cxn ang="0">
                  <a:pos x="590" y="386"/>
                </a:cxn>
              </a:cxnLst>
              <a:rect l="0" t="0" r="r" b="b"/>
              <a:pathLst>
                <a:path w="590" h="612">
                  <a:moveTo>
                    <a:pt x="590" y="386"/>
                  </a:moveTo>
                  <a:lnTo>
                    <a:pt x="466" y="455"/>
                  </a:lnTo>
                  <a:lnTo>
                    <a:pt x="401" y="479"/>
                  </a:lnTo>
                  <a:lnTo>
                    <a:pt x="319" y="478"/>
                  </a:lnTo>
                  <a:lnTo>
                    <a:pt x="264" y="510"/>
                  </a:lnTo>
                  <a:lnTo>
                    <a:pt x="199" y="478"/>
                  </a:lnTo>
                  <a:lnTo>
                    <a:pt x="143" y="535"/>
                  </a:lnTo>
                  <a:lnTo>
                    <a:pt x="77" y="580"/>
                  </a:lnTo>
                  <a:lnTo>
                    <a:pt x="0" y="612"/>
                  </a:lnTo>
                  <a:lnTo>
                    <a:pt x="13" y="535"/>
                  </a:lnTo>
                  <a:lnTo>
                    <a:pt x="70" y="475"/>
                  </a:lnTo>
                  <a:lnTo>
                    <a:pt x="111" y="402"/>
                  </a:lnTo>
                  <a:lnTo>
                    <a:pt x="80" y="357"/>
                  </a:lnTo>
                  <a:lnTo>
                    <a:pt x="73" y="276"/>
                  </a:lnTo>
                  <a:lnTo>
                    <a:pt x="97" y="200"/>
                  </a:lnTo>
                  <a:lnTo>
                    <a:pt x="77" y="67"/>
                  </a:lnTo>
                  <a:lnTo>
                    <a:pt x="143" y="19"/>
                  </a:lnTo>
                  <a:lnTo>
                    <a:pt x="216" y="0"/>
                  </a:lnTo>
                  <a:lnTo>
                    <a:pt x="284" y="42"/>
                  </a:lnTo>
                  <a:lnTo>
                    <a:pt x="379" y="14"/>
                  </a:lnTo>
                  <a:lnTo>
                    <a:pt x="401" y="144"/>
                  </a:lnTo>
                  <a:lnTo>
                    <a:pt x="452" y="205"/>
                  </a:lnTo>
                  <a:lnTo>
                    <a:pt x="452" y="266"/>
                  </a:lnTo>
                  <a:lnTo>
                    <a:pt x="452" y="345"/>
                  </a:lnTo>
                  <a:lnTo>
                    <a:pt x="513" y="401"/>
                  </a:lnTo>
                  <a:lnTo>
                    <a:pt x="590" y="386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33" name="Freeform 285"/>
            <p:cNvSpPr>
              <a:spLocks/>
            </p:cNvSpPr>
            <p:nvPr/>
          </p:nvSpPr>
          <p:spPr bwMode="auto">
            <a:xfrm>
              <a:off x="4798" y="1381"/>
              <a:ext cx="148" cy="153"/>
            </a:xfrm>
            <a:custGeom>
              <a:avLst/>
              <a:gdLst/>
              <a:ahLst/>
              <a:cxnLst>
                <a:cxn ang="0">
                  <a:pos x="590" y="386"/>
                </a:cxn>
                <a:cxn ang="0">
                  <a:pos x="466" y="455"/>
                </a:cxn>
                <a:cxn ang="0">
                  <a:pos x="401" y="479"/>
                </a:cxn>
                <a:cxn ang="0">
                  <a:pos x="319" y="478"/>
                </a:cxn>
                <a:cxn ang="0">
                  <a:pos x="264" y="510"/>
                </a:cxn>
                <a:cxn ang="0">
                  <a:pos x="199" y="478"/>
                </a:cxn>
                <a:cxn ang="0">
                  <a:pos x="143" y="535"/>
                </a:cxn>
                <a:cxn ang="0">
                  <a:pos x="77" y="580"/>
                </a:cxn>
                <a:cxn ang="0">
                  <a:pos x="0" y="612"/>
                </a:cxn>
                <a:cxn ang="0">
                  <a:pos x="13" y="535"/>
                </a:cxn>
                <a:cxn ang="0">
                  <a:pos x="70" y="475"/>
                </a:cxn>
                <a:cxn ang="0">
                  <a:pos x="111" y="402"/>
                </a:cxn>
                <a:cxn ang="0">
                  <a:pos x="80" y="357"/>
                </a:cxn>
                <a:cxn ang="0">
                  <a:pos x="73" y="276"/>
                </a:cxn>
                <a:cxn ang="0">
                  <a:pos x="97" y="200"/>
                </a:cxn>
                <a:cxn ang="0">
                  <a:pos x="77" y="67"/>
                </a:cxn>
                <a:cxn ang="0">
                  <a:pos x="143" y="19"/>
                </a:cxn>
                <a:cxn ang="0">
                  <a:pos x="216" y="0"/>
                </a:cxn>
                <a:cxn ang="0">
                  <a:pos x="284" y="42"/>
                </a:cxn>
                <a:cxn ang="0">
                  <a:pos x="379" y="14"/>
                </a:cxn>
                <a:cxn ang="0">
                  <a:pos x="401" y="144"/>
                </a:cxn>
                <a:cxn ang="0">
                  <a:pos x="452" y="205"/>
                </a:cxn>
                <a:cxn ang="0">
                  <a:pos x="452" y="266"/>
                </a:cxn>
                <a:cxn ang="0">
                  <a:pos x="452" y="345"/>
                </a:cxn>
                <a:cxn ang="0">
                  <a:pos x="513" y="401"/>
                </a:cxn>
                <a:cxn ang="0">
                  <a:pos x="590" y="386"/>
                </a:cxn>
              </a:cxnLst>
              <a:rect l="0" t="0" r="r" b="b"/>
              <a:pathLst>
                <a:path w="590" h="612">
                  <a:moveTo>
                    <a:pt x="590" y="386"/>
                  </a:moveTo>
                  <a:lnTo>
                    <a:pt x="466" y="455"/>
                  </a:lnTo>
                  <a:lnTo>
                    <a:pt x="401" y="479"/>
                  </a:lnTo>
                  <a:lnTo>
                    <a:pt x="319" y="478"/>
                  </a:lnTo>
                  <a:lnTo>
                    <a:pt x="264" y="510"/>
                  </a:lnTo>
                  <a:lnTo>
                    <a:pt x="199" y="478"/>
                  </a:lnTo>
                  <a:lnTo>
                    <a:pt x="143" y="535"/>
                  </a:lnTo>
                  <a:lnTo>
                    <a:pt x="77" y="580"/>
                  </a:lnTo>
                  <a:lnTo>
                    <a:pt x="0" y="612"/>
                  </a:lnTo>
                  <a:lnTo>
                    <a:pt x="13" y="535"/>
                  </a:lnTo>
                  <a:lnTo>
                    <a:pt x="70" y="475"/>
                  </a:lnTo>
                  <a:lnTo>
                    <a:pt x="111" y="402"/>
                  </a:lnTo>
                  <a:lnTo>
                    <a:pt x="80" y="357"/>
                  </a:lnTo>
                  <a:lnTo>
                    <a:pt x="73" y="276"/>
                  </a:lnTo>
                  <a:lnTo>
                    <a:pt x="97" y="200"/>
                  </a:lnTo>
                  <a:lnTo>
                    <a:pt x="77" y="67"/>
                  </a:lnTo>
                  <a:lnTo>
                    <a:pt x="143" y="19"/>
                  </a:lnTo>
                  <a:lnTo>
                    <a:pt x="216" y="0"/>
                  </a:lnTo>
                  <a:lnTo>
                    <a:pt x="284" y="42"/>
                  </a:lnTo>
                  <a:lnTo>
                    <a:pt x="379" y="14"/>
                  </a:lnTo>
                  <a:lnTo>
                    <a:pt x="401" y="144"/>
                  </a:lnTo>
                  <a:lnTo>
                    <a:pt x="452" y="205"/>
                  </a:lnTo>
                  <a:lnTo>
                    <a:pt x="452" y="266"/>
                  </a:lnTo>
                  <a:lnTo>
                    <a:pt x="452" y="345"/>
                  </a:lnTo>
                  <a:lnTo>
                    <a:pt x="513" y="401"/>
                  </a:lnTo>
                  <a:lnTo>
                    <a:pt x="590" y="386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34" name="Freeform 286"/>
            <p:cNvSpPr>
              <a:spLocks/>
            </p:cNvSpPr>
            <p:nvPr/>
          </p:nvSpPr>
          <p:spPr bwMode="auto">
            <a:xfrm>
              <a:off x="3751" y="1385"/>
              <a:ext cx="199" cy="125"/>
            </a:xfrm>
            <a:custGeom>
              <a:avLst/>
              <a:gdLst/>
              <a:ahLst/>
              <a:cxnLst>
                <a:cxn ang="0">
                  <a:pos x="135" y="501"/>
                </a:cxn>
                <a:cxn ang="0">
                  <a:pos x="107" y="441"/>
                </a:cxn>
                <a:cxn ang="0">
                  <a:pos x="54" y="372"/>
                </a:cxn>
                <a:cxn ang="0">
                  <a:pos x="12" y="301"/>
                </a:cxn>
                <a:cxn ang="0">
                  <a:pos x="0" y="176"/>
                </a:cxn>
                <a:cxn ang="0">
                  <a:pos x="61" y="151"/>
                </a:cxn>
                <a:cxn ang="0">
                  <a:pos x="136" y="179"/>
                </a:cxn>
                <a:cxn ang="0">
                  <a:pos x="188" y="46"/>
                </a:cxn>
                <a:cxn ang="0">
                  <a:pos x="314" y="68"/>
                </a:cxn>
                <a:cxn ang="0">
                  <a:pos x="442" y="122"/>
                </a:cxn>
                <a:cxn ang="0">
                  <a:pos x="504" y="79"/>
                </a:cxn>
                <a:cxn ang="0">
                  <a:pos x="572" y="29"/>
                </a:cxn>
                <a:cxn ang="0">
                  <a:pos x="640" y="0"/>
                </a:cxn>
                <a:cxn ang="0">
                  <a:pos x="705" y="52"/>
                </a:cxn>
                <a:cxn ang="0">
                  <a:pos x="772" y="100"/>
                </a:cxn>
                <a:cxn ang="0">
                  <a:pos x="786" y="186"/>
                </a:cxn>
                <a:cxn ang="0">
                  <a:pos x="796" y="264"/>
                </a:cxn>
                <a:cxn ang="0">
                  <a:pos x="742" y="349"/>
                </a:cxn>
                <a:cxn ang="0">
                  <a:pos x="671" y="391"/>
                </a:cxn>
                <a:cxn ang="0">
                  <a:pos x="605" y="424"/>
                </a:cxn>
                <a:cxn ang="0">
                  <a:pos x="532" y="397"/>
                </a:cxn>
                <a:cxn ang="0">
                  <a:pos x="484" y="335"/>
                </a:cxn>
                <a:cxn ang="0">
                  <a:pos x="423" y="276"/>
                </a:cxn>
                <a:cxn ang="0">
                  <a:pos x="359" y="320"/>
                </a:cxn>
                <a:cxn ang="0">
                  <a:pos x="342" y="397"/>
                </a:cxn>
                <a:cxn ang="0">
                  <a:pos x="302" y="460"/>
                </a:cxn>
                <a:cxn ang="0">
                  <a:pos x="233" y="417"/>
                </a:cxn>
                <a:cxn ang="0">
                  <a:pos x="160" y="388"/>
                </a:cxn>
                <a:cxn ang="0">
                  <a:pos x="135" y="501"/>
                </a:cxn>
              </a:cxnLst>
              <a:rect l="0" t="0" r="r" b="b"/>
              <a:pathLst>
                <a:path w="796" h="501">
                  <a:moveTo>
                    <a:pt x="135" y="501"/>
                  </a:moveTo>
                  <a:lnTo>
                    <a:pt x="107" y="441"/>
                  </a:lnTo>
                  <a:lnTo>
                    <a:pt x="54" y="372"/>
                  </a:lnTo>
                  <a:lnTo>
                    <a:pt x="12" y="301"/>
                  </a:lnTo>
                  <a:lnTo>
                    <a:pt x="0" y="176"/>
                  </a:lnTo>
                  <a:lnTo>
                    <a:pt x="61" y="151"/>
                  </a:lnTo>
                  <a:lnTo>
                    <a:pt x="136" y="179"/>
                  </a:lnTo>
                  <a:lnTo>
                    <a:pt x="188" y="46"/>
                  </a:lnTo>
                  <a:lnTo>
                    <a:pt x="314" y="68"/>
                  </a:lnTo>
                  <a:lnTo>
                    <a:pt x="442" y="122"/>
                  </a:lnTo>
                  <a:lnTo>
                    <a:pt x="504" y="79"/>
                  </a:lnTo>
                  <a:lnTo>
                    <a:pt x="572" y="29"/>
                  </a:lnTo>
                  <a:lnTo>
                    <a:pt x="640" y="0"/>
                  </a:lnTo>
                  <a:lnTo>
                    <a:pt x="705" y="52"/>
                  </a:lnTo>
                  <a:lnTo>
                    <a:pt x="772" y="100"/>
                  </a:lnTo>
                  <a:lnTo>
                    <a:pt x="786" y="186"/>
                  </a:lnTo>
                  <a:lnTo>
                    <a:pt x="796" y="264"/>
                  </a:lnTo>
                  <a:lnTo>
                    <a:pt x="742" y="349"/>
                  </a:lnTo>
                  <a:lnTo>
                    <a:pt x="671" y="391"/>
                  </a:lnTo>
                  <a:lnTo>
                    <a:pt x="605" y="424"/>
                  </a:lnTo>
                  <a:lnTo>
                    <a:pt x="532" y="397"/>
                  </a:lnTo>
                  <a:lnTo>
                    <a:pt x="484" y="335"/>
                  </a:lnTo>
                  <a:lnTo>
                    <a:pt x="423" y="276"/>
                  </a:lnTo>
                  <a:lnTo>
                    <a:pt x="359" y="320"/>
                  </a:lnTo>
                  <a:lnTo>
                    <a:pt x="342" y="397"/>
                  </a:lnTo>
                  <a:lnTo>
                    <a:pt x="302" y="460"/>
                  </a:lnTo>
                  <a:lnTo>
                    <a:pt x="233" y="417"/>
                  </a:lnTo>
                  <a:lnTo>
                    <a:pt x="160" y="388"/>
                  </a:lnTo>
                  <a:lnTo>
                    <a:pt x="135" y="501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35" name="Freeform 287"/>
            <p:cNvSpPr>
              <a:spLocks/>
            </p:cNvSpPr>
            <p:nvPr/>
          </p:nvSpPr>
          <p:spPr bwMode="auto">
            <a:xfrm>
              <a:off x="4639" y="1400"/>
              <a:ext cx="187" cy="115"/>
            </a:xfrm>
            <a:custGeom>
              <a:avLst/>
              <a:gdLst/>
              <a:ahLst/>
              <a:cxnLst>
                <a:cxn ang="0">
                  <a:pos x="183" y="435"/>
                </a:cxn>
                <a:cxn ang="0">
                  <a:pos x="135" y="381"/>
                </a:cxn>
                <a:cxn ang="0">
                  <a:pos x="58" y="364"/>
                </a:cxn>
                <a:cxn ang="0">
                  <a:pos x="66" y="315"/>
                </a:cxn>
                <a:cxn ang="0">
                  <a:pos x="126" y="269"/>
                </a:cxn>
                <a:cxn ang="0">
                  <a:pos x="76" y="243"/>
                </a:cxn>
                <a:cxn ang="0">
                  <a:pos x="0" y="277"/>
                </a:cxn>
                <a:cxn ang="0">
                  <a:pos x="42" y="218"/>
                </a:cxn>
                <a:cxn ang="0">
                  <a:pos x="77" y="144"/>
                </a:cxn>
                <a:cxn ang="0">
                  <a:pos x="139" y="105"/>
                </a:cxn>
                <a:cxn ang="0">
                  <a:pos x="211" y="27"/>
                </a:cxn>
                <a:cxn ang="0">
                  <a:pos x="324" y="0"/>
                </a:cxn>
                <a:cxn ang="0">
                  <a:pos x="378" y="133"/>
                </a:cxn>
                <a:cxn ang="0">
                  <a:pos x="363" y="204"/>
                </a:cxn>
                <a:cxn ang="0">
                  <a:pos x="311" y="232"/>
                </a:cxn>
                <a:cxn ang="0">
                  <a:pos x="364" y="295"/>
                </a:cxn>
                <a:cxn ang="0">
                  <a:pos x="437" y="257"/>
                </a:cxn>
                <a:cxn ang="0">
                  <a:pos x="510" y="295"/>
                </a:cxn>
                <a:cxn ang="0">
                  <a:pos x="538" y="234"/>
                </a:cxn>
                <a:cxn ang="0">
                  <a:pos x="548" y="160"/>
                </a:cxn>
                <a:cxn ang="0">
                  <a:pos x="493" y="109"/>
                </a:cxn>
                <a:cxn ang="0">
                  <a:pos x="548" y="97"/>
                </a:cxn>
                <a:cxn ang="0">
                  <a:pos x="605" y="156"/>
                </a:cxn>
                <a:cxn ang="0">
                  <a:pos x="637" y="209"/>
                </a:cxn>
                <a:cxn ang="0">
                  <a:pos x="710" y="204"/>
                </a:cxn>
                <a:cxn ang="0">
                  <a:pos x="717" y="285"/>
                </a:cxn>
                <a:cxn ang="0">
                  <a:pos x="748" y="330"/>
                </a:cxn>
                <a:cxn ang="0">
                  <a:pos x="707" y="403"/>
                </a:cxn>
                <a:cxn ang="0">
                  <a:pos x="650" y="463"/>
                </a:cxn>
                <a:cxn ang="0">
                  <a:pos x="573" y="434"/>
                </a:cxn>
                <a:cxn ang="0">
                  <a:pos x="496" y="416"/>
                </a:cxn>
                <a:cxn ang="0">
                  <a:pos x="423" y="402"/>
                </a:cxn>
                <a:cxn ang="0">
                  <a:pos x="357" y="385"/>
                </a:cxn>
                <a:cxn ang="0">
                  <a:pos x="287" y="430"/>
                </a:cxn>
                <a:cxn ang="0">
                  <a:pos x="183" y="435"/>
                </a:cxn>
              </a:cxnLst>
              <a:rect l="0" t="0" r="r" b="b"/>
              <a:pathLst>
                <a:path w="748" h="463">
                  <a:moveTo>
                    <a:pt x="183" y="435"/>
                  </a:moveTo>
                  <a:lnTo>
                    <a:pt x="135" y="381"/>
                  </a:lnTo>
                  <a:lnTo>
                    <a:pt x="58" y="364"/>
                  </a:lnTo>
                  <a:lnTo>
                    <a:pt x="66" y="315"/>
                  </a:lnTo>
                  <a:lnTo>
                    <a:pt x="126" y="269"/>
                  </a:lnTo>
                  <a:lnTo>
                    <a:pt x="76" y="243"/>
                  </a:lnTo>
                  <a:lnTo>
                    <a:pt x="0" y="277"/>
                  </a:lnTo>
                  <a:lnTo>
                    <a:pt x="42" y="218"/>
                  </a:lnTo>
                  <a:lnTo>
                    <a:pt x="77" y="144"/>
                  </a:lnTo>
                  <a:lnTo>
                    <a:pt x="139" y="105"/>
                  </a:lnTo>
                  <a:lnTo>
                    <a:pt x="211" y="27"/>
                  </a:lnTo>
                  <a:lnTo>
                    <a:pt x="324" y="0"/>
                  </a:lnTo>
                  <a:lnTo>
                    <a:pt x="378" y="133"/>
                  </a:lnTo>
                  <a:lnTo>
                    <a:pt x="363" y="204"/>
                  </a:lnTo>
                  <a:lnTo>
                    <a:pt x="311" y="232"/>
                  </a:lnTo>
                  <a:lnTo>
                    <a:pt x="364" y="295"/>
                  </a:lnTo>
                  <a:lnTo>
                    <a:pt x="437" y="257"/>
                  </a:lnTo>
                  <a:lnTo>
                    <a:pt x="510" y="295"/>
                  </a:lnTo>
                  <a:lnTo>
                    <a:pt x="538" y="234"/>
                  </a:lnTo>
                  <a:lnTo>
                    <a:pt x="548" y="160"/>
                  </a:lnTo>
                  <a:lnTo>
                    <a:pt x="493" y="109"/>
                  </a:lnTo>
                  <a:lnTo>
                    <a:pt x="548" y="97"/>
                  </a:lnTo>
                  <a:lnTo>
                    <a:pt x="605" y="156"/>
                  </a:lnTo>
                  <a:lnTo>
                    <a:pt x="637" y="209"/>
                  </a:lnTo>
                  <a:lnTo>
                    <a:pt x="710" y="204"/>
                  </a:lnTo>
                  <a:lnTo>
                    <a:pt x="717" y="285"/>
                  </a:lnTo>
                  <a:lnTo>
                    <a:pt x="748" y="330"/>
                  </a:lnTo>
                  <a:lnTo>
                    <a:pt x="707" y="403"/>
                  </a:lnTo>
                  <a:lnTo>
                    <a:pt x="650" y="463"/>
                  </a:lnTo>
                  <a:lnTo>
                    <a:pt x="573" y="434"/>
                  </a:lnTo>
                  <a:lnTo>
                    <a:pt x="496" y="416"/>
                  </a:lnTo>
                  <a:lnTo>
                    <a:pt x="423" y="402"/>
                  </a:lnTo>
                  <a:lnTo>
                    <a:pt x="357" y="385"/>
                  </a:lnTo>
                  <a:lnTo>
                    <a:pt x="287" y="430"/>
                  </a:lnTo>
                  <a:lnTo>
                    <a:pt x="183" y="43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36" name="Freeform 288"/>
            <p:cNvSpPr>
              <a:spLocks/>
            </p:cNvSpPr>
            <p:nvPr/>
          </p:nvSpPr>
          <p:spPr bwMode="auto">
            <a:xfrm>
              <a:off x="4639" y="1400"/>
              <a:ext cx="187" cy="115"/>
            </a:xfrm>
            <a:custGeom>
              <a:avLst/>
              <a:gdLst/>
              <a:ahLst/>
              <a:cxnLst>
                <a:cxn ang="0">
                  <a:pos x="183" y="435"/>
                </a:cxn>
                <a:cxn ang="0">
                  <a:pos x="135" y="381"/>
                </a:cxn>
                <a:cxn ang="0">
                  <a:pos x="58" y="364"/>
                </a:cxn>
                <a:cxn ang="0">
                  <a:pos x="66" y="315"/>
                </a:cxn>
                <a:cxn ang="0">
                  <a:pos x="126" y="269"/>
                </a:cxn>
                <a:cxn ang="0">
                  <a:pos x="76" y="243"/>
                </a:cxn>
                <a:cxn ang="0">
                  <a:pos x="0" y="277"/>
                </a:cxn>
                <a:cxn ang="0">
                  <a:pos x="42" y="218"/>
                </a:cxn>
                <a:cxn ang="0">
                  <a:pos x="77" y="144"/>
                </a:cxn>
                <a:cxn ang="0">
                  <a:pos x="139" y="105"/>
                </a:cxn>
                <a:cxn ang="0">
                  <a:pos x="211" y="27"/>
                </a:cxn>
                <a:cxn ang="0">
                  <a:pos x="324" y="0"/>
                </a:cxn>
                <a:cxn ang="0">
                  <a:pos x="378" y="133"/>
                </a:cxn>
                <a:cxn ang="0">
                  <a:pos x="363" y="204"/>
                </a:cxn>
                <a:cxn ang="0">
                  <a:pos x="311" y="232"/>
                </a:cxn>
                <a:cxn ang="0">
                  <a:pos x="364" y="295"/>
                </a:cxn>
                <a:cxn ang="0">
                  <a:pos x="437" y="257"/>
                </a:cxn>
                <a:cxn ang="0">
                  <a:pos x="510" y="295"/>
                </a:cxn>
                <a:cxn ang="0">
                  <a:pos x="538" y="234"/>
                </a:cxn>
                <a:cxn ang="0">
                  <a:pos x="548" y="160"/>
                </a:cxn>
                <a:cxn ang="0">
                  <a:pos x="493" y="109"/>
                </a:cxn>
                <a:cxn ang="0">
                  <a:pos x="548" y="97"/>
                </a:cxn>
                <a:cxn ang="0">
                  <a:pos x="605" y="156"/>
                </a:cxn>
                <a:cxn ang="0">
                  <a:pos x="637" y="209"/>
                </a:cxn>
                <a:cxn ang="0">
                  <a:pos x="710" y="204"/>
                </a:cxn>
                <a:cxn ang="0">
                  <a:pos x="717" y="285"/>
                </a:cxn>
                <a:cxn ang="0">
                  <a:pos x="748" y="330"/>
                </a:cxn>
                <a:cxn ang="0">
                  <a:pos x="707" y="403"/>
                </a:cxn>
                <a:cxn ang="0">
                  <a:pos x="650" y="463"/>
                </a:cxn>
                <a:cxn ang="0">
                  <a:pos x="573" y="434"/>
                </a:cxn>
                <a:cxn ang="0">
                  <a:pos x="496" y="416"/>
                </a:cxn>
                <a:cxn ang="0">
                  <a:pos x="423" y="402"/>
                </a:cxn>
                <a:cxn ang="0">
                  <a:pos x="357" y="385"/>
                </a:cxn>
                <a:cxn ang="0">
                  <a:pos x="287" y="430"/>
                </a:cxn>
                <a:cxn ang="0">
                  <a:pos x="183" y="435"/>
                </a:cxn>
              </a:cxnLst>
              <a:rect l="0" t="0" r="r" b="b"/>
              <a:pathLst>
                <a:path w="748" h="463">
                  <a:moveTo>
                    <a:pt x="183" y="435"/>
                  </a:moveTo>
                  <a:lnTo>
                    <a:pt x="135" y="381"/>
                  </a:lnTo>
                  <a:lnTo>
                    <a:pt x="58" y="364"/>
                  </a:lnTo>
                  <a:lnTo>
                    <a:pt x="66" y="315"/>
                  </a:lnTo>
                  <a:lnTo>
                    <a:pt x="126" y="269"/>
                  </a:lnTo>
                  <a:lnTo>
                    <a:pt x="76" y="243"/>
                  </a:lnTo>
                  <a:lnTo>
                    <a:pt x="0" y="277"/>
                  </a:lnTo>
                  <a:lnTo>
                    <a:pt x="42" y="218"/>
                  </a:lnTo>
                  <a:lnTo>
                    <a:pt x="77" y="144"/>
                  </a:lnTo>
                  <a:lnTo>
                    <a:pt x="139" y="105"/>
                  </a:lnTo>
                  <a:lnTo>
                    <a:pt x="211" y="27"/>
                  </a:lnTo>
                  <a:lnTo>
                    <a:pt x="324" y="0"/>
                  </a:lnTo>
                  <a:lnTo>
                    <a:pt x="378" y="133"/>
                  </a:lnTo>
                  <a:lnTo>
                    <a:pt x="363" y="204"/>
                  </a:lnTo>
                  <a:lnTo>
                    <a:pt x="311" y="232"/>
                  </a:lnTo>
                  <a:lnTo>
                    <a:pt x="364" y="295"/>
                  </a:lnTo>
                  <a:lnTo>
                    <a:pt x="437" y="257"/>
                  </a:lnTo>
                  <a:lnTo>
                    <a:pt x="510" y="295"/>
                  </a:lnTo>
                  <a:lnTo>
                    <a:pt x="538" y="234"/>
                  </a:lnTo>
                  <a:lnTo>
                    <a:pt x="548" y="160"/>
                  </a:lnTo>
                  <a:lnTo>
                    <a:pt x="493" y="109"/>
                  </a:lnTo>
                  <a:lnTo>
                    <a:pt x="548" y="97"/>
                  </a:lnTo>
                  <a:lnTo>
                    <a:pt x="605" y="156"/>
                  </a:lnTo>
                  <a:lnTo>
                    <a:pt x="637" y="209"/>
                  </a:lnTo>
                  <a:lnTo>
                    <a:pt x="710" y="204"/>
                  </a:lnTo>
                  <a:lnTo>
                    <a:pt x="717" y="285"/>
                  </a:lnTo>
                  <a:lnTo>
                    <a:pt x="748" y="330"/>
                  </a:lnTo>
                  <a:lnTo>
                    <a:pt x="707" y="403"/>
                  </a:lnTo>
                  <a:lnTo>
                    <a:pt x="650" y="463"/>
                  </a:lnTo>
                  <a:lnTo>
                    <a:pt x="573" y="434"/>
                  </a:lnTo>
                  <a:lnTo>
                    <a:pt x="496" y="416"/>
                  </a:lnTo>
                  <a:lnTo>
                    <a:pt x="423" y="402"/>
                  </a:lnTo>
                  <a:lnTo>
                    <a:pt x="357" y="385"/>
                  </a:lnTo>
                  <a:lnTo>
                    <a:pt x="287" y="430"/>
                  </a:lnTo>
                  <a:lnTo>
                    <a:pt x="183" y="435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37" name="Freeform 289"/>
            <p:cNvSpPr>
              <a:spLocks/>
            </p:cNvSpPr>
            <p:nvPr/>
          </p:nvSpPr>
          <p:spPr bwMode="auto">
            <a:xfrm>
              <a:off x="4981" y="1395"/>
              <a:ext cx="282" cy="309"/>
            </a:xfrm>
            <a:custGeom>
              <a:avLst/>
              <a:gdLst/>
              <a:ahLst/>
              <a:cxnLst>
                <a:cxn ang="0">
                  <a:pos x="261" y="120"/>
                </a:cxn>
                <a:cxn ang="0">
                  <a:pos x="185" y="99"/>
                </a:cxn>
                <a:cxn ang="0">
                  <a:pos x="119" y="109"/>
                </a:cxn>
                <a:cxn ang="0">
                  <a:pos x="167" y="164"/>
                </a:cxn>
                <a:cxn ang="0">
                  <a:pos x="167" y="259"/>
                </a:cxn>
                <a:cxn ang="0">
                  <a:pos x="233" y="403"/>
                </a:cxn>
                <a:cxn ang="0">
                  <a:pos x="181" y="468"/>
                </a:cxn>
                <a:cxn ang="0">
                  <a:pos x="143" y="508"/>
                </a:cxn>
                <a:cxn ang="0">
                  <a:pos x="64" y="511"/>
                </a:cxn>
                <a:cxn ang="0">
                  <a:pos x="0" y="561"/>
                </a:cxn>
                <a:cxn ang="0">
                  <a:pos x="15" y="647"/>
                </a:cxn>
                <a:cxn ang="0">
                  <a:pos x="20" y="729"/>
                </a:cxn>
                <a:cxn ang="0">
                  <a:pos x="6" y="817"/>
                </a:cxn>
                <a:cxn ang="0">
                  <a:pos x="77" y="837"/>
                </a:cxn>
                <a:cxn ang="0">
                  <a:pos x="77" y="910"/>
                </a:cxn>
                <a:cxn ang="0">
                  <a:pos x="143" y="955"/>
                </a:cxn>
                <a:cxn ang="0">
                  <a:pos x="176" y="1029"/>
                </a:cxn>
                <a:cxn ang="0">
                  <a:pos x="237" y="1045"/>
                </a:cxn>
                <a:cxn ang="0">
                  <a:pos x="261" y="1104"/>
                </a:cxn>
                <a:cxn ang="0">
                  <a:pos x="316" y="1234"/>
                </a:cxn>
                <a:cxn ang="0">
                  <a:pos x="375" y="1176"/>
                </a:cxn>
                <a:cxn ang="0">
                  <a:pos x="448" y="1136"/>
                </a:cxn>
                <a:cxn ang="0">
                  <a:pos x="515" y="1091"/>
                </a:cxn>
                <a:cxn ang="0">
                  <a:pos x="565" y="1035"/>
                </a:cxn>
                <a:cxn ang="0">
                  <a:pos x="648" y="1035"/>
                </a:cxn>
                <a:cxn ang="0">
                  <a:pos x="734" y="934"/>
                </a:cxn>
                <a:cxn ang="0">
                  <a:pos x="798" y="879"/>
                </a:cxn>
                <a:cxn ang="0">
                  <a:pos x="871" y="837"/>
                </a:cxn>
                <a:cxn ang="0">
                  <a:pos x="942" y="794"/>
                </a:cxn>
                <a:cxn ang="0">
                  <a:pos x="1065" y="709"/>
                </a:cxn>
                <a:cxn ang="0">
                  <a:pos x="1127" y="701"/>
                </a:cxn>
                <a:cxn ang="0">
                  <a:pos x="1104" y="623"/>
                </a:cxn>
                <a:cxn ang="0">
                  <a:pos x="1047" y="557"/>
                </a:cxn>
                <a:cxn ang="0">
                  <a:pos x="1006" y="484"/>
                </a:cxn>
                <a:cxn ang="0">
                  <a:pos x="947" y="426"/>
                </a:cxn>
                <a:cxn ang="0">
                  <a:pos x="875" y="386"/>
                </a:cxn>
                <a:cxn ang="0">
                  <a:pos x="850" y="306"/>
                </a:cxn>
                <a:cxn ang="0">
                  <a:pos x="782" y="262"/>
                </a:cxn>
                <a:cxn ang="0">
                  <a:pos x="733" y="200"/>
                </a:cxn>
                <a:cxn ang="0">
                  <a:pos x="700" y="145"/>
                </a:cxn>
                <a:cxn ang="0">
                  <a:pos x="657" y="83"/>
                </a:cxn>
                <a:cxn ang="0">
                  <a:pos x="583" y="71"/>
                </a:cxn>
                <a:cxn ang="0">
                  <a:pos x="539" y="0"/>
                </a:cxn>
                <a:cxn ang="0">
                  <a:pos x="454" y="97"/>
                </a:cxn>
                <a:cxn ang="0">
                  <a:pos x="389" y="141"/>
                </a:cxn>
                <a:cxn ang="0">
                  <a:pos x="312" y="172"/>
                </a:cxn>
                <a:cxn ang="0">
                  <a:pos x="261" y="120"/>
                </a:cxn>
              </a:cxnLst>
              <a:rect l="0" t="0" r="r" b="b"/>
              <a:pathLst>
                <a:path w="1127" h="1234">
                  <a:moveTo>
                    <a:pt x="261" y="120"/>
                  </a:moveTo>
                  <a:lnTo>
                    <a:pt x="185" y="99"/>
                  </a:lnTo>
                  <a:lnTo>
                    <a:pt x="119" y="109"/>
                  </a:lnTo>
                  <a:lnTo>
                    <a:pt x="167" y="164"/>
                  </a:lnTo>
                  <a:lnTo>
                    <a:pt x="167" y="259"/>
                  </a:lnTo>
                  <a:lnTo>
                    <a:pt x="233" y="403"/>
                  </a:lnTo>
                  <a:lnTo>
                    <a:pt x="181" y="468"/>
                  </a:lnTo>
                  <a:lnTo>
                    <a:pt x="143" y="508"/>
                  </a:lnTo>
                  <a:lnTo>
                    <a:pt x="64" y="511"/>
                  </a:lnTo>
                  <a:lnTo>
                    <a:pt x="0" y="561"/>
                  </a:lnTo>
                  <a:lnTo>
                    <a:pt x="15" y="647"/>
                  </a:lnTo>
                  <a:lnTo>
                    <a:pt x="20" y="729"/>
                  </a:lnTo>
                  <a:lnTo>
                    <a:pt x="6" y="817"/>
                  </a:lnTo>
                  <a:lnTo>
                    <a:pt x="77" y="837"/>
                  </a:lnTo>
                  <a:lnTo>
                    <a:pt x="77" y="910"/>
                  </a:lnTo>
                  <a:lnTo>
                    <a:pt x="143" y="955"/>
                  </a:lnTo>
                  <a:lnTo>
                    <a:pt x="176" y="1029"/>
                  </a:lnTo>
                  <a:lnTo>
                    <a:pt x="237" y="1045"/>
                  </a:lnTo>
                  <a:lnTo>
                    <a:pt x="261" y="1104"/>
                  </a:lnTo>
                  <a:lnTo>
                    <a:pt x="316" y="1234"/>
                  </a:lnTo>
                  <a:lnTo>
                    <a:pt x="375" y="1176"/>
                  </a:lnTo>
                  <a:lnTo>
                    <a:pt x="448" y="1136"/>
                  </a:lnTo>
                  <a:lnTo>
                    <a:pt x="515" y="1091"/>
                  </a:lnTo>
                  <a:lnTo>
                    <a:pt x="565" y="1035"/>
                  </a:lnTo>
                  <a:lnTo>
                    <a:pt x="648" y="1035"/>
                  </a:lnTo>
                  <a:lnTo>
                    <a:pt x="734" y="934"/>
                  </a:lnTo>
                  <a:lnTo>
                    <a:pt x="798" y="879"/>
                  </a:lnTo>
                  <a:lnTo>
                    <a:pt x="871" y="837"/>
                  </a:lnTo>
                  <a:lnTo>
                    <a:pt x="942" y="794"/>
                  </a:lnTo>
                  <a:lnTo>
                    <a:pt x="1065" y="709"/>
                  </a:lnTo>
                  <a:lnTo>
                    <a:pt x="1127" y="701"/>
                  </a:lnTo>
                  <a:lnTo>
                    <a:pt x="1104" y="623"/>
                  </a:lnTo>
                  <a:lnTo>
                    <a:pt x="1047" y="557"/>
                  </a:lnTo>
                  <a:lnTo>
                    <a:pt x="1006" y="484"/>
                  </a:lnTo>
                  <a:lnTo>
                    <a:pt x="947" y="426"/>
                  </a:lnTo>
                  <a:lnTo>
                    <a:pt x="875" y="386"/>
                  </a:lnTo>
                  <a:lnTo>
                    <a:pt x="850" y="306"/>
                  </a:lnTo>
                  <a:lnTo>
                    <a:pt x="782" y="262"/>
                  </a:lnTo>
                  <a:lnTo>
                    <a:pt x="733" y="200"/>
                  </a:lnTo>
                  <a:lnTo>
                    <a:pt x="700" y="145"/>
                  </a:lnTo>
                  <a:lnTo>
                    <a:pt x="657" y="83"/>
                  </a:lnTo>
                  <a:lnTo>
                    <a:pt x="583" y="71"/>
                  </a:lnTo>
                  <a:lnTo>
                    <a:pt x="539" y="0"/>
                  </a:lnTo>
                  <a:lnTo>
                    <a:pt x="454" y="97"/>
                  </a:lnTo>
                  <a:lnTo>
                    <a:pt x="389" y="141"/>
                  </a:lnTo>
                  <a:lnTo>
                    <a:pt x="312" y="172"/>
                  </a:lnTo>
                  <a:lnTo>
                    <a:pt x="261" y="120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38" name="Freeform 290"/>
            <p:cNvSpPr>
              <a:spLocks/>
            </p:cNvSpPr>
            <p:nvPr/>
          </p:nvSpPr>
          <p:spPr bwMode="auto">
            <a:xfrm>
              <a:off x="4090" y="1417"/>
              <a:ext cx="124" cy="181"/>
            </a:xfrm>
            <a:custGeom>
              <a:avLst/>
              <a:gdLst/>
              <a:ahLst/>
              <a:cxnLst>
                <a:cxn ang="0">
                  <a:pos x="481" y="298"/>
                </a:cxn>
                <a:cxn ang="0">
                  <a:pos x="405" y="381"/>
                </a:cxn>
                <a:cxn ang="0">
                  <a:pos x="436" y="459"/>
                </a:cxn>
                <a:cxn ang="0">
                  <a:pos x="466" y="541"/>
                </a:cxn>
                <a:cxn ang="0">
                  <a:pos x="447" y="645"/>
                </a:cxn>
                <a:cxn ang="0">
                  <a:pos x="317" y="726"/>
                </a:cxn>
                <a:cxn ang="0">
                  <a:pos x="278" y="659"/>
                </a:cxn>
                <a:cxn ang="0">
                  <a:pos x="229" y="599"/>
                </a:cxn>
                <a:cxn ang="0">
                  <a:pos x="169" y="560"/>
                </a:cxn>
                <a:cxn ang="0">
                  <a:pos x="93" y="538"/>
                </a:cxn>
                <a:cxn ang="0">
                  <a:pos x="0" y="528"/>
                </a:cxn>
                <a:cxn ang="0">
                  <a:pos x="88" y="411"/>
                </a:cxn>
                <a:cxn ang="0">
                  <a:pos x="141" y="389"/>
                </a:cxn>
                <a:cxn ang="0">
                  <a:pos x="169" y="361"/>
                </a:cxn>
                <a:cxn ang="0">
                  <a:pos x="131" y="284"/>
                </a:cxn>
                <a:cxn ang="0">
                  <a:pos x="169" y="148"/>
                </a:cxn>
                <a:cxn ang="0">
                  <a:pos x="229" y="139"/>
                </a:cxn>
                <a:cxn ang="0">
                  <a:pos x="301" y="101"/>
                </a:cxn>
                <a:cxn ang="0">
                  <a:pos x="363" y="0"/>
                </a:cxn>
                <a:cxn ang="0">
                  <a:pos x="438" y="75"/>
                </a:cxn>
                <a:cxn ang="0">
                  <a:pos x="466" y="153"/>
                </a:cxn>
                <a:cxn ang="0">
                  <a:pos x="496" y="233"/>
                </a:cxn>
                <a:cxn ang="0">
                  <a:pos x="481" y="298"/>
                </a:cxn>
              </a:cxnLst>
              <a:rect l="0" t="0" r="r" b="b"/>
              <a:pathLst>
                <a:path w="496" h="726">
                  <a:moveTo>
                    <a:pt x="481" y="298"/>
                  </a:moveTo>
                  <a:lnTo>
                    <a:pt x="405" y="381"/>
                  </a:lnTo>
                  <a:lnTo>
                    <a:pt x="436" y="459"/>
                  </a:lnTo>
                  <a:lnTo>
                    <a:pt x="466" y="541"/>
                  </a:lnTo>
                  <a:lnTo>
                    <a:pt x="447" y="645"/>
                  </a:lnTo>
                  <a:lnTo>
                    <a:pt x="317" y="726"/>
                  </a:lnTo>
                  <a:lnTo>
                    <a:pt x="278" y="659"/>
                  </a:lnTo>
                  <a:lnTo>
                    <a:pt x="229" y="599"/>
                  </a:lnTo>
                  <a:lnTo>
                    <a:pt x="169" y="560"/>
                  </a:lnTo>
                  <a:lnTo>
                    <a:pt x="93" y="538"/>
                  </a:lnTo>
                  <a:lnTo>
                    <a:pt x="0" y="528"/>
                  </a:lnTo>
                  <a:lnTo>
                    <a:pt x="88" y="411"/>
                  </a:lnTo>
                  <a:lnTo>
                    <a:pt x="141" y="389"/>
                  </a:lnTo>
                  <a:lnTo>
                    <a:pt x="169" y="361"/>
                  </a:lnTo>
                  <a:lnTo>
                    <a:pt x="131" y="284"/>
                  </a:lnTo>
                  <a:lnTo>
                    <a:pt x="169" y="148"/>
                  </a:lnTo>
                  <a:lnTo>
                    <a:pt x="229" y="139"/>
                  </a:lnTo>
                  <a:lnTo>
                    <a:pt x="301" y="101"/>
                  </a:lnTo>
                  <a:lnTo>
                    <a:pt x="363" y="0"/>
                  </a:lnTo>
                  <a:lnTo>
                    <a:pt x="438" y="75"/>
                  </a:lnTo>
                  <a:lnTo>
                    <a:pt x="466" y="153"/>
                  </a:lnTo>
                  <a:lnTo>
                    <a:pt x="496" y="233"/>
                  </a:lnTo>
                  <a:lnTo>
                    <a:pt x="481" y="298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39" name="Freeform 291"/>
            <p:cNvSpPr>
              <a:spLocks/>
            </p:cNvSpPr>
            <p:nvPr/>
          </p:nvSpPr>
          <p:spPr bwMode="auto">
            <a:xfrm>
              <a:off x="4090" y="1417"/>
              <a:ext cx="124" cy="181"/>
            </a:xfrm>
            <a:custGeom>
              <a:avLst/>
              <a:gdLst/>
              <a:ahLst/>
              <a:cxnLst>
                <a:cxn ang="0">
                  <a:pos x="481" y="298"/>
                </a:cxn>
                <a:cxn ang="0">
                  <a:pos x="405" y="381"/>
                </a:cxn>
                <a:cxn ang="0">
                  <a:pos x="436" y="459"/>
                </a:cxn>
                <a:cxn ang="0">
                  <a:pos x="466" y="541"/>
                </a:cxn>
                <a:cxn ang="0">
                  <a:pos x="447" y="645"/>
                </a:cxn>
                <a:cxn ang="0">
                  <a:pos x="317" y="726"/>
                </a:cxn>
                <a:cxn ang="0">
                  <a:pos x="278" y="659"/>
                </a:cxn>
                <a:cxn ang="0">
                  <a:pos x="229" y="599"/>
                </a:cxn>
                <a:cxn ang="0">
                  <a:pos x="169" y="560"/>
                </a:cxn>
                <a:cxn ang="0">
                  <a:pos x="93" y="538"/>
                </a:cxn>
                <a:cxn ang="0">
                  <a:pos x="0" y="528"/>
                </a:cxn>
                <a:cxn ang="0">
                  <a:pos x="88" y="411"/>
                </a:cxn>
                <a:cxn ang="0">
                  <a:pos x="141" y="389"/>
                </a:cxn>
                <a:cxn ang="0">
                  <a:pos x="169" y="361"/>
                </a:cxn>
                <a:cxn ang="0">
                  <a:pos x="131" y="284"/>
                </a:cxn>
                <a:cxn ang="0">
                  <a:pos x="169" y="148"/>
                </a:cxn>
                <a:cxn ang="0">
                  <a:pos x="229" y="139"/>
                </a:cxn>
                <a:cxn ang="0">
                  <a:pos x="301" y="101"/>
                </a:cxn>
                <a:cxn ang="0">
                  <a:pos x="363" y="0"/>
                </a:cxn>
                <a:cxn ang="0">
                  <a:pos x="438" y="75"/>
                </a:cxn>
                <a:cxn ang="0">
                  <a:pos x="466" y="153"/>
                </a:cxn>
                <a:cxn ang="0">
                  <a:pos x="496" y="233"/>
                </a:cxn>
                <a:cxn ang="0">
                  <a:pos x="481" y="298"/>
                </a:cxn>
              </a:cxnLst>
              <a:rect l="0" t="0" r="r" b="b"/>
              <a:pathLst>
                <a:path w="496" h="726">
                  <a:moveTo>
                    <a:pt x="481" y="298"/>
                  </a:moveTo>
                  <a:lnTo>
                    <a:pt x="405" y="381"/>
                  </a:lnTo>
                  <a:lnTo>
                    <a:pt x="436" y="459"/>
                  </a:lnTo>
                  <a:lnTo>
                    <a:pt x="466" y="541"/>
                  </a:lnTo>
                  <a:lnTo>
                    <a:pt x="447" y="645"/>
                  </a:lnTo>
                  <a:lnTo>
                    <a:pt x="317" y="726"/>
                  </a:lnTo>
                  <a:lnTo>
                    <a:pt x="278" y="659"/>
                  </a:lnTo>
                  <a:lnTo>
                    <a:pt x="229" y="599"/>
                  </a:lnTo>
                  <a:lnTo>
                    <a:pt x="169" y="560"/>
                  </a:lnTo>
                  <a:lnTo>
                    <a:pt x="93" y="538"/>
                  </a:lnTo>
                  <a:lnTo>
                    <a:pt x="0" y="528"/>
                  </a:lnTo>
                  <a:lnTo>
                    <a:pt x="88" y="411"/>
                  </a:lnTo>
                  <a:lnTo>
                    <a:pt x="141" y="389"/>
                  </a:lnTo>
                  <a:lnTo>
                    <a:pt x="169" y="361"/>
                  </a:lnTo>
                  <a:lnTo>
                    <a:pt x="131" y="284"/>
                  </a:lnTo>
                  <a:lnTo>
                    <a:pt x="169" y="148"/>
                  </a:lnTo>
                  <a:lnTo>
                    <a:pt x="229" y="139"/>
                  </a:lnTo>
                  <a:lnTo>
                    <a:pt x="301" y="101"/>
                  </a:lnTo>
                  <a:lnTo>
                    <a:pt x="363" y="0"/>
                  </a:lnTo>
                  <a:lnTo>
                    <a:pt x="438" y="75"/>
                  </a:lnTo>
                  <a:lnTo>
                    <a:pt x="466" y="153"/>
                  </a:lnTo>
                  <a:lnTo>
                    <a:pt x="496" y="233"/>
                  </a:lnTo>
                  <a:lnTo>
                    <a:pt x="481" y="298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40" name="Freeform 292"/>
            <p:cNvSpPr>
              <a:spLocks/>
            </p:cNvSpPr>
            <p:nvPr/>
          </p:nvSpPr>
          <p:spPr bwMode="auto">
            <a:xfrm>
              <a:off x="3902" y="1445"/>
              <a:ext cx="230" cy="175"/>
            </a:xfrm>
            <a:custGeom>
              <a:avLst/>
              <a:gdLst/>
              <a:ahLst/>
              <a:cxnLst>
                <a:cxn ang="0">
                  <a:pos x="430" y="56"/>
                </a:cxn>
                <a:cxn ang="0">
                  <a:pos x="361" y="89"/>
                </a:cxn>
                <a:cxn ang="0">
                  <a:pos x="288" y="50"/>
                </a:cxn>
                <a:cxn ang="0">
                  <a:pos x="191" y="22"/>
                </a:cxn>
                <a:cxn ang="0">
                  <a:pos x="137" y="107"/>
                </a:cxn>
                <a:cxn ang="0">
                  <a:pos x="66" y="149"/>
                </a:cxn>
                <a:cxn ang="0">
                  <a:pos x="0" y="182"/>
                </a:cxn>
                <a:cxn ang="0">
                  <a:pos x="46" y="308"/>
                </a:cxn>
                <a:cxn ang="0">
                  <a:pos x="64" y="359"/>
                </a:cxn>
                <a:cxn ang="0">
                  <a:pos x="133" y="387"/>
                </a:cxn>
                <a:cxn ang="0">
                  <a:pos x="209" y="412"/>
                </a:cxn>
                <a:cxn ang="0">
                  <a:pos x="196" y="484"/>
                </a:cxn>
                <a:cxn ang="0">
                  <a:pos x="143" y="548"/>
                </a:cxn>
                <a:cxn ang="0">
                  <a:pos x="91" y="607"/>
                </a:cxn>
                <a:cxn ang="0">
                  <a:pos x="56" y="669"/>
                </a:cxn>
                <a:cxn ang="0">
                  <a:pos x="73" y="700"/>
                </a:cxn>
                <a:cxn ang="0">
                  <a:pos x="152" y="667"/>
                </a:cxn>
                <a:cxn ang="0">
                  <a:pos x="226" y="645"/>
                </a:cxn>
                <a:cxn ang="0">
                  <a:pos x="302" y="617"/>
                </a:cxn>
                <a:cxn ang="0">
                  <a:pos x="361" y="562"/>
                </a:cxn>
                <a:cxn ang="0">
                  <a:pos x="426" y="517"/>
                </a:cxn>
                <a:cxn ang="0">
                  <a:pos x="502" y="501"/>
                </a:cxn>
                <a:cxn ang="0">
                  <a:pos x="547" y="447"/>
                </a:cxn>
                <a:cxn ang="0">
                  <a:pos x="627" y="417"/>
                </a:cxn>
                <a:cxn ang="0">
                  <a:pos x="750" y="413"/>
                </a:cxn>
                <a:cxn ang="0">
                  <a:pos x="838" y="296"/>
                </a:cxn>
                <a:cxn ang="0">
                  <a:pos x="891" y="274"/>
                </a:cxn>
                <a:cxn ang="0">
                  <a:pos x="919" y="246"/>
                </a:cxn>
                <a:cxn ang="0">
                  <a:pos x="881" y="169"/>
                </a:cxn>
                <a:cxn ang="0">
                  <a:pos x="843" y="243"/>
                </a:cxn>
                <a:cxn ang="0">
                  <a:pos x="770" y="278"/>
                </a:cxn>
                <a:cxn ang="0">
                  <a:pos x="721" y="231"/>
                </a:cxn>
                <a:cxn ang="0">
                  <a:pos x="712" y="146"/>
                </a:cxn>
                <a:cxn ang="0">
                  <a:pos x="672" y="70"/>
                </a:cxn>
                <a:cxn ang="0">
                  <a:pos x="627" y="0"/>
                </a:cxn>
                <a:cxn ang="0">
                  <a:pos x="556" y="6"/>
                </a:cxn>
                <a:cxn ang="0">
                  <a:pos x="430" y="56"/>
                </a:cxn>
              </a:cxnLst>
              <a:rect l="0" t="0" r="r" b="b"/>
              <a:pathLst>
                <a:path w="919" h="700">
                  <a:moveTo>
                    <a:pt x="430" y="56"/>
                  </a:moveTo>
                  <a:lnTo>
                    <a:pt x="361" y="89"/>
                  </a:lnTo>
                  <a:lnTo>
                    <a:pt x="288" y="50"/>
                  </a:lnTo>
                  <a:lnTo>
                    <a:pt x="191" y="22"/>
                  </a:lnTo>
                  <a:lnTo>
                    <a:pt x="137" y="107"/>
                  </a:lnTo>
                  <a:lnTo>
                    <a:pt x="66" y="149"/>
                  </a:lnTo>
                  <a:lnTo>
                    <a:pt x="0" y="182"/>
                  </a:lnTo>
                  <a:lnTo>
                    <a:pt x="46" y="308"/>
                  </a:lnTo>
                  <a:lnTo>
                    <a:pt x="64" y="359"/>
                  </a:lnTo>
                  <a:lnTo>
                    <a:pt x="133" y="387"/>
                  </a:lnTo>
                  <a:lnTo>
                    <a:pt x="209" y="412"/>
                  </a:lnTo>
                  <a:lnTo>
                    <a:pt x="196" y="484"/>
                  </a:lnTo>
                  <a:lnTo>
                    <a:pt x="143" y="548"/>
                  </a:lnTo>
                  <a:lnTo>
                    <a:pt x="91" y="607"/>
                  </a:lnTo>
                  <a:lnTo>
                    <a:pt x="56" y="669"/>
                  </a:lnTo>
                  <a:lnTo>
                    <a:pt x="73" y="700"/>
                  </a:lnTo>
                  <a:lnTo>
                    <a:pt x="152" y="667"/>
                  </a:lnTo>
                  <a:lnTo>
                    <a:pt x="226" y="645"/>
                  </a:lnTo>
                  <a:lnTo>
                    <a:pt x="302" y="617"/>
                  </a:lnTo>
                  <a:lnTo>
                    <a:pt x="361" y="562"/>
                  </a:lnTo>
                  <a:lnTo>
                    <a:pt x="426" y="517"/>
                  </a:lnTo>
                  <a:lnTo>
                    <a:pt x="502" y="501"/>
                  </a:lnTo>
                  <a:lnTo>
                    <a:pt x="547" y="447"/>
                  </a:lnTo>
                  <a:lnTo>
                    <a:pt x="627" y="417"/>
                  </a:lnTo>
                  <a:lnTo>
                    <a:pt x="750" y="413"/>
                  </a:lnTo>
                  <a:lnTo>
                    <a:pt x="838" y="296"/>
                  </a:lnTo>
                  <a:lnTo>
                    <a:pt x="891" y="274"/>
                  </a:lnTo>
                  <a:lnTo>
                    <a:pt x="919" y="246"/>
                  </a:lnTo>
                  <a:lnTo>
                    <a:pt x="881" y="169"/>
                  </a:lnTo>
                  <a:lnTo>
                    <a:pt x="843" y="243"/>
                  </a:lnTo>
                  <a:lnTo>
                    <a:pt x="770" y="278"/>
                  </a:lnTo>
                  <a:lnTo>
                    <a:pt x="721" y="231"/>
                  </a:lnTo>
                  <a:lnTo>
                    <a:pt x="712" y="146"/>
                  </a:lnTo>
                  <a:lnTo>
                    <a:pt x="672" y="70"/>
                  </a:lnTo>
                  <a:lnTo>
                    <a:pt x="627" y="0"/>
                  </a:lnTo>
                  <a:lnTo>
                    <a:pt x="556" y="6"/>
                  </a:lnTo>
                  <a:lnTo>
                    <a:pt x="430" y="56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41" name="Freeform 293"/>
            <p:cNvSpPr>
              <a:spLocks/>
            </p:cNvSpPr>
            <p:nvPr/>
          </p:nvSpPr>
          <p:spPr bwMode="auto">
            <a:xfrm>
              <a:off x="3902" y="1445"/>
              <a:ext cx="230" cy="175"/>
            </a:xfrm>
            <a:custGeom>
              <a:avLst/>
              <a:gdLst/>
              <a:ahLst/>
              <a:cxnLst>
                <a:cxn ang="0">
                  <a:pos x="430" y="56"/>
                </a:cxn>
                <a:cxn ang="0">
                  <a:pos x="361" y="89"/>
                </a:cxn>
                <a:cxn ang="0">
                  <a:pos x="288" y="50"/>
                </a:cxn>
                <a:cxn ang="0">
                  <a:pos x="191" y="22"/>
                </a:cxn>
                <a:cxn ang="0">
                  <a:pos x="137" y="107"/>
                </a:cxn>
                <a:cxn ang="0">
                  <a:pos x="66" y="149"/>
                </a:cxn>
                <a:cxn ang="0">
                  <a:pos x="0" y="182"/>
                </a:cxn>
                <a:cxn ang="0">
                  <a:pos x="46" y="308"/>
                </a:cxn>
                <a:cxn ang="0">
                  <a:pos x="64" y="359"/>
                </a:cxn>
                <a:cxn ang="0">
                  <a:pos x="133" y="387"/>
                </a:cxn>
                <a:cxn ang="0">
                  <a:pos x="209" y="412"/>
                </a:cxn>
                <a:cxn ang="0">
                  <a:pos x="196" y="484"/>
                </a:cxn>
                <a:cxn ang="0">
                  <a:pos x="143" y="548"/>
                </a:cxn>
                <a:cxn ang="0">
                  <a:pos x="91" y="607"/>
                </a:cxn>
                <a:cxn ang="0">
                  <a:pos x="56" y="669"/>
                </a:cxn>
                <a:cxn ang="0">
                  <a:pos x="73" y="700"/>
                </a:cxn>
                <a:cxn ang="0">
                  <a:pos x="152" y="667"/>
                </a:cxn>
                <a:cxn ang="0">
                  <a:pos x="226" y="645"/>
                </a:cxn>
                <a:cxn ang="0">
                  <a:pos x="302" y="617"/>
                </a:cxn>
                <a:cxn ang="0">
                  <a:pos x="361" y="562"/>
                </a:cxn>
                <a:cxn ang="0">
                  <a:pos x="426" y="517"/>
                </a:cxn>
                <a:cxn ang="0">
                  <a:pos x="502" y="501"/>
                </a:cxn>
                <a:cxn ang="0">
                  <a:pos x="547" y="447"/>
                </a:cxn>
                <a:cxn ang="0">
                  <a:pos x="627" y="417"/>
                </a:cxn>
                <a:cxn ang="0">
                  <a:pos x="750" y="413"/>
                </a:cxn>
                <a:cxn ang="0">
                  <a:pos x="838" y="296"/>
                </a:cxn>
                <a:cxn ang="0">
                  <a:pos x="891" y="274"/>
                </a:cxn>
                <a:cxn ang="0">
                  <a:pos x="919" y="246"/>
                </a:cxn>
                <a:cxn ang="0">
                  <a:pos x="881" y="169"/>
                </a:cxn>
                <a:cxn ang="0">
                  <a:pos x="843" y="243"/>
                </a:cxn>
                <a:cxn ang="0">
                  <a:pos x="770" y="278"/>
                </a:cxn>
                <a:cxn ang="0">
                  <a:pos x="721" y="231"/>
                </a:cxn>
                <a:cxn ang="0">
                  <a:pos x="712" y="146"/>
                </a:cxn>
                <a:cxn ang="0">
                  <a:pos x="672" y="70"/>
                </a:cxn>
                <a:cxn ang="0">
                  <a:pos x="627" y="0"/>
                </a:cxn>
                <a:cxn ang="0">
                  <a:pos x="556" y="6"/>
                </a:cxn>
                <a:cxn ang="0">
                  <a:pos x="430" y="56"/>
                </a:cxn>
              </a:cxnLst>
              <a:rect l="0" t="0" r="r" b="b"/>
              <a:pathLst>
                <a:path w="919" h="700">
                  <a:moveTo>
                    <a:pt x="430" y="56"/>
                  </a:moveTo>
                  <a:lnTo>
                    <a:pt x="361" y="89"/>
                  </a:lnTo>
                  <a:lnTo>
                    <a:pt x="288" y="50"/>
                  </a:lnTo>
                  <a:lnTo>
                    <a:pt x="191" y="22"/>
                  </a:lnTo>
                  <a:lnTo>
                    <a:pt x="137" y="107"/>
                  </a:lnTo>
                  <a:lnTo>
                    <a:pt x="66" y="149"/>
                  </a:lnTo>
                  <a:lnTo>
                    <a:pt x="0" y="182"/>
                  </a:lnTo>
                  <a:lnTo>
                    <a:pt x="46" y="308"/>
                  </a:lnTo>
                  <a:lnTo>
                    <a:pt x="64" y="359"/>
                  </a:lnTo>
                  <a:lnTo>
                    <a:pt x="133" y="387"/>
                  </a:lnTo>
                  <a:lnTo>
                    <a:pt x="209" y="412"/>
                  </a:lnTo>
                  <a:lnTo>
                    <a:pt x="196" y="484"/>
                  </a:lnTo>
                  <a:lnTo>
                    <a:pt x="143" y="548"/>
                  </a:lnTo>
                  <a:lnTo>
                    <a:pt x="91" y="607"/>
                  </a:lnTo>
                  <a:lnTo>
                    <a:pt x="56" y="669"/>
                  </a:lnTo>
                  <a:lnTo>
                    <a:pt x="73" y="700"/>
                  </a:lnTo>
                  <a:lnTo>
                    <a:pt x="152" y="667"/>
                  </a:lnTo>
                  <a:lnTo>
                    <a:pt x="226" y="645"/>
                  </a:lnTo>
                  <a:lnTo>
                    <a:pt x="302" y="617"/>
                  </a:lnTo>
                  <a:lnTo>
                    <a:pt x="361" y="562"/>
                  </a:lnTo>
                  <a:lnTo>
                    <a:pt x="426" y="517"/>
                  </a:lnTo>
                  <a:lnTo>
                    <a:pt x="502" y="501"/>
                  </a:lnTo>
                  <a:lnTo>
                    <a:pt x="547" y="447"/>
                  </a:lnTo>
                  <a:lnTo>
                    <a:pt x="627" y="417"/>
                  </a:lnTo>
                  <a:lnTo>
                    <a:pt x="750" y="413"/>
                  </a:lnTo>
                  <a:lnTo>
                    <a:pt x="838" y="296"/>
                  </a:lnTo>
                  <a:lnTo>
                    <a:pt x="891" y="274"/>
                  </a:lnTo>
                  <a:lnTo>
                    <a:pt x="919" y="246"/>
                  </a:lnTo>
                  <a:lnTo>
                    <a:pt x="881" y="169"/>
                  </a:lnTo>
                  <a:lnTo>
                    <a:pt x="843" y="243"/>
                  </a:lnTo>
                  <a:lnTo>
                    <a:pt x="770" y="278"/>
                  </a:lnTo>
                  <a:lnTo>
                    <a:pt x="721" y="231"/>
                  </a:lnTo>
                  <a:lnTo>
                    <a:pt x="712" y="146"/>
                  </a:lnTo>
                  <a:lnTo>
                    <a:pt x="672" y="70"/>
                  </a:lnTo>
                  <a:lnTo>
                    <a:pt x="627" y="0"/>
                  </a:lnTo>
                  <a:lnTo>
                    <a:pt x="556" y="6"/>
                  </a:lnTo>
                  <a:lnTo>
                    <a:pt x="430" y="56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42" name="Freeform 294"/>
            <p:cNvSpPr>
              <a:spLocks/>
            </p:cNvSpPr>
            <p:nvPr/>
          </p:nvSpPr>
          <p:spPr bwMode="auto">
            <a:xfrm>
              <a:off x="4191" y="1421"/>
              <a:ext cx="156" cy="133"/>
            </a:xfrm>
            <a:custGeom>
              <a:avLst/>
              <a:gdLst/>
              <a:ahLst/>
              <a:cxnLst>
                <a:cxn ang="0">
                  <a:pos x="624" y="461"/>
                </a:cxn>
                <a:cxn ang="0">
                  <a:pos x="586" y="536"/>
                </a:cxn>
                <a:cxn ang="0">
                  <a:pos x="537" y="495"/>
                </a:cxn>
                <a:cxn ang="0">
                  <a:pos x="490" y="452"/>
                </a:cxn>
                <a:cxn ang="0">
                  <a:pos x="426" y="501"/>
                </a:cxn>
                <a:cxn ang="0">
                  <a:pos x="348" y="495"/>
                </a:cxn>
                <a:cxn ang="0">
                  <a:pos x="276" y="512"/>
                </a:cxn>
                <a:cxn ang="0">
                  <a:pos x="212" y="512"/>
                </a:cxn>
                <a:cxn ang="0">
                  <a:pos x="61" y="526"/>
                </a:cxn>
                <a:cxn ang="0">
                  <a:pos x="31" y="444"/>
                </a:cxn>
                <a:cxn ang="0">
                  <a:pos x="0" y="366"/>
                </a:cxn>
                <a:cxn ang="0">
                  <a:pos x="76" y="283"/>
                </a:cxn>
                <a:cxn ang="0">
                  <a:pos x="146" y="246"/>
                </a:cxn>
                <a:cxn ang="0">
                  <a:pos x="225" y="213"/>
                </a:cxn>
                <a:cxn ang="0">
                  <a:pos x="273" y="162"/>
                </a:cxn>
                <a:cxn ang="0">
                  <a:pos x="260" y="96"/>
                </a:cxn>
                <a:cxn ang="0">
                  <a:pos x="352" y="0"/>
                </a:cxn>
                <a:cxn ang="0">
                  <a:pos x="466" y="27"/>
                </a:cxn>
                <a:cxn ang="0">
                  <a:pos x="461" y="109"/>
                </a:cxn>
                <a:cxn ang="0">
                  <a:pos x="522" y="162"/>
                </a:cxn>
                <a:cxn ang="0">
                  <a:pos x="554" y="245"/>
                </a:cxn>
                <a:cxn ang="0">
                  <a:pos x="523" y="331"/>
                </a:cxn>
                <a:cxn ang="0">
                  <a:pos x="582" y="388"/>
                </a:cxn>
                <a:cxn ang="0">
                  <a:pos x="624" y="461"/>
                </a:cxn>
              </a:cxnLst>
              <a:rect l="0" t="0" r="r" b="b"/>
              <a:pathLst>
                <a:path w="624" h="536">
                  <a:moveTo>
                    <a:pt x="624" y="461"/>
                  </a:moveTo>
                  <a:lnTo>
                    <a:pt x="586" y="536"/>
                  </a:lnTo>
                  <a:lnTo>
                    <a:pt x="537" y="495"/>
                  </a:lnTo>
                  <a:lnTo>
                    <a:pt x="490" y="452"/>
                  </a:lnTo>
                  <a:lnTo>
                    <a:pt x="426" y="501"/>
                  </a:lnTo>
                  <a:lnTo>
                    <a:pt x="348" y="495"/>
                  </a:lnTo>
                  <a:lnTo>
                    <a:pt x="276" y="512"/>
                  </a:lnTo>
                  <a:lnTo>
                    <a:pt x="212" y="512"/>
                  </a:lnTo>
                  <a:lnTo>
                    <a:pt x="61" y="526"/>
                  </a:lnTo>
                  <a:lnTo>
                    <a:pt x="31" y="444"/>
                  </a:lnTo>
                  <a:lnTo>
                    <a:pt x="0" y="366"/>
                  </a:lnTo>
                  <a:lnTo>
                    <a:pt x="76" y="283"/>
                  </a:lnTo>
                  <a:lnTo>
                    <a:pt x="146" y="246"/>
                  </a:lnTo>
                  <a:lnTo>
                    <a:pt x="225" y="213"/>
                  </a:lnTo>
                  <a:lnTo>
                    <a:pt x="273" y="162"/>
                  </a:lnTo>
                  <a:lnTo>
                    <a:pt x="260" y="96"/>
                  </a:lnTo>
                  <a:lnTo>
                    <a:pt x="352" y="0"/>
                  </a:lnTo>
                  <a:lnTo>
                    <a:pt x="466" y="27"/>
                  </a:lnTo>
                  <a:lnTo>
                    <a:pt x="461" y="109"/>
                  </a:lnTo>
                  <a:lnTo>
                    <a:pt x="522" y="162"/>
                  </a:lnTo>
                  <a:lnTo>
                    <a:pt x="554" y="245"/>
                  </a:lnTo>
                  <a:lnTo>
                    <a:pt x="523" y="331"/>
                  </a:lnTo>
                  <a:lnTo>
                    <a:pt x="582" y="388"/>
                  </a:lnTo>
                  <a:lnTo>
                    <a:pt x="624" y="461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43" name="Freeform 295"/>
            <p:cNvSpPr>
              <a:spLocks/>
            </p:cNvSpPr>
            <p:nvPr/>
          </p:nvSpPr>
          <p:spPr bwMode="auto">
            <a:xfrm>
              <a:off x="4191" y="1421"/>
              <a:ext cx="156" cy="133"/>
            </a:xfrm>
            <a:custGeom>
              <a:avLst/>
              <a:gdLst/>
              <a:ahLst/>
              <a:cxnLst>
                <a:cxn ang="0">
                  <a:pos x="624" y="461"/>
                </a:cxn>
                <a:cxn ang="0">
                  <a:pos x="586" y="536"/>
                </a:cxn>
                <a:cxn ang="0">
                  <a:pos x="537" y="495"/>
                </a:cxn>
                <a:cxn ang="0">
                  <a:pos x="490" y="452"/>
                </a:cxn>
                <a:cxn ang="0">
                  <a:pos x="426" y="501"/>
                </a:cxn>
                <a:cxn ang="0">
                  <a:pos x="348" y="495"/>
                </a:cxn>
                <a:cxn ang="0">
                  <a:pos x="276" y="512"/>
                </a:cxn>
                <a:cxn ang="0">
                  <a:pos x="212" y="512"/>
                </a:cxn>
                <a:cxn ang="0">
                  <a:pos x="61" y="526"/>
                </a:cxn>
                <a:cxn ang="0">
                  <a:pos x="31" y="444"/>
                </a:cxn>
                <a:cxn ang="0">
                  <a:pos x="0" y="366"/>
                </a:cxn>
                <a:cxn ang="0">
                  <a:pos x="76" y="283"/>
                </a:cxn>
                <a:cxn ang="0">
                  <a:pos x="146" y="246"/>
                </a:cxn>
                <a:cxn ang="0">
                  <a:pos x="225" y="213"/>
                </a:cxn>
                <a:cxn ang="0">
                  <a:pos x="273" y="162"/>
                </a:cxn>
                <a:cxn ang="0">
                  <a:pos x="260" y="96"/>
                </a:cxn>
                <a:cxn ang="0">
                  <a:pos x="352" y="0"/>
                </a:cxn>
                <a:cxn ang="0">
                  <a:pos x="466" y="27"/>
                </a:cxn>
                <a:cxn ang="0">
                  <a:pos x="461" y="109"/>
                </a:cxn>
                <a:cxn ang="0">
                  <a:pos x="522" y="162"/>
                </a:cxn>
                <a:cxn ang="0">
                  <a:pos x="554" y="245"/>
                </a:cxn>
                <a:cxn ang="0">
                  <a:pos x="523" y="331"/>
                </a:cxn>
                <a:cxn ang="0">
                  <a:pos x="582" y="388"/>
                </a:cxn>
                <a:cxn ang="0">
                  <a:pos x="624" y="461"/>
                </a:cxn>
              </a:cxnLst>
              <a:rect l="0" t="0" r="r" b="b"/>
              <a:pathLst>
                <a:path w="624" h="536">
                  <a:moveTo>
                    <a:pt x="624" y="461"/>
                  </a:moveTo>
                  <a:lnTo>
                    <a:pt x="586" y="536"/>
                  </a:lnTo>
                  <a:lnTo>
                    <a:pt x="537" y="495"/>
                  </a:lnTo>
                  <a:lnTo>
                    <a:pt x="490" y="452"/>
                  </a:lnTo>
                  <a:lnTo>
                    <a:pt x="426" y="501"/>
                  </a:lnTo>
                  <a:lnTo>
                    <a:pt x="348" y="495"/>
                  </a:lnTo>
                  <a:lnTo>
                    <a:pt x="276" y="512"/>
                  </a:lnTo>
                  <a:lnTo>
                    <a:pt x="212" y="512"/>
                  </a:lnTo>
                  <a:lnTo>
                    <a:pt x="61" y="526"/>
                  </a:lnTo>
                  <a:lnTo>
                    <a:pt x="31" y="444"/>
                  </a:lnTo>
                  <a:lnTo>
                    <a:pt x="0" y="366"/>
                  </a:lnTo>
                  <a:lnTo>
                    <a:pt x="76" y="283"/>
                  </a:lnTo>
                  <a:lnTo>
                    <a:pt x="146" y="246"/>
                  </a:lnTo>
                  <a:lnTo>
                    <a:pt x="225" y="213"/>
                  </a:lnTo>
                  <a:lnTo>
                    <a:pt x="273" y="162"/>
                  </a:lnTo>
                  <a:lnTo>
                    <a:pt x="260" y="96"/>
                  </a:lnTo>
                  <a:lnTo>
                    <a:pt x="352" y="0"/>
                  </a:lnTo>
                  <a:lnTo>
                    <a:pt x="466" y="27"/>
                  </a:lnTo>
                  <a:lnTo>
                    <a:pt x="461" y="109"/>
                  </a:lnTo>
                  <a:lnTo>
                    <a:pt x="522" y="162"/>
                  </a:lnTo>
                  <a:lnTo>
                    <a:pt x="554" y="245"/>
                  </a:lnTo>
                  <a:lnTo>
                    <a:pt x="523" y="331"/>
                  </a:lnTo>
                  <a:lnTo>
                    <a:pt x="582" y="388"/>
                  </a:lnTo>
                  <a:lnTo>
                    <a:pt x="624" y="461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44" name="Freeform 296"/>
            <p:cNvSpPr>
              <a:spLocks/>
            </p:cNvSpPr>
            <p:nvPr/>
          </p:nvSpPr>
          <p:spPr bwMode="auto">
            <a:xfrm>
              <a:off x="4435" y="1438"/>
              <a:ext cx="166" cy="186"/>
            </a:xfrm>
            <a:custGeom>
              <a:avLst/>
              <a:gdLst/>
              <a:ahLst/>
              <a:cxnLst>
                <a:cxn ang="0">
                  <a:pos x="297" y="193"/>
                </a:cxn>
                <a:cxn ang="0">
                  <a:pos x="374" y="169"/>
                </a:cxn>
                <a:cxn ang="0">
                  <a:pos x="428" y="109"/>
                </a:cxn>
                <a:cxn ang="0">
                  <a:pos x="443" y="35"/>
                </a:cxn>
                <a:cxn ang="0">
                  <a:pos x="569" y="0"/>
                </a:cxn>
                <a:cxn ang="0">
                  <a:pos x="648" y="109"/>
                </a:cxn>
                <a:cxn ang="0">
                  <a:pos x="666" y="153"/>
                </a:cxn>
                <a:cxn ang="0">
                  <a:pos x="629" y="211"/>
                </a:cxn>
                <a:cxn ang="0">
                  <a:pos x="657" y="286"/>
                </a:cxn>
                <a:cxn ang="0">
                  <a:pos x="579" y="353"/>
                </a:cxn>
                <a:cxn ang="0">
                  <a:pos x="560" y="436"/>
                </a:cxn>
                <a:cxn ang="0">
                  <a:pos x="584" y="513"/>
                </a:cxn>
                <a:cxn ang="0">
                  <a:pos x="642" y="555"/>
                </a:cxn>
                <a:cxn ang="0">
                  <a:pos x="575" y="605"/>
                </a:cxn>
                <a:cxn ang="0">
                  <a:pos x="527" y="672"/>
                </a:cxn>
                <a:cxn ang="0">
                  <a:pos x="448" y="676"/>
                </a:cxn>
                <a:cxn ang="0">
                  <a:pos x="375" y="707"/>
                </a:cxn>
                <a:cxn ang="0">
                  <a:pos x="263" y="733"/>
                </a:cxn>
                <a:cxn ang="0">
                  <a:pos x="181" y="746"/>
                </a:cxn>
                <a:cxn ang="0">
                  <a:pos x="128" y="710"/>
                </a:cxn>
                <a:cxn ang="0">
                  <a:pos x="100" y="677"/>
                </a:cxn>
                <a:cxn ang="0">
                  <a:pos x="68" y="630"/>
                </a:cxn>
                <a:cxn ang="0">
                  <a:pos x="0" y="573"/>
                </a:cxn>
                <a:cxn ang="0">
                  <a:pos x="79" y="551"/>
                </a:cxn>
                <a:cxn ang="0">
                  <a:pos x="152" y="523"/>
                </a:cxn>
                <a:cxn ang="0">
                  <a:pos x="221" y="485"/>
                </a:cxn>
                <a:cxn ang="0">
                  <a:pos x="297" y="467"/>
                </a:cxn>
                <a:cxn ang="0">
                  <a:pos x="287" y="390"/>
                </a:cxn>
                <a:cxn ang="0">
                  <a:pos x="269" y="309"/>
                </a:cxn>
                <a:cxn ang="0">
                  <a:pos x="273" y="281"/>
                </a:cxn>
                <a:cxn ang="0">
                  <a:pos x="267" y="190"/>
                </a:cxn>
                <a:cxn ang="0">
                  <a:pos x="297" y="193"/>
                </a:cxn>
              </a:cxnLst>
              <a:rect l="0" t="0" r="r" b="b"/>
              <a:pathLst>
                <a:path w="666" h="746">
                  <a:moveTo>
                    <a:pt x="297" y="193"/>
                  </a:moveTo>
                  <a:lnTo>
                    <a:pt x="374" y="169"/>
                  </a:lnTo>
                  <a:lnTo>
                    <a:pt x="428" y="109"/>
                  </a:lnTo>
                  <a:lnTo>
                    <a:pt x="443" y="35"/>
                  </a:lnTo>
                  <a:lnTo>
                    <a:pt x="569" y="0"/>
                  </a:lnTo>
                  <a:lnTo>
                    <a:pt x="648" y="109"/>
                  </a:lnTo>
                  <a:lnTo>
                    <a:pt x="666" y="153"/>
                  </a:lnTo>
                  <a:lnTo>
                    <a:pt x="629" y="211"/>
                  </a:lnTo>
                  <a:lnTo>
                    <a:pt x="657" y="286"/>
                  </a:lnTo>
                  <a:lnTo>
                    <a:pt x="579" y="353"/>
                  </a:lnTo>
                  <a:lnTo>
                    <a:pt x="560" y="436"/>
                  </a:lnTo>
                  <a:lnTo>
                    <a:pt x="584" y="513"/>
                  </a:lnTo>
                  <a:lnTo>
                    <a:pt x="642" y="555"/>
                  </a:lnTo>
                  <a:lnTo>
                    <a:pt x="575" y="605"/>
                  </a:lnTo>
                  <a:lnTo>
                    <a:pt x="527" y="672"/>
                  </a:lnTo>
                  <a:lnTo>
                    <a:pt x="448" y="676"/>
                  </a:lnTo>
                  <a:lnTo>
                    <a:pt x="375" y="707"/>
                  </a:lnTo>
                  <a:lnTo>
                    <a:pt x="263" y="733"/>
                  </a:lnTo>
                  <a:lnTo>
                    <a:pt x="181" y="746"/>
                  </a:lnTo>
                  <a:lnTo>
                    <a:pt x="128" y="710"/>
                  </a:lnTo>
                  <a:lnTo>
                    <a:pt x="100" y="677"/>
                  </a:lnTo>
                  <a:lnTo>
                    <a:pt x="68" y="630"/>
                  </a:lnTo>
                  <a:lnTo>
                    <a:pt x="0" y="573"/>
                  </a:lnTo>
                  <a:lnTo>
                    <a:pt x="79" y="551"/>
                  </a:lnTo>
                  <a:lnTo>
                    <a:pt x="152" y="523"/>
                  </a:lnTo>
                  <a:lnTo>
                    <a:pt x="221" y="485"/>
                  </a:lnTo>
                  <a:lnTo>
                    <a:pt x="297" y="467"/>
                  </a:lnTo>
                  <a:lnTo>
                    <a:pt x="287" y="390"/>
                  </a:lnTo>
                  <a:lnTo>
                    <a:pt x="269" y="309"/>
                  </a:lnTo>
                  <a:lnTo>
                    <a:pt x="273" y="281"/>
                  </a:lnTo>
                  <a:lnTo>
                    <a:pt x="267" y="190"/>
                  </a:lnTo>
                  <a:lnTo>
                    <a:pt x="297" y="193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45" name="Freeform 297"/>
            <p:cNvSpPr>
              <a:spLocks/>
            </p:cNvSpPr>
            <p:nvPr/>
          </p:nvSpPr>
          <p:spPr bwMode="auto">
            <a:xfrm>
              <a:off x="4322" y="1463"/>
              <a:ext cx="187" cy="120"/>
            </a:xfrm>
            <a:custGeom>
              <a:avLst/>
              <a:gdLst/>
              <a:ahLst/>
              <a:cxnLst>
                <a:cxn ang="0">
                  <a:pos x="451" y="473"/>
                </a:cxn>
                <a:cxn ang="0">
                  <a:pos x="316" y="482"/>
                </a:cxn>
                <a:cxn ang="0">
                  <a:pos x="191" y="443"/>
                </a:cxn>
                <a:cxn ang="0">
                  <a:pos x="135" y="451"/>
                </a:cxn>
                <a:cxn ang="0">
                  <a:pos x="107" y="372"/>
                </a:cxn>
                <a:cxn ang="0">
                  <a:pos x="101" y="292"/>
                </a:cxn>
                <a:cxn ang="0">
                  <a:pos x="59" y="219"/>
                </a:cxn>
                <a:cxn ang="0">
                  <a:pos x="0" y="162"/>
                </a:cxn>
                <a:cxn ang="0">
                  <a:pos x="31" y="76"/>
                </a:cxn>
                <a:cxn ang="0">
                  <a:pos x="107" y="93"/>
                </a:cxn>
                <a:cxn ang="0">
                  <a:pos x="180" y="134"/>
                </a:cxn>
                <a:cxn ang="0">
                  <a:pos x="222" y="85"/>
                </a:cxn>
                <a:cxn ang="0">
                  <a:pos x="346" y="0"/>
                </a:cxn>
                <a:cxn ang="0">
                  <a:pos x="409" y="49"/>
                </a:cxn>
                <a:cxn ang="0">
                  <a:pos x="431" y="130"/>
                </a:cxn>
                <a:cxn ang="0">
                  <a:pos x="431" y="215"/>
                </a:cxn>
                <a:cxn ang="0">
                  <a:pos x="500" y="190"/>
                </a:cxn>
                <a:cxn ang="0">
                  <a:pos x="575" y="154"/>
                </a:cxn>
                <a:cxn ang="0">
                  <a:pos x="718" y="90"/>
                </a:cxn>
                <a:cxn ang="0">
                  <a:pos x="724" y="181"/>
                </a:cxn>
                <a:cxn ang="0">
                  <a:pos x="720" y="209"/>
                </a:cxn>
                <a:cxn ang="0">
                  <a:pos x="738" y="290"/>
                </a:cxn>
                <a:cxn ang="0">
                  <a:pos x="748" y="367"/>
                </a:cxn>
                <a:cxn ang="0">
                  <a:pos x="672" y="385"/>
                </a:cxn>
                <a:cxn ang="0">
                  <a:pos x="603" y="423"/>
                </a:cxn>
                <a:cxn ang="0">
                  <a:pos x="530" y="451"/>
                </a:cxn>
                <a:cxn ang="0">
                  <a:pos x="451" y="473"/>
                </a:cxn>
              </a:cxnLst>
              <a:rect l="0" t="0" r="r" b="b"/>
              <a:pathLst>
                <a:path w="748" h="482">
                  <a:moveTo>
                    <a:pt x="451" y="473"/>
                  </a:moveTo>
                  <a:lnTo>
                    <a:pt x="316" y="482"/>
                  </a:lnTo>
                  <a:lnTo>
                    <a:pt x="191" y="443"/>
                  </a:lnTo>
                  <a:lnTo>
                    <a:pt x="135" y="451"/>
                  </a:lnTo>
                  <a:lnTo>
                    <a:pt x="107" y="372"/>
                  </a:lnTo>
                  <a:lnTo>
                    <a:pt x="101" y="292"/>
                  </a:lnTo>
                  <a:lnTo>
                    <a:pt x="59" y="219"/>
                  </a:lnTo>
                  <a:lnTo>
                    <a:pt x="0" y="162"/>
                  </a:lnTo>
                  <a:lnTo>
                    <a:pt x="31" y="76"/>
                  </a:lnTo>
                  <a:lnTo>
                    <a:pt x="107" y="93"/>
                  </a:lnTo>
                  <a:lnTo>
                    <a:pt x="180" y="134"/>
                  </a:lnTo>
                  <a:lnTo>
                    <a:pt x="222" y="85"/>
                  </a:lnTo>
                  <a:lnTo>
                    <a:pt x="346" y="0"/>
                  </a:lnTo>
                  <a:lnTo>
                    <a:pt x="409" y="49"/>
                  </a:lnTo>
                  <a:lnTo>
                    <a:pt x="431" y="130"/>
                  </a:lnTo>
                  <a:lnTo>
                    <a:pt x="431" y="215"/>
                  </a:lnTo>
                  <a:lnTo>
                    <a:pt x="500" y="190"/>
                  </a:lnTo>
                  <a:lnTo>
                    <a:pt x="575" y="154"/>
                  </a:lnTo>
                  <a:lnTo>
                    <a:pt x="718" y="90"/>
                  </a:lnTo>
                  <a:lnTo>
                    <a:pt x="724" y="181"/>
                  </a:lnTo>
                  <a:lnTo>
                    <a:pt x="720" y="209"/>
                  </a:lnTo>
                  <a:lnTo>
                    <a:pt x="738" y="290"/>
                  </a:lnTo>
                  <a:lnTo>
                    <a:pt x="748" y="367"/>
                  </a:lnTo>
                  <a:lnTo>
                    <a:pt x="672" y="385"/>
                  </a:lnTo>
                  <a:lnTo>
                    <a:pt x="603" y="423"/>
                  </a:lnTo>
                  <a:lnTo>
                    <a:pt x="530" y="451"/>
                  </a:lnTo>
                  <a:lnTo>
                    <a:pt x="451" y="473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46" name="Freeform 298"/>
            <p:cNvSpPr>
              <a:spLocks/>
            </p:cNvSpPr>
            <p:nvPr/>
          </p:nvSpPr>
          <p:spPr bwMode="auto">
            <a:xfrm>
              <a:off x="5247" y="1447"/>
              <a:ext cx="196" cy="475"/>
            </a:xfrm>
            <a:custGeom>
              <a:avLst/>
              <a:gdLst/>
              <a:ahLst/>
              <a:cxnLst>
                <a:cxn ang="0">
                  <a:pos x="252" y="1851"/>
                </a:cxn>
                <a:cxn ang="0">
                  <a:pos x="116" y="1855"/>
                </a:cxn>
                <a:cxn ang="0">
                  <a:pos x="86" y="1726"/>
                </a:cxn>
                <a:cxn ang="0">
                  <a:pos x="100" y="1568"/>
                </a:cxn>
                <a:cxn ang="0">
                  <a:pos x="91" y="1414"/>
                </a:cxn>
                <a:cxn ang="0">
                  <a:pos x="165" y="1322"/>
                </a:cxn>
                <a:cxn ang="0">
                  <a:pos x="63" y="1246"/>
                </a:cxn>
                <a:cxn ang="0">
                  <a:pos x="159" y="1173"/>
                </a:cxn>
                <a:cxn ang="0">
                  <a:pos x="173" y="1013"/>
                </a:cxn>
                <a:cxn ang="0">
                  <a:pos x="185" y="854"/>
                </a:cxn>
                <a:cxn ang="0">
                  <a:pos x="125" y="696"/>
                </a:cxn>
                <a:cxn ang="0">
                  <a:pos x="0" y="503"/>
                </a:cxn>
                <a:cxn ang="0">
                  <a:pos x="136" y="468"/>
                </a:cxn>
                <a:cxn ang="0">
                  <a:pos x="287" y="446"/>
                </a:cxn>
                <a:cxn ang="0">
                  <a:pos x="391" y="323"/>
                </a:cxn>
                <a:cxn ang="0">
                  <a:pos x="503" y="191"/>
                </a:cxn>
                <a:cxn ang="0">
                  <a:pos x="584" y="56"/>
                </a:cxn>
                <a:cxn ang="0">
                  <a:pos x="724" y="28"/>
                </a:cxn>
                <a:cxn ang="0">
                  <a:pos x="664" y="236"/>
                </a:cxn>
                <a:cxn ang="0">
                  <a:pos x="781" y="323"/>
                </a:cxn>
                <a:cxn ang="0">
                  <a:pos x="748" y="466"/>
                </a:cxn>
                <a:cxn ang="0">
                  <a:pos x="567" y="524"/>
                </a:cxn>
                <a:cxn ang="0">
                  <a:pos x="431" y="612"/>
                </a:cxn>
                <a:cxn ang="0">
                  <a:pos x="457" y="746"/>
                </a:cxn>
                <a:cxn ang="0">
                  <a:pos x="496" y="899"/>
                </a:cxn>
                <a:cxn ang="0">
                  <a:pos x="539" y="1067"/>
                </a:cxn>
                <a:cxn ang="0">
                  <a:pos x="554" y="1237"/>
                </a:cxn>
                <a:cxn ang="0">
                  <a:pos x="530" y="1387"/>
                </a:cxn>
                <a:cxn ang="0">
                  <a:pos x="651" y="1471"/>
                </a:cxn>
                <a:cxn ang="0">
                  <a:pos x="720" y="1591"/>
                </a:cxn>
                <a:cxn ang="0">
                  <a:pos x="617" y="1644"/>
                </a:cxn>
                <a:cxn ang="0">
                  <a:pos x="484" y="1734"/>
                </a:cxn>
                <a:cxn ang="0">
                  <a:pos x="387" y="1841"/>
                </a:cxn>
              </a:cxnLst>
              <a:rect l="0" t="0" r="r" b="b"/>
              <a:pathLst>
                <a:path w="781" h="1899">
                  <a:moveTo>
                    <a:pt x="325" y="1845"/>
                  </a:moveTo>
                  <a:lnTo>
                    <a:pt x="252" y="1851"/>
                  </a:lnTo>
                  <a:lnTo>
                    <a:pt x="185" y="1899"/>
                  </a:lnTo>
                  <a:lnTo>
                    <a:pt x="116" y="1855"/>
                  </a:lnTo>
                  <a:lnTo>
                    <a:pt x="83" y="1789"/>
                  </a:lnTo>
                  <a:lnTo>
                    <a:pt x="86" y="1726"/>
                  </a:lnTo>
                  <a:lnTo>
                    <a:pt x="88" y="1654"/>
                  </a:lnTo>
                  <a:lnTo>
                    <a:pt x="100" y="1568"/>
                  </a:lnTo>
                  <a:lnTo>
                    <a:pt x="112" y="1484"/>
                  </a:lnTo>
                  <a:lnTo>
                    <a:pt x="91" y="1414"/>
                  </a:lnTo>
                  <a:lnTo>
                    <a:pt x="100" y="1369"/>
                  </a:lnTo>
                  <a:lnTo>
                    <a:pt x="165" y="1322"/>
                  </a:lnTo>
                  <a:lnTo>
                    <a:pt x="140" y="1278"/>
                  </a:lnTo>
                  <a:lnTo>
                    <a:pt x="63" y="1246"/>
                  </a:lnTo>
                  <a:lnTo>
                    <a:pt x="86" y="1186"/>
                  </a:lnTo>
                  <a:lnTo>
                    <a:pt x="159" y="1173"/>
                  </a:lnTo>
                  <a:lnTo>
                    <a:pt x="165" y="1093"/>
                  </a:lnTo>
                  <a:lnTo>
                    <a:pt x="173" y="1013"/>
                  </a:lnTo>
                  <a:lnTo>
                    <a:pt x="209" y="936"/>
                  </a:lnTo>
                  <a:lnTo>
                    <a:pt x="185" y="854"/>
                  </a:lnTo>
                  <a:lnTo>
                    <a:pt x="164" y="770"/>
                  </a:lnTo>
                  <a:lnTo>
                    <a:pt x="125" y="696"/>
                  </a:lnTo>
                  <a:lnTo>
                    <a:pt x="72" y="627"/>
                  </a:lnTo>
                  <a:lnTo>
                    <a:pt x="0" y="503"/>
                  </a:lnTo>
                  <a:lnTo>
                    <a:pt x="62" y="495"/>
                  </a:lnTo>
                  <a:lnTo>
                    <a:pt x="136" y="468"/>
                  </a:lnTo>
                  <a:lnTo>
                    <a:pt x="213" y="478"/>
                  </a:lnTo>
                  <a:lnTo>
                    <a:pt x="287" y="446"/>
                  </a:lnTo>
                  <a:lnTo>
                    <a:pt x="358" y="399"/>
                  </a:lnTo>
                  <a:lnTo>
                    <a:pt x="391" y="323"/>
                  </a:lnTo>
                  <a:lnTo>
                    <a:pt x="427" y="213"/>
                  </a:lnTo>
                  <a:lnTo>
                    <a:pt x="503" y="191"/>
                  </a:lnTo>
                  <a:lnTo>
                    <a:pt x="563" y="139"/>
                  </a:lnTo>
                  <a:lnTo>
                    <a:pt x="584" y="56"/>
                  </a:lnTo>
                  <a:lnTo>
                    <a:pt x="615" y="0"/>
                  </a:lnTo>
                  <a:lnTo>
                    <a:pt x="724" y="28"/>
                  </a:lnTo>
                  <a:lnTo>
                    <a:pt x="660" y="148"/>
                  </a:lnTo>
                  <a:lnTo>
                    <a:pt x="664" y="236"/>
                  </a:lnTo>
                  <a:lnTo>
                    <a:pt x="714" y="273"/>
                  </a:lnTo>
                  <a:lnTo>
                    <a:pt x="781" y="323"/>
                  </a:lnTo>
                  <a:lnTo>
                    <a:pt x="729" y="385"/>
                  </a:lnTo>
                  <a:lnTo>
                    <a:pt x="748" y="466"/>
                  </a:lnTo>
                  <a:lnTo>
                    <a:pt x="645" y="506"/>
                  </a:lnTo>
                  <a:lnTo>
                    <a:pt x="567" y="524"/>
                  </a:lnTo>
                  <a:lnTo>
                    <a:pt x="499" y="566"/>
                  </a:lnTo>
                  <a:lnTo>
                    <a:pt x="431" y="612"/>
                  </a:lnTo>
                  <a:lnTo>
                    <a:pt x="403" y="693"/>
                  </a:lnTo>
                  <a:lnTo>
                    <a:pt x="457" y="746"/>
                  </a:lnTo>
                  <a:lnTo>
                    <a:pt x="491" y="814"/>
                  </a:lnTo>
                  <a:lnTo>
                    <a:pt x="496" y="899"/>
                  </a:lnTo>
                  <a:lnTo>
                    <a:pt x="519" y="982"/>
                  </a:lnTo>
                  <a:lnTo>
                    <a:pt x="539" y="1067"/>
                  </a:lnTo>
                  <a:lnTo>
                    <a:pt x="539" y="1153"/>
                  </a:lnTo>
                  <a:lnTo>
                    <a:pt x="554" y="1237"/>
                  </a:lnTo>
                  <a:lnTo>
                    <a:pt x="519" y="1304"/>
                  </a:lnTo>
                  <a:lnTo>
                    <a:pt x="530" y="1387"/>
                  </a:lnTo>
                  <a:lnTo>
                    <a:pt x="584" y="1422"/>
                  </a:lnTo>
                  <a:lnTo>
                    <a:pt x="651" y="1471"/>
                  </a:lnTo>
                  <a:lnTo>
                    <a:pt x="696" y="1508"/>
                  </a:lnTo>
                  <a:lnTo>
                    <a:pt x="720" y="1591"/>
                  </a:lnTo>
                  <a:lnTo>
                    <a:pt x="669" y="1604"/>
                  </a:lnTo>
                  <a:lnTo>
                    <a:pt x="617" y="1644"/>
                  </a:lnTo>
                  <a:lnTo>
                    <a:pt x="559" y="1702"/>
                  </a:lnTo>
                  <a:lnTo>
                    <a:pt x="484" y="1734"/>
                  </a:lnTo>
                  <a:lnTo>
                    <a:pt x="414" y="1777"/>
                  </a:lnTo>
                  <a:lnTo>
                    <a:pt x="387" y="1841"/>
                  </a:lnTo>
                  <a:lnTo>
                    <a:pt x="325" y="1845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47" name="Freeform 299"/>
            <p:cNvSpPr>
              <a:spLocks/>
            </p:cNvSpPr>
            <p:nvPr/>
          </p:nvSpPr>
          <p:spPr bwMode="auto">
            <a:xfrm>
              <a:off x="4788" y="1460"/>
              <a:ext cx="252" cy="327"/>
            </a:xfrm>
            <a:custGeom>
              <a:avLst/>
              <a:gdLst/>
              <a:ahLst/>
              <a:cxnLst>
                <a:cxn ang="0">
                  <a:pos x="779" y="558"/>
                </a:cxn>
                <a:cxn ang="0">
                  <a:pos x="793" y="470"/>
                </a:cxn>
                <a:cxn ang="0">
                  <a:pos x="788" y="388"/>
                </a:cxn>
                <a:cxn ang="0">
                  <a:pos x="773" y="302"/>
                </a:cxn>
                <a:cxn ang="0">
                  <a:pos x="837" y="252"/>
                </a:cxn>
                <a:cxn ang="0">
                  <a:pos x="916" y="249"/>
                </a:cxn>
                <a:cxn ang="0">
                  <a:pos x="954" y="209"/>
                </a:cxn>
                <a:cxn ang="0">
                  <a:pos x="1006" y="144"/>
                </a:cxn>
                <a:cxn ang="0">
                  <a:pos x="940" y="0"/>
                </a:cxn>
                <a:cxn ang="0">
                  <a:pos x="865" y="72"/>
                </a:cxn>
                <a:cxn ang="0">
                  <a:pos x="804" y="119"/>
                </a:cxn>
                <a:cxn ang="0">
                  <a:pos x="721" y="132"/>
                </a:cxn>
                <a:cxn ang="0">
                  <a:pos x="652" y="168"/>
                </a:cxn>
                <a:cxn ang="0">
                  <a:pos x="614" y="159"/>
                </a:cxn>
                <a:cxn ang="0">
                  <a:pos x="667" y="91"/>
                </a:cxn>
                <a:cxn ang="0">
                  <a:pos x="631" y="71"/>
                </a:cxn>
                <a:cxn ang="0">
                  <a:pos x="507" y="140"/>
                </a:cxn>
                <a:cxn ang="0">
                  <a:pos x="442" y="164"/>
                </a:cxn>
                <a:cxn ang="0">
                  <a:pos x="360" y="163"/>
                </a:cxn>
                <a:cxn ang="0">
                  <a:pos x="305" y="195"/>
                </a:cxn>
                <a:cxn ang="0">
                  <a:pos x="240" y="163"/>
                </a:cxn>
                <a:cxn ang="0">
                  <a:pos x="184" y="220"/>
                </a:cxn>
                <a:cxn ang="0">
                  <a:pos x="118" y="265"/>
                </a:cxn>
                <a:cxn ang="0">
                  <a:pos x="41" y="297"/>
                </a:cxn>
                <a:cxn ang="0">
                  <a:pos x="73" y="374"/>
                </a:cxn>
                <a:cxn ang="0">
                  <a:pos x="104" y="466"/>
                </a:cxn>
                <a:cxn ang="0">
                  <a:pos x="111" y="604"/>
                </a:cxn>
                <a:cxn ang="0">
                  <a:pos x="97" y="692"/>
                </a:cxn>
                <a:cxn ang="0">
                  <a:pos x="73" y="761"/>
                </a:cxn>
                <a:cxn ang="0">
                  <a:pos x="5" y="717"/>
                </a:cxn>
                <a:cxn ang="0">
                  <a:pos x="0" y="772"/>
                </a:cxn>
                <a:cxn ang="0">
                  <a:pos x="45" y="846"/>
                </a:cxn>
                <a:cxn ang="0">
                  <a:pos x="83" y="921"/>
                </a:cxn>
                <a:cxn ang="0">
                  <a:pos x="127" y="995"/>
                </a:cxn>
                <a:cxn ang="0">
                  <a:pos x="170" y="1068"/>
                </a:cxn>
                <a:cxn ang="0">
                  <a:pos x="211" y="1144"/>
                </a:cxn>
                <a:cxn ang="0">
                  <a:pos x="250" y="1220"/>
                </a:cxn>
                <a:cxn ang="0">
                  <a:pos x="289" y="1294"/>
                </a:cxn>
                <a:cxn ang="0">
                  <a:pos x="438" y="1306"/>
                </a:cxn>
                <a:cxn ang="0">
                  <a:pos x="425" y="1152"/>
                </a:cxn>
                <a:cxn ang="0">
                  <a:pos x="444" y="1068"/>
                </a:cxn>
                <a:cxn ang="0">
                  <a:pos x="438" y="991"/>
                </a:cxn>
                <a:cxn ang="0">
                  <a:pos x="434" y="909"/>
                </a:cxn>
                <a:cxn ang="0">
                  <a:pos x="481" y="838"/>
                </a:cxn>
                <a:cxn ang="0">
                  <a:pos x="501" y="761"/>
                </a:cxn>
                <a:cxn ang="0">
                  <a:pos x="578" y="733"/>
                </a:cxn>
                <a:cxn ang="0">
                  <a:pos x="647" y="688"/>
                </a:cxn>
                <a:cxn ang="0">
                  <a:pos x="714" y="647"/>
                </a:cxn>
                <a:cxn ang="0">
                  <a:pos x="707" y="572"/>
                </a:cxn>
                <a:cxn ang="0">
                  <a:pos x="779" y="558"/>
                </a:cxn>
              </a:cxnLst>
              <a:rect l="0" t="0" r="r" b="b"/>
              <a:pathLst>
                <a:path w="1006" h="1306">
                  <a:moveTo>
                    <a:pt x="779" y="558"/>
                  </a:moveTo>
                  <a:lnTo>
                    <a:pt x="793" y="470"/>
                  </a:lnTo>
                  <a:lnTo>
                    <a:pt x="788" y="388"/>
                  </a:lnTo>
                  <a:lnTo>
                    <a:pt x="773" y="302"/>
                  </a:lnTo>
                  <a:lnTo>
                    <a:pt x="837" y="252"/>
                  </a:lnTo>
                  <a:lnTo>
                    <a:pt x="916" y="249"/>
                  </a:lnTo>
                  <a:lnTo>
                    <a:pt x="954" y="209"/>
                  </a:lnTo>
                  <a:lnTo>
                    <a:pt x="1006" y="144"/>
                  </a:lnTo>
                  <a:lnTo>
                    <a:pt x="940" y="0"/>
                  </a:lnTo>
                  <a:lnTo>
                    <a:pt x="865" y="72"/>
                  </a:lnTo>
                  <a:lnTo>
                    <a:pt x="804" y="119"/>
                  </a:lnTo>
                  <a:lnTo>
                    <a:pt x="721" y="132"/>
                  </a:lnTo>
                  <a:lnTo>
                    <a:pt x="652" y="168"/>
                  </a:lnTo>
                  <a:lnTo>
                    <a:pt x="614" y="159"/>
                  </a:lnTo>
                  <a:lnTo>
                    <a:pt x="667" y="91"/>
                  </a:lnTo>
                  <a:lnTo>
                    <a:pt x="631" y="71"/>
                  </a:lnTo>
                  <a:lnTo>
                    <a:pt x="507" y="140"/>
                  </a:lnTo>
                  <a:lnTo>
                    <a:pt x="442" y="164"/>
                  </a:lnTo>
                  <a:lnTo>
                    <a:pt x="360" y="163"/>
                  </a:lnTo>
                  <a:lnTo>
                    <a:pt x="305" y="195"/>
                  </a:lnTo>
                  <a:lnTo>
                    <a:pt x="240" y="163"/>
                  </a:lnTo>
                  <a:lnTo>
                    <a:pt x="184" y="220"/>
                  </a:lnTo>
                  <a:lnTo>
                    <a:pt x="118" y="265"/>
                  </a:lnTo>
                  <a:lnTo>
                    <a:pt x="41" y="297"/>
                  </a:lnTo>
                  <a:lnTo>
                    <a:pt x="73" y="374"/>
                  </a:lnTo>
                  <a:lnTo>
                    <a:pt x="104" y="466"/>
                  </a:lnTo>
                  <a:lnTo>
                    <a:pt x="111" y="604"/>
                  </a:lnTo>
                  <a:lnTo>
                    <a:pt x="97" y="692"/>
                  </a:lnTo>
                  <a:lnTo>
                    <a:pt x="73" y="761"/>
                  </a:lnTo>
                  <a:lnTo>
                    <a:pt x="5" y="717"/>
                  </a:lnTo>
                  <a:lnTo>
                    <a:pt x="0" y="772"/>
                  </a:lnTo>
                  <a:lnTo>
                    <a:pt x="45" y="846"/>
                  </a:lnTo>
                  <a:lnTo>
                    <a:pt x="83" y="921"/>
                  </a:lnTo>
                  <a:lnTo>
                    <a:pt x="127" y="995"/>
                  </a:lnTo>
                  <a:lnTo>
                    <a:pt x="170" y="1068"/>
                  </a:lnTo>
                  <a:lnTo>
                    <a:pt x="211" y="1144"/>
                  </a:lnTo>
                  <a:lnTo>
                    <a:pt x="250" y="1220"/>
                  </a:lnTo>
                  <a:lnTo>
                    <a:pt x="289" y="1294"/>
                  </a:lnTo>
                  <a:lnTo>
                    <a:pt x="438" y="1306"/>
                  </a:lnTo>
                  <a:lnTo>
                    <a:pt x="425" y="1152"/>
                  </a:lnTo>
                  <a:lnTo>
                    <a:pt x="444" y="1068"/>
                  </a:lnTo>
                  <a:lnTo>
                    <a:pt x="438" y="991"/>
                  </a:lnTo>
                  <a:lnTo>
                    <a:pt x="434" y="909"/>
                  </a:lnTo>
                  <a:lnTo>
                    <a:pt x="481" y="838"/>
                  </a:lnTo>
                  <a:lnTo>
                    <a:pt x="501" y="761"/>
                  </a:lnTo>
                  <a:lnTo>
                    <a:pt x="578" y="733"/>
                  </a:lnTo>
                  <a:lnTo>
                    <a:pt x="647" y="688"/>
                  </a:lnTo>
                  <a:lnTo>
                    <a:pt x="714" y="647"/>
                  </a:lnTo>
                  <a:lnTo>
                    <a:pt x="707" y="572"/>
                  </a:lnTo>
                  <a:lnTo>
                    <a:pt x="779" y="558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48" name="Freeform 300"/>
            <p:cNvSpPr>
              <a:spLocks/>
            </p:cNvSpPr>
            <p:nvPr/>
          </p:nvSpPr>
          <p:spPr bwMode="auto">
            <a:xfrm>
              <a:off x="4556" y="1496"/>
              <a:ext cx="258" cy="192"/>
            </a:xfrm>
            <a:custGeom>
              <a:avLst/>
              <a:gdLst/>
              <a:ahLst/>
              <a:cxnLst>
                <a:cxn ang="0">
                  <a:pos x="516" y="50"/>
                </a:cxn>
                <a:cxn ang="0">
                  <a:pos x="410" y="46"/>
                </a:cxn>
                <a:cxn ang="0">
                  <a:pos x="333" y="46"/>
                </a:cxn>
                <a:cxn ang="0">
                  <a:pos x="250" y="49"/>
                </a:cxn>
                <a:cxn ang="0">
                  <a:pos x="172" y="54"/>
                </a:cxn>
                <a:cxn ang="0">
                  <a:pos x="94" y="121"/>
                </a:cxn>
                <a:cxn ang="0">
                  <a:pos x="75" y="204"/>
                </a:cxn>
                <a:cxn ang="0">
                  <a:pos x="99" y="281"/>
                </a:cxn>
                <a:cxn ang="0">
                  <a:pos x="157" y="323"/>
                </a:cxn>
                <a:cxn ang="0">
                  <a:pos x="90" y="373"/>
                </a:cxn>
                <a:cxn ang="0">
                  <a:pos x="42" y="440"/>
                </a:cxn>
                <a:cxn ang="0">
                  <a:pos x="70" y="520"/>
                </a:cxn>
                <a:cxn ang="0">
                  <a:pos x="32" y="596"/>
                </a:cxn>
                <a:cxn ang="0">
                  <a:pos x="0" y="672"/>
                </a:cxn>
                <a:cxn ang="0">
                  <a:pos x="48" y="727"/>
                </a:cxn>
                <a:cxn ang="0">
                  <a:pos x="129" y="719"/>
                </a:cxn>
                <a:cxn ang="0">
                  <a:pos x="191" y="768"/>
                </a:cxn>
                <a:cxn ang="0">
                  <a:pos x="278" y="668"/>
                </a:cxn>
                <a:cxn ang="0">
                  <a:pos x="390" y="721"/>
                </a:cxn>
                <a:cxn ang="0">
                  <a:pos x="454" y="759"/>
                </a:cxn>
                <a:cxn ang="0">
                  <a:pos x="516" y="732"/>
                </a:cxn>
                <a:cxn ang="0">
                  <a:pos x="576" y="675"/>
                </a:cxn>
                <a:cxn ang="0">
                  <a:pos x="644" y="651"/>
                </a:cxn>
                <a:cxn ang="0">
                  <a:pos x="696" y="582"/>
                </a:cxn>
                <a:cxn ang="0">
                  <a:pos x="761" y="533"/>
                </a:cxn>
                <a:cxn ang="0">
                  <a:pos x="785" y="453"/>
                </a:cxn>
                <a:cxn ang="0">
                  <a:pos x="817" y="371"/>
                </a:cxn>
                <a:cxn ang="0">
                  <a:pos x="886" y="376"/>
                </a:cxn>
                <a:cxn ang="0">
                  <a:pos x="959" y="353"/>
                </a:cxn>
                <a:cxn ang="0">
                  <a:pos x="1033" y="324"/>
                </a:cxn>
                <a:cxn ang="0">
                  <a:pos x="1002" y="232"/>
                </a:cxn>
                <a:cxn ang="0">
                  <a:pos x="970" y="155"/>
                </a:cxn>
                <a:cxn ang="0">
                  <a:pos x="983" y="78"/>
                </a:cxn>
                <a:cxn ang="0">
                  <a:pos x="906" y="49"/>
                </a:cxn>
                <a:cxn ang="0">
                  <a:pos x="829" y="31"/>
                </a:cxn>
                <a:cxn ang="0">
                  <a:pos x="756" y="17"/>
                </a:cxn>
                <a:cxn ang="0">
                  <a:pos x="690" y="0"/>
                </a:cxn>
                <a:cxn ang="0">
                  <a:pos x="620" y="45"/>
                </a:cxn>
                <a:cxn ang="0">
                  <a:pos x="516" y="50"/>
                </a:cxn>
              </a:cxnLst>
              <a:rect l="0" t="0" r="r" b="b"/>
              <a:pathLst>
                <a:path w="1033" h="768">
                  <a:moveTo>
                    <a:pt x="516" y="50"/>
                  </a:moveTo>
                  <a:lnTo>
                    <a:pt x="410" y="46"/>
                  </a:lnTo>
                  <a:lnTo>
                    <a:pt x="333" y="46"/>
                  </a:lnTo>
                  <a:lnTo>
                    <a:pt x="250" y="49"/>
                  </a:lnTo>
                  <a:lnTo>
                    <a:pt x="172" y="54"/>
                  </a:lnTo>
                  <a:lnTo>
                    <a:pt x="94" y="121"/>
                  </a:lnTo>
                  <a:lnTo>
                    <a:pt x="75" y="204"/>
                  </a:lnTo>
                  <a:lnTo>
                    <a:pt x="99" y="281"/>
                  </a:lnTo>
                  <a:lnTo>
                    <a:pt x="157" y="323"/>
                  </a:lnTo>
                  <a:lnTo>
                    <a:pt x="90" y="373"/>
                  </a:lnTo>
                  <a:lnTo>
                    <a:pt x="42" y="440"/>
                  </a:lnTo>
                  <a:lnTo>
                    <a:pt x="70" y="520"/>
                  </a:lnTo>
                  <a:lnTo>
                    <a:pt x="32" y="596"/>
                  </a:lnTo>
                  <a:lnTo>
                    <a:pt x="0" y="672"/>
                  </a:lnTo>
                  <a:lnTo>
                    <a:pt x="48" y="727"/>
                  </a:lnTo>
                  <a:lnTo>
                    <a:pt x="129" y="719"/>
                  </a:lnTo>
                  <a:lnTo>
                    <a:pt x="191" y="768"/>
                  </a:lnTo>
                  <a:lnTo>
                    <a:pt x="278" y="668"/>
                  </a:lnTo>
                  <a:lnTo>
                    <a:pt x="390" y="721"/>
                  </a:lnTo>
                  <a:lnTo>
                    <a:pt x="454" y="759"/>
                  </a:lnTo>
                  <a:lnTo>
                    <a:pt x="516" y="732"/>
                  </a:lnTo>
                  <a:lnTo>
                    <a:pt x="576" y="675"/>
                  </a:lnTo>
                  <a:lnTo>
                    <a:pt x="644" y="651"/>
                  </a:lnTo>
                  <a:lnTo>
                    <a:pt x="696" y="582"/>
                  </a:lnTo>
                  <a:lnTo>
                    <a:pt x="761" y="533"/>
                  </a:lnTo>
                  <a:lnTo>
                    <a:pt x="785" y="453"/>
                  </a:lnTo>
                  <a:lnTo>
                    <a:pt x="817" y="371"/>
                  </a:lnTo>
                  <a:lnTo>
                    <a:pt x="886" y="376"/>
                  </a:lnTo>
                  <a:lnTo>
                    <a:pt x="959" y="353"/>
                  </a:lnTo>
                  <a:lnTo>
                    <a:pt x="1033" y="324"/>
                  </a:lnTo>
                  <a:lnTo>
                    <a:pt x="1002" y="232"/>
                  </a:lnTo>
                  <a:lnTo>
                    <a:pt x="970" y="155"/>
                  </a:lnTo>
                  <a:lnTo>
                    <a:pt x="983" y="78"/>
                  </a:lnTo>
                  <a:lnTo>
                    <a:pt x="906" y="49"/>
                  </a:lnTo>
                  <a:lnTo>
                    <a:pt x="829" y="31"/>
                  </a:lnTo>
                  <a:lnTo>
                    <a:pt x="756" y="17"/>
                  </a:lnTo>
                  <a:lnTo>
                    <a:pt x="690" y="0"/>
                  </a:lnTo>
                  <a:lnTo>
                    <a:pt x="620" y="45"/>
                  </a:lnTo>
                  <a:lnTo>
                    <a:pt x="516" y="50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49" name="Freeform 301"/>
            <p:cNvSpPr>
              <a:spLocks/>
            </p:cNvSpPr>
            <p:nvPr/>
          </p:nvSpPr>
          <p:spPr bwMode="auto">
            <a:xfrm>
              <a:off x="3762" y="1454"/>
              <a:ext cx="193" cy="178"/>
            </a:xfrm>
            <a:custGeom>
              <a:avLst/>
              <a:gdLst/>
              <a:ahLst/>
              <a:cxnLst>
                <a:cxn ang="0">
                  <a:pos x="561" y="148"/>
                </a:cxn>
                <a:cxn ang="0">
                  <a:pos x="488" y="121"/>
                </a:cxn>
                <a:cxn ang="0">
                  <a:pos x="440" y="59"/>
                </a:cxn>
                <a:cxn ang="0">
                  <a:pos x="379" y="0"/>
                </a:cxn>
                <a:cxn ang="0">
                  <a:pos x="315" y="44"/>
                </a:cxn>
                <a:cxn ang="0">
                  <a:pos x="298" y="121"/>
                </a:cxn>
                <a:cxn ang="0">
                  <a:pos x="258" y="184"/>
                </a:cxn>
                <a:cxn ang="0">
                  <a:pos x="189" y="141"/>
                </a:cxn>
                <a:cxn ang="0">
                  <a:pos x="116" y="112"/>
                </a:cxn>
                <a:cxn ang="0">
                  <a:pos x="91" y="225"/>
                </a:cxn>
                <a:cxn ang="0">
                  <a:pos x="105" y="343"/>
                </a:cxn>
                <a:cxn ang="0">
                  <a:pos x="47" y="398"/>
                </a:cxn>
                <a:cxn ang="0">
                  <a:pos x="0" y="448"/>
                </a:cxn>
                <a:cxn ang="0">
                  <a:pos x="92" y="458"/>
                </a:cxn>
                <a:cxn ang="0">
                  <a:pos x="174" y="463"/>
                </a:cxn>
                <a:cxn ang="0">
                  <a:pos x="256" y="468"/>
                </a:cxn>
                <a:cxn ang="0">
                  <a:pos x="334" y="483"/>
                </a:cxn>
                <a:cxn ang="0">
                  <a:pos x="346" y="536"/>
                </a:cxn>
                <a:cxn ang="0">
                  <a:pos x="349" y="617"/>
                </a:cxn>
                <a:cxn ang="0">
                  <a:pos x="403" y="677"/>
                </a:cxn>
                <a:cxn ang="0">
                  <a:pos x="476" y="713"/>
                </a:cxn>
                <a:cxn ang="0">
                  <a:pos x="548" y="673"/>
                </a:cxn>
                <a:cxn ang="0">
                  <a:pos x="617" y="635"/>
                </a:cxn>
                <a:cxn ang="0">
                  <a:pos x="652" y="573"/>
                </a:cxn>
                <a:cxn ang="0">
                  <a:pos x="704" y="514"/>
                </a:cxn>
                <a:cxn ang="0">
                  <a:pos x="757" y="450"/>
                </a:cxn>
                <a:cxn ang="0">
                  <a:pos x="770" y="378"/>
                </a:cxn>
                <a:cxn ang="0">
                  <a:pos x="694" y="353"/>
                </a:cxn>
                <a:cxn ang="0">
                  <a:pos x="625" y="325"/>
                </a:cxn>
                <a:cxn ang="0">
                  <a:pos x="607" y="274"/>
                </a:cxn>
                <a:cxn ang="0">
                  <a:pos x="561" y="148"/>
                </a:cxn>
              </a:cxnLst>
              <a:rect l="0" t="0" r="r" b="b"/>
              <a:pathLst>
                <a:path w="770" h="713">
                  <a:moveTo>
                    <a:pt x="561" y="148"/>
                  </a:moveTo>
                  <a:lnTo>
                    <a:pt x="488" y="121"/>
                  </a:lnTo>
                  <a:lnTo>
                    <a:pt x="440" y="59"/>
                  </a:lnTo>
                  <a:lnTo>
                    <a:pt x="379" y="0"/>
                  </a:lnTo>
                  <a:lnTo>
                    <a:pt x="315" y="44"/>
                  </a:lnTo>
                  <a:lnTo>
                    <a:pt x="298" y="121"/>
                  </a:lnTo>
                  <a:lnTo>
                    <a:pt x="258" y="184"/>
                  </a:lnTo>
                  <a:lnTo>
                    <a:pt x="189" y="141"/>
                  </a:lnTo>
                  <a:lnTo>
                    <a:pt x="116" y="112"/>
                  </a:lnTo>
                  <a:lnTo>
                    <a:pt x="91" y="225"/>
                  </a:lnTo>
                  <a:lnTo>
                    <a:pt x="105" y="343"/>
                  </a:lnTo>
                  <a:lnTo>
                    <a:pt x="47" y="398"/>
                  </a:lnTo>
                  <a:lnTo>
                    <a:pt x="0" y="448"/>
                  </a:lnTo>
                  <a:lnTo>
                    <a:pt x="92" y="458"/>
                  </a:lnTo>
                  <a:lnTo>
                    <a:pt x="174" y="463"/>
                  </a:lnTo>
                  <a:lnTo>
                    <a:pt x="256" y="468"/>
                  </a:lnTo>
                  <a:lnTo>
                    <a:pt x="334" y="483"/>
                  </a:lnTo>
                  <a:lnTo>
                    <a:pt x="346" y="536"/>
                  </a:lnTo>
                  <a:lnTo>
                    <a:pt x="349" y="617"/>
                  </a:lnTo>
                  <a:lnTo>
                    <a:pt x="403" y="677"/>
                  </a:lnTo>
                  <a:lnTo>
                    <a:pt x="476" y="713"/>
                  </a:lnTo>
                  <a:lnTo>
                    <a:pt x="548" y="673"/>
                  </a:lnTo>
                  <a:lnTo>
                    <a:pt x="617" y="635"/>
                  </a:lnTo>
                  <a:lnTo>
                    <a:pt x="652" y="573"/>
                  </a:lnTo>
                  <a:lnTo>
                    <a:pt x="704" y="514"/>
                  </a:lnTo>
                  <a:lnTo>
                    <a:pt x="757" y="450"/>
                  </a:lnTo>
                  <a:lnTo>
                    <a:pt x="770" y="378"/>
                  </a:lnTo>
                  <a:lnTo>
                    <a:pt x="694" y="353"/>
                  </a:lnTo>
                  <a:lnTo>
                    <a:pt x="625" y="325"/>
                  </a:lnTo>
                  <a:lnTo>
                    <a:pt x="607" y="274"/>
                  </a:lnTo>
                  <a:lnTo>
                    <a:pt x="561" y="148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50" name="Freeform 302"/>
            <p:cNvSpPr>
              <a:spLocks/>
            </p:cNvSpPr>
            <p:nvPr/>
          </p:nvSpPr>
          <p:spPr bwMode="auto">
            <a:xfrm>
              <a:off x="3762" y="1454"/>
              <a:ext cx="193" cy="178"/>
            </a:xfrm>
            <a:custGeom>
              <a:avLst/>
              <a:gdLst/>
              <a:ahLst/>
              <a:cxnLst>
                <a:cxn ang="0">
                  <a:pos x="561" y="148"/>
                </a:cxn>
                <a:cxn ang="0">
                  <a:pos x="488" y="121"/>
                </a:cxn>
                <a:cxn ang="0">
                  <a:pos x="440" y="59"/>
                </a:cxn>
                <a:cxn ang="0">
                  <a:pos x="379" y="0"/>
                </a:cxn>
                <a:cxn ang="0">
                  <a:pos x="315" y="44"/>
                </a:cxn>
                <a:cxn ang="0">
                  <a:pos x="298" y="121"/>
                </a:cxn>
                <a:cxn ang="0">
                  <a:pos x="258" y="184"/>
                </a:cxn>
                <a:cxn ang="0">
                  <a:pos x="189" y="141"/>
                </a:cxn>
                <a:cxn ang="0">
                  <a:pos x="116" y="112"/>
                </a:cxn>
                <a:cxn ang="0">
                  <a:pos x="91" y="225"/>
                </a:cxn>
                <a:cxn ang="0">
                  <a:pos x="105" y="343"/>
                </a:cxn>
                <a:cxn ang="0">
                  <a:pos x="47" y="398"/>
                </a:cxn>
                <a:cxn ang="0">
                  <a:pos x="0" y="448"/>
                </a:cxn>
                <a:cxn ang="0">
                  <a:pos x="92" y="458"/>
                </a:cxn>
                <a:cxn ang="0">
                  <a:pos x="174" y="463"/>
                </a:cxn>
                <a:cxn ang="0">
                  <a:pos x="256" y="468"/>
                </a:cxn>
                <a:cxn ang="0">
                  <a:pos x="334" y="483"/>
                </a:cxn>
                <a:cxn ang="0">
                  <a:pos x="346" y="536"/>
                </a:cxn>
                <a:cxn ang="0">
                  <a:pos x="349" y="617"/>
                </a:cxn>
                <a:cxn ang="0">
                  <a:pos x="403" y="677"/>
                </a:cxn>
                <a:cxn ang="0">
                  <a:pos x="476" y="713"/>
                </a:cxn>
                <a:cxn ang="0">
                  <a:pos x="548" y="673"/>
                </a:cxn>
                <a:cxn ang="0">
                  <a:pos x="617" y="635"/>
                </a:cxn>
                <a:cxn ang="0">
                  <a:pos x="652" y="573"/>
                </a:cxn>
                <a:cxn ang="0">
                  <a:pos x="704" y="514"/>
                </a:cxn>
                <a:cxn ang="0">
                  <a:pos x="757" y="450"/>
                </a:cxn>
                <a:cxn ang="0">
                  <a:pos x="770" y="378"/>
                </a:cxn>
                <a:cxn ang="0">
                  <a:pos x="694" y="353"/>
                </a:cxn>
                <a:cxn ang="0">
                  <a:pos x="625" y="325"/>
                </a:cxn>
                <a:cxn ang="0">
                  <a:pos x="607" y="274"/>
                </a:cxn>
                <a:cxn ang="0">
                  <a:pos x="561" y="148"/>
                </a:cxn>
              </a:cxnLst>
              <a:rect l="0" t="0" r="r" b="b"/>
              <a:pathLst>
                <a:path w="770" h="713">
                  <a:moveTo>
                    <a:pt x="561" y="148"/>
                  </a:moveTo>
                  <a:lnTo>
                    <a:pt x="488" y="121"/>
                  </a:lnTo>
                  <a:lnTo>
                    <a:pt x="440" y="59"/>
                  </a:lnTo>
                  <a:lnTo>
                    <a:pt x="379" y="0"/>
                  </a:lnTo>
                  <a:lnTo>
                    <a:pt x="315" y="44"/>
                  </a:lnTo>
                  <a:lnTo>
                    <a:pt x="298" y="121"/>
                  </a:lnTo>
                  <a:lnTo>
                    <a:pt x="258" y="184"/>
                  </a:lnTo>
                  <a:lnTo>
                    <a:pt x="189" y="141"/>
                  </a:lnTo>
                  <a:lnTo>
                    <a:pt x="116" y="112"/>
                  </a:lnTo>
                  <a:lnTo>
                    <a:pt x="91" y="225"/>
                  </a:lnTo>
                  <a:lnTo>
                    <a:pt x="105" y="343"/>
                  </a:lnTo>
                  <a:lnTo>
                    <a:pt x="47" y="398"/>
                  </a:lnTo>
                  <a:lnTo>
                    <a:pt x="0" y="448"/>
                  </a:lnTo>
                  <a:lnTo>
                    <a:pt x="92" y="458"/>
                  </a:lnTo>
                  <a:lnTo>
                    <a:pt x="174" y="463"/>
                  </a:lnTo>
                  <a:lnTo>
                    <a:pt x="256" y="468"/>
                  </a:lnTo>
                  <a:lnTo>
                    <a:pt x="334" y="483"/>
                  </a:lnTo>
                  <a:lnTo>
                    <a:pt x="346" y="536"/>
                  </a:lnTo>
                  <a:lnTo>
                    <a:pt x="349" y="617"/>
                  </a:lnTo>
                  <a:lnTo>
                    <a:pt x="403" y="677"/>
                  </a:lnTo>
                  <a:lnTo>
                    <a:pt x="476" y="713"/>
                  </a:lnTo>
                  <a:lnTo>
                    <a:pt x="548" y="673"/>
                  </a:lnTo>
                  <a:lnTo>
                    <a:pt x="617" y="635"/>
                  </a:lnTo>
                  <a:lnTo>
                    <a:pt x="652" y="573"/>
                  </a:lnTo>
                  <a:lnTo>
                    <a:pt x="704" y="514"/>
                  </a:lnTo>
                  <a:lnTo>
                    <a:pt x="757" y="450"/>
                  </a:lnTo>
                  <a:lnTo>
                    <a:pt x="770" y="378"/>
                  </a:lnTo>
                  <a:lnTo>
                    <a:pt x="694" y="353"/>
                  </a:lnTo>
                  <a:lnTo>
                    <a:pt x="625" y="325"/>
                  </a:lnTo>
                  <a:lnTo>
                    <a:pt x="607" y="274"/>
                  </a:lnTo>
                  <a:lnTo>
                    <a:pt x="561" y="148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51" name="Freeform 303"/>
            <p:cNvSpPr>
              <a:spLocks/>
            </p:cNvSpPr>
            <p:nvPr/>
          </p:nvSpPr>
          <p:spPr bwMode="auto">
            <a:xfrm>
              <a:off x="4197" y="1533"/>
              <a:ext cx="204" cy="132"/>
            </a:xfrm>
            <a:custGeom>
              <a:avLst/>
              <a:gdLst/>
              <a:ahLst/>
              <a:cxnLst>
                <a:cxn ang="0">
                  <a:pos x="48" y="528"/>
                </a:cxn>
                <a:cxn ang="0">
                  <a:pos x="110" y="473"/>
                </a:cxn>
                <a:cxn ang="0">
                  <a:pos x="158" y="408"/>
                </a:cxn>
                <a:cxn ang="0">
                  <a:pos x="232" y="382"/>
                </a:cxn>
                <a:cxn ang="0">
                  <a:pos x="303" y="348"/>
                </a:cxn>
                <a:cxn ang="0">
                  <a:pos x="332" y="383"/>
                </a:cxn>
                <a:cxn ang="0">
                  <a:pos x="377" y="451"/>
                </a:cxn>
                <a:cxn ang="0">
                  <a:pos x="432" y="507"/>
                </a:cxn>
                <a:cxn ang="0">
                  <a:pos x="478" y="445"/>
                </a:cxn>
                <a:cxn ang="0">
                  <a:pos x="550" y="442"/>
                </a:cxn>
                <a:cxn ang="0">
                  <a:pos x="634" y="466"/>
                </a:cxn>
                <a:cxn ang="0">
                  <a:pos x="674" y="372"/>
                </a:cxn>
                <a:cxn ang="0">
                  <a:pos x="738" y="322"/>
                </a:cxn>
                <a:cxn ang="0">
                  <a:pos x="750" y="247"/>
                </a:cxn>
                <a:cxn ang="0">
                  <a:pos x="814" y="199"/>
                </a:cxn>
                <a:cxn ang="0">
                  <a:pos x="689" y="160"/>
                </a:cxn>
                <a:cxn ang="0">
                  <a:pos x="633" y="168"/>
                </a:cxn>
                <a:cxn ang="0">
                  <a:pos x="605" y="89"/>
                </a:cxn>
                <a:cxn ang="0">
                  <a:pos x="599" y="9"/>
                </a:cxn>
                <a:cxn ang="0">
                  <a:pos x="561" y="84"/>
                </a:cxn>
                <a:cxn ang="0">
                  <a:pos x="512" y="43"/>
                </a:cxn>
                <a:cxn ang="0">
                  <a:pos x="465" y="0"/>
                </a:cxn>
                <a:cxn ang="0">
                  <a:pos x="401" y="49"/>
                </a:cxn>
                <a:cxn ang="0">
                  <a:pos x="323" y="43"/>
                </a:cxn>
                <a:cxn ang="0">
                  <a:pos x="251" y="60"/>
                </a:cxn>
                <a:cxn ang="0">
                  <a:pos x="187" y="60"/>
                </a:cxn>
                <a:cxn ang="0">
                  <a:pos x="36" y="74"/>
                </a:cxn>
                <a:cxn ang="0">
                  <a:pos x="17" y="178"/>
                </a:cxn>
                <a:cxn ang="0">
                  <a:pos x="45" y="281"/>
                </a:cxn>
                <a:cxn ang="0">
                  <a:pos x="105" y="335"/>
                </a:cxn>
                <a:cxn ang="0">
                  <a:pos x="57" y="399"/>
                </a:cxn>
                <a:cxn ang="0">
                  <a:pos x="0" y="466"/>
                </a:cxn>
                <a:cxn ang="0">
                  <a:pos x="48" y="528"/>
                </a:cxn>
              </a:cxnLst>
              <a:rect l="0" t="0" r="r" b="b"/>
              <a:pathLst>
                <a:path w="814" h="528">
                  <a:moveTo>
                    <a:pt x="48" y="528"/>
                  </a:moveTo>
                  <a:lnTo>
                    <a:pt x="110" y="473"/>
                  </a:lnTo>
                  <a:lnTo>
                    <a:pt x="158" y="408"/>
                  </a:lnTo>
                  <a:lnTo>
                    <a:pt x="232" y="382"/>
                  </a:lnTo>
                  <a:lnTo>
                    <a:pt x="303" y="348"/>
                  </a:lnTo>
                  <a:lnTo>
                    <a:pt x="332" y="383"/>
                  </a:lnTo>
                  <a:lnTo>
                    <a:pt x="377" y="451"/>
                  </a:lnTo>
                  <a:lnTo>
                    <a:pt x="432" y="507"/>
                  </a:lnTo>
                  <a:lnTo>
                    <a:pt x="478" y="445"/>
                  </a:lnTo>
                  <a:lnTo>
                    <a:pt x="550" y="442"/>
                  </a:lnTo>
                  <a:lnTo>
                    <a:pt x="634" y="466"/>
                  </a:lnTo>
                  <a:lnTo>
                    <a:pt x="674" y="372"/>
                  </a:lnTo>
                  <a:lnTo>
                    <a:pt x="738" y="322"/>
                  </a:lnTo>
                  <a:lnTo>
                    <a:pt x="750" y="247"/>
                  </a:lnTo>
                  <a:lnTo>
                    <a:pt x="814" y="199"/>
                  </a:lnTo>
                  <a:lnTo>
                    <a:pt x="689" y="160"/>
                  </a:lnTo>
                  <a:lnTo>
                    <a:pt x="633" y="168"/>
                  </a:lnTo>
                  <a:lnTo>
                    <a:pt x="605" y="89"/>
                  </a:lnTo>
                  <a:lnTo>
                    <a:pt x="599" y="9"/>
                  </a:lnTo>
                  <a:lnTo>
                    <a:pt x="561" y="84"/>
                  </a:lnTo>
                  <a:lnTo>
                    <a:pt x="512" y="43"/>
                  </a:lnTo>
                  <a:lnTo>
                    <a:pt x="465" y="0"/>
                  </a:lnTo>
                  <a:lnTo>
                    <a:pt x="401" y="49"/>
                  </a:lnTo>
                  <a:lnTo>
                    <a:pt x="323" y="43"/>
                  </a:lnTo>
                  <a:lnTo>
                    <a:pt x="251" y="60"/>
                  </a:lnTo>
                  <a:lnTo>
                    <a:pt x="187" y="60"/>
                  </a:lnTo>
                  <a:lnTo>
                    <a:pt x="36" y="74"/>
                  </a:lnTo>
                  <a:lnTo>
                    <a:pt x="17" y="178"/>
                  </a:lnTo>
                  <a:lnTo>
                    <a:pt x="45" y="281"/>
                  </a:lnTo>
                  <a:lnTo>
                    <a:pt x="105" y="335"/>
                  </a:lnTo>
                  <a:lnTo>
                    <a:pt x="57" y="399"/>
                  </a:lnTo>
                  <a:lnTo>
                    <a:pt x="0" y="466"/>
                  </a:lnTo>
                  <a:lnTo>
                    <a:pt x="48" y="528"/>
                  </a:lnTo>
                </a:path>
              </a:pathLst>
            </a:custGeom>
            <a:noFill/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52" name="Freeform 304"/>
            <p:cNvSpPr>
              <a:spLocks/>
            </p:cNvSpPr>
            <p:nvPr/>
          </p:nvSpPr>
          <p:spPr bwMode="auto">
            <a:xfrm>
              <a:off x="4348" y="1581"/>
              <a:ext cx="164" cy="154"/>
            </a:xfrm>
            <a:custGeom>
              <a:avLst/>
              <a:gdLst/>
              <a:ahLst/>
              <a:cxnLst>
                <a:cxn ang="0">
                  <a:pos x="609" y="160"/>
                </a:cxn>
                <a:cxn ang="0">
                  <a:pos x="527" y="173"/>
                </a:cxn>
                <a:cxn ang="0">
                  <a:pos x="474" y="137"/>
                </a:cxn>
                <a:cxn ang="0">
                  <a:pos x="446" y="104"/>
                </a:cxn>
                <a:cxn ang="0">
                  <a:pos x="414" y="57"/>
                </a:cxn>
                <a:cxn ang="0">
                  <a:pos x="346" y="0"/>
                </a:cxn>
                <a:cxn ang="0">
                  <a:pos x="211" y="9"/>
                </a:cxn>
                <a:cxn ang="0">
                  <a:pos x="147" y="57"/>
                </a:cxn>
                <a:cxn ang="0">
                  <a:pos x="135" y="132"/>
                </a:cxn>
                <a:cxn ang="0">
                  <a:pos x="71" y="182"/>
                </a:cxn>
                <a:cxn ang="0">
                  <a:pos x="31" y="276"/>
                </a:cxn>
                <a:cxn ang="0">
                  <a:pos x="0" y="399"/>
                </a:cxn>
                <a:cxn ang="0">
                  <a:pos x="108" y="391"/>
                </a:cxn>
                <a:cxn ang="0">
                  <a:pos x="137" y="474"/>
                </a:cxn>
                <a:cxn ang="0">
                  <a:pos x="172" y="539"/>
                </a:cxn>
                <a:cxn ang="0">
                  <a:pos x="249" y="533"/>
                </a:cxn>
                <a:cxn ang="0">
                  <a:pos x="302" y="585"/>
                </a:cxn>
                <a:cxn ang="0">
                  <a:pos x="381" y="600"/>
                </a:cxn>
                <a:cxn ang="0">
                  <a:pos x="522" y="617"/>
                </a:cxn>
                <a:cxn ang="0">
                  <a:pos x="595" y="585"/>
                </a:cxn>
                <a:cxn ang="0">
                  <a:pos x="606" y="477"/>
                </a:cxn>
                <a:cxn ang="0">
                  <a:pos x="628" y="391"/>
                </a:cxn>
                <a:cxn ang="0">
                  <a:pos x="657" y="317"/>
                </a:cxn>
                <a:cxn ang="0">
                  <a:pos x="643" y="237"/>
                </a:cxn>
                <a:cxn ang="0">
                  <a:pos x="609" y="160"/>
                </a:cxn>
              </a:cxnLst>
              <a:rect l="0" t="0" r="r" b="b"/>
              <a:pathLst>
                <a:path w="657" h="617">
                  <a:moveTo>
                    <a:pt x="609" y="160"/>
                  </a:moveTo>
                  <a:lnTo>
                    <a:pt x="527" y="173"/>
                  </a:lnTo>
                  <a:lnTo>
                    <a:pt x="474" y="137"/>
                  </a:lnTo>
                  <a:lnTo>
                    <a:pt x="446" y="104"/>
                  </a:lnTo>
                  <a:lnTo>
                    <a:pt x="414" y="57"/>
                  </a:lnTo>
                  <a:lnTo>
                    <a:pt x="346" y="0"/>
                  </a:lnTo>
                  <a:lnTo>
                    <a:pt x="211" y="9"/>
                  </a:lnTo>
                  <a:lnTo>
                    <a:pt x="147" y="57"/>
                  </a:lnTo>
                  <a:lnTo>
                    <a:pt x="135" y="132"/>
                  </a:lnTo>
                  <a:lnTo>
                    <a:pt x="71" y="182"/>
                  </a:lnTo>
                  <a:lnTo>
                    <a:pt x="31" y="276"/>
                  </a:lnTo>
                  <a:lnTo>
                    <a:pt x="0" y="399"/>
                  </a:lnTo>
                  <a:lnTo>
                    <a:pt x="108" y="391"/>
                  </a:lnTo>
                  <a:lnTo>
                    <a:pt x="137" y="474"/>
                  </a:lnTo>
                  <a:lnTo>
                    <a:pt x="172" y="539"/>
                  </a:lnTo>
                  <a:lnTo>
                    <a:pt x="249" y="533"/>
                  </a:lnTo>
                  <a:lnTo>
                    <a:pt x="302" y="585"/>
                  </a:lnTo>
                  <a:lnTo>
                    <a:pt x="381" y="600"/>
                  </a:lnTo>
                  <a:lnTo>
                    <a:pt x="522" y="617"/>
                  </a:lnTo>
                  <a:lnTo>
                    <a:pt x="595" y="585"/>
                  </a:lnTo>
                  <a:lnTo>
                    <a:pt x="606" y="477"/>
                  </a:lnTo>
                  <a:lnTo>
                    <a:pt x="628" y="391"/>
                  </a:lnTo>
                  <a:lnTo>
                    <a:pt x="657" y="317"/>
                  </a:lnTo>
                  <a:lnTo>
                    <a:pt x="643" y="237"/>
                  </a:lnTo>
                  <a:lnTo>
                    <a:pt x="609" y="160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53" name="Freeform 305"/>
            <p:cNvSpPr>
              <a:spLocks/>
            </p:cNvSpPr>
            <p:nvPr/>
          </p:nvSpPr>
          <p:spPr bwMode="auto">
            <a:xfrm>
              <a:off x="4053" y="1578"/>
              <a:ext cx="171" cy="255"/>
            </a:xfrm>
            <a:custGeom>
              <a:avLst/>
              <a:gdLst/>
              <a:ahLst/>
              <a:cxnLst>
                <a:cxn ang="0">
                  <a:pos x="205" y="851"/>
                </a:cxn>
                <a:cxn ang="0">
                  <a:pos x="259" y="914"/>
                </a:cxn>
                <a:cxn ang="0">
                  <a:pos x="296" y="987"/>
                </a:cxn>
                <a:cxn ang="0">
                  <a:pos x="351" y="1020"/>
                </a:cxn>
                <a:cxn ang="0">
                  <a:pos x="395" y="956"/>
                </a:cxn>
                <a:cxn ang="0">
                  <a:pos x="468" y="926"/>
                </a:cxn>
                <a:cxn ang="0">
                  <a:pos x="545" y="890"/>
                </a:cxn>
                <a:cxn ang="0">
                  <a:pos x="541" y="811"/>
                </a:cxn>
                <a:cxn ang="0">
                  <a:pos x="569" y="677"/>
                </a:cxn>
                <a:cxn ang="0">
                  <a:pos x="492" y="694"/>
                </a:cxn>
                <a:cxn ang="0">
                  <a:pos x="438" y="661"/>
                </a:cxn>
                <a:cxn ang="0">
                  <a:pos x="429" y="585"/>
                </a:cxn>
                <a:cxn ang="0">
                  <a:pos x="468" y="517"/>
                </a:cxn>
                <a:cxn ang="0">
                  <a:pos x="534" y="468"/>
                </a:cxn>
                <a:cxn ang="0">
                  <a:pos x="625" y="350"/>
                </a:cxn>
                <a:cxn ang="0">
                  <a:pos x="577" y="288"/>
                </a:cxn>
                <a:cxn ang="0">
                  <a:pos x="634" y="221"/>
                </a:cxn>
                <a:cxn ang="0">
                  <a:pos x="682" y="157"/>
                </a:cxn>
                <a:cxn ang="0">
                  <a:pos x="622" y="103"/>
                </a:cxn>
                <a:cxn ang="0">
                  <a:pos x="594" y="0"/>
                </a:cxn>
                <a:cxn ang="0">
                  <a:pos x="464" y="81"/>
                </a:cxn>
                <a:cxn ang="0">
                  <a:pos x="438" y="225"/>
                </a:cxn>
                <a:cxn ang="0">
                  <a:pos x="369" y="273"/>
                </a:cxn>
                <a:cxn ang="0">
                  <a:pos x="296" y="250"/>
                </a:cxn>
                <a:cxn ang="0">
                  <a:pos x="226" y="237"/>
                </a:cxn>
                <a:cxn ang="0">
                  <a:pos x="160" y="216"/>
                </a:cxn>
                <a:cxn ang="0">
                  <a:pos x="98" y="218"/>
                </a:cxn>
                <a:cxn ang="0">
                  <a:pos x="24" y="230"/>
                </a:cxn>
                <a:cxn ang="0">
                  <a:pos x="0" y="306"/>
                </a:cxn>
                <a:cxn ang="0">
                  <a:pos x="69" y="327"/>
                </a:cxn>
                <a:cxn ang="0">
                  <a:pos x="123" y="355"/>
                </a:cxn>
                <a:cxn ang="0">
                  <a:pos x="126" y="438"/>
                </a:cxn>
                <a:cxn ang="0">
                  <a:pos x="166" y="513"/>
                </a:cxn>
                <a:cxn ang="0">
                  <a:pos x="126" y="588"/>
                </a:cxn>
                <a:cxn ang="0">
                  <a:pos x="195" y="617"/>
                </a:cxn>
                <a:cxn ang="0">
                  <a:pos x="272" y="631"/>
                </a:cxn>
                <a:cxn ang="0">
                  <a:pos x="250" y="701"/>
                </a:cxn>
                <a:cxn ang="0">
                  <a:pos x="230" y="774"/>
                </a:cxn>
                <a:cxn ang="0">
                  <a:pos x="205" y="851"/>
                </a:cxn>
              </a:cxnLst>
              <a:rect l="0" t="0" r="r" b="b"/>
              <a:pathLst>
                <a:path w="682" h="1020">
                  <a:moveTo>
                    <a:pt x="205" y="851"/>
                  </a:moveTo>
                  <a:lnTo>
                    <a:pt x="259" y="914"/>
                  </a:lnTo>
                  <a:lnTo>
                    <a:pt x="296" y="987"/>
                  </a:lnTo>
                  <a:lnTo>
                    <a:pt x="351" y="1020"/>
                  </a:lnTo>
                  <a:lnTo>
                    <a:pt x="395" y="956"/>
                  </a:lnTo>
                  <a:lnTo>
                    <a:pt x="468" y="926"/>
                  </a:lnTo>
                  <a:lnTo>
                    <a:pt x="545" y="890"/>
                  </a:lnTo>
                  <a:lnTo>
                    <a:pt x="541" y="811"/>
                  </a:lnTo>
                  <a:lnTo>
                    <a:pt x="569" y="677"/>
                  </a:lnTo>
                  <a:lnTo>
                    <a:pt x="492" y="694"/>
                  </a:lnTo>
                  <a:lnTo>
                    <a:pt x="438" y="661"/>
                  </a:lnTo>
                  <a:lnTo>
                    <a:pt x="429" y="585"/>
                  </a:lnTo>
                  <a:lnTo>
                    <a:pt x="468" y="517"/>
                  </a:lnTo>
                  <a:lnTo>
                    <a:pt x="534" y="468"/>
                  </a:lnTo>
                  <a:lnTo>
                    <a:pt x="625" y="350"/>
                  </a:lnTo>
                  <a:lnTo>
                    <a:pt x="577" y="288"/>
                  </a:lnTo>
                  <a:lnTo>
                    <a:pt x="634" y="221"/>
                  </a:lnTo>
                  <a:lnTo>
                    <a:pt x="682" y="157"/>
                  </a:lnTo>
                  <a:lnTo>
                    <a:pt x="622" y="103"/>
                  </a:lnTo>
                  <a:lnTo>
                    <a:pt x="594" y="0"/>
                  </a:lnTo>
                  <a:lnTo>
                    <a:pt x="464" y="81"/>
                  </a:lnTo>
                  <a:lnTo>
                    <a:pt x="438" y="225"/>
                  </a:lnTo>
                  <a:lnTo>
                    <a:pt x="369" y="273"/>
                  </a:lnTo>
                  <a:lnTo>
                    <a:pt x="296" y="250"/>
                  </a:lnTo>
                  <a:lnTo>
                    <a:pt x="226" y="237"/>
                  </a:lnTo>
                  <a:lnTo>
                    <a:pt x="160" y="216"/>
                  </a:lnTo>
                  <a:lnTo>
                    <a:pt x="98" y="218"/>
                  </a:lnTo>
                  <a:lnTo>
                    <a:pt x="24" y="230"/>
                  </a:lnTo>
                  <a:lnTo>
                    <a:pt x="0" y="306"/>
                  </a:lnTo>
                  <a:lnTo>
                    <a:pt x="69" y="327"/>
                  </a:lnTo>
                  <a:lnTo>
                    <a:pt x="123" y="355"/>
                  </a:lnTo>
                  <a:lnTo>
                    <a:pt x="126" y="438"/>
                  </a:lnTo>
                  <a:lnTo>
                    <a:pt x="166" y="513"/>
                  </a:lnTo>
                  <a:lnTo>
                    <a:pt x="126" y="588"/>
                  </a:lnTo>
                  <a:lnTo>
                    <a:pt x="195" y="617"/>
                  </a:lnTo>
                  <a:lnTo>
                    <a:pt x="272" y="631"/>
                  </a:lnTo>
                  <a:lnTo>
                    <a:pt x="250" y="701"/>
                  </a:lnTo>
                  <a:lnTo>
                    <a:pt x="230" y="774"/>
                  </a:lnTo>
                  <a:lnTo>
                    <a:pt x="205" y="851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54" name="Freeform 306"/>
            <p:cNvSpPr>
              <a:spLocks/>
            </p:cNvSpPr>
            <p:nvPr/>
          </p:nvSpPr>
          <p:spPr bwMode="auto">
            <a:xfrm>
              <a:off x="3904" y="1549"/>
              <a:ext cx="265" cy="171"/>
            </a:xfrm>
            <a:custGeom>
              <a:avLst/>
              <a:gdLst/>
              <a:ahLst/>
              <a:cxnLst>
                <a:cxn ang="0">
                  <a:pos x="1060" y="198"/>
                </a:cxn>
                <a:cxn ang="0">
                  <a:pos x="1021" y="131"/>
                </a:cxn>
                <a:cxn ang="0">
                  <a:pos x="972" y="71"/>
                </a:cxn>
                <a:cxn ang="0">
                  <a:pos x="912" y="32"/>
                </a:cxn>
                <a:cxn ang="0">
                  <a:pos x="836" y="10"/>
                </a:cxn>
                <a:cxn ang="0">
                  <a:pos x="743" y="0"/>
                </a:cxn>
                <a:cxn ang="0">
                  <a:pos x="620" y="4"/>
                </a:cxn>
                <a:cxn ang="0">
                  <a:pos x="540" y="34"/>
                </a:cxn>
                <a:cxn ang="0">
                  <a:pos x="495" y="88"/>
                </a:cxn>
                <a:cxn ang="0">
                  <a:pos x="419" y="104"/>
                </a:cxn>
                <a:cxn ang="0">
                  <a:pos x="354" y="149"/>
                </a:cxn>
                <a:cxn ang="0">
                  <a:pos x="295" y="204"/>
                </a:cxn>
                <a:cxn ang="0">
                  <a:pos x="219" y="232"/>
                </a:cxn>
                <a:cxn ang="0">
                  <a:pos x="145" y="254"/>
                </a:cxn>
                <a:cxn ang="0">
                  <a:pos x="66" y="287"/>
                </a:cxn>
                <a:cxn ang="0">
                  <a:pos x="0" y="379"/>
                </a:cxn>
                <a:cxn ang="0">
                  <a:pos x="0" y="463"/>
                </a:cxn>
                <a:cxn ang="0">
                  <a:pos x="66" y="500"/>
                </a:cxn>
                <a:cxn ang="0">
                  <a:pos x="145" y="483"/>
                </a:cxn>
                <a:cxn ang="0">
                  <a:pos x="105" y="547"/>
                </a:cxn>
                <a:cxn ang="0">
                  <a:pos x="136" y="620"/>
                </a:cxn>
                <a:cxn ang="0">
                  <a:pos x="181" y="686"/>
                </a:cxn>
                <a:cxn ang="0">
                  <a:pos x="247" y="644"/>
                </a:cxn>
                <a:cxn ang="0">
                  <a:pos x="374" y="572"/>
                </a:cxn>
                <a:cxn ang="0">
                  <a:pos x="399" y="491"/>
                </a:cxn>
                <a:cxn ang="0">
                  <a:pos x="447" y="422"/>
                </a:cxn>
                <a:cxn ang="0">
                  <a:pos x="476" y="339"/>
                </a:cxn>
                <a:cxn ang="0">
                  <a:pos x="549" y="297"/>
                </a:cxn>
                <a:cxn ang="0">
                  <a:pos x="620" y="347"/>
                </a:cxn>
                <a:cxn ang="0">
                  <a:pos x="694" y="335"/>
                </a:cxn>
                <a:cxn ang="0">
                  <a:pos x="756" y="333"/>
                </a:cxn>
                <a:cxn ang="0">
                  <a:pos x="822" y="354"/>
                </a:cxn>
                <a:cxn ang="0">
                  <a:pos x="892" y="367"/>
                </a:cxn>
                <a:cxn ang="0">
                  <a:pos x="965" y="390"/>
                </a:cxn>
                <a:cxn ang="0">
                  <a:pos x="1034" y="342"/>
                </a:cxn>
                <a:cxn ang="0">
                  <a:pos x="1060" y="198"/>
                </a:cxn>
              </a:cxnLst>
              <a:rect l="0" t="0" r="r" b="b"/>
              <a:pathLst>
                <a:path w="1060" h="686">
                  <a:moveTo>
                    <a:pt x="1060" y="198"/>
                  </a:moveTo>
                  <a:lnTo>
                    <a:pt x="1021" y="131"/>
                  </a:lnTo>
                  <a:lnTo>
                    <a:pt x="972" y="71"/>
                  </a:lnTo>
                  <a:lnTo>
                    <a:pt x="912" y="32"/>
                  </a:lnTo>
                  <a:lnTo>
                    <a:pt x="836" y="10"/>
                  </a:lnTo>
                  <a:lnTo>
                    <a:pt x="743" y="0"/>
                  </a:lnTo>
                  <a:lnTo>
                    <a:pt x="620" y="4"/>
                  </a:lnTo>
                  <a:lnTo>
                    <a:pt x="540" y="34"/>
                  </a:lnTo>
                  <a:lnTo>
                    <a:pt x="495" y="88"/>
                  </a:lnTo>
                  <a:lnTo>
                    <a:pt x="419" y="104"/>
                  </a:lnTo>
                  <a:lnTo>
                    <a:pt x="354" y="149"/>
                  </a:lnTo>
                  <a:lnTo>
                    <a:pt x="295" y="204"/>
                  </a:lnTo>
                  <a:lnTo>
                    <a:pt x="219" y="232"/>
                  </a:lnTo>
                  <a:lnTo>
                    <a:pt x="145" y="254"/>
                  </a:lnTo>
                  <a:lnTo>
                    <a:pt x="66" y="287"/>
                  </a:lnTo>
                  <a:lnTo>
                    <a:pt x="0" y="379"/>
                  </a:lnTo>
                  <a:lnTo>
                    <a:pt x="0" y="463"/>
                  </a:lnTo>
                  <a:lnTo>
                    <a:pt x="66" y="500"/>
                  </a:lnTo>
                  <a:lnTo>
                    <a:pt x="145" y="483"/>
                  </a:lnTo>
                  <a:lnTo>
                    <a:pt x="105" y="547"/>
                  </a:lnTo>
                  <a:lnTo>
                    <a:pt x="136" y="620"/>
                  </a:lnTo>
                  <a:lnTo>
                    <a:pt x="181" y="686"/>
                  </a:lnTo>
                  <a:lnTo>
                    <a:pt x="247" y="644"/>
                  </a:lnTo>
                  <a:lnTo>
                    <a:pt x="374" y="572"/>
                  </a:lnTo>
                  <a:lnTo>
                    <a:pt x="399" y="491"/>
                  </a:lnTo>
                  <a:lnTo>
                    <a:pt x="447" y="422"/>
                  </a:lnTo>
                  <a:lnTo>
                    <a:pt x="476" y="339"/>
                  </a:lnTo>
                  <a:lnTo>
                    <a:pt x="549" y="297"/>
                  </a:lnTo>
                  <a:lnTo>
                    <a:pt x="620" y="347"/>
                  </a:lnTo>
                  <a:lnTo>
                    <a:pt x="694" y="335"/>
                  </a:lnTo>
                  <a:lnTo>
                    <a:pt x="756" y="333"/>
                  </a:lnTo>
                  <a:lnTo>
                    <a:pt x="822" y="354"/>
                  </a:lnTo>
                  <a:lnTo>
                    <a:pt x="892" y="367"/>
                  </a:lnTo>
                  <a:lnTo>
                    <a:pt x="965" y="390"/>
                  </a:lnTo>
                  <a:lnTo>
                    <a:pt x="1034" y="342"/>
                  </a:lnTo>
                  <a:lnTo>
                    <a:pt x="1060" y="198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55" name="Freeform 307"/>
            <p:cNvSpPr>
              <a:spLocks/>
            </p:cNvSpPr>
            <p:nvPr/>
          </p:nvSpPr>
          <p:spPr bwMode="auto">
            <a:xfrm>
              <a:off x="4497" y="1606"/>
              <a:ext cx="131" cy="123"/>
            </a:xfrm>
            <a:custGeom>
              <a:avLst/>
              <a:gdLst/>
              <a:ahLst/>
              <a:cxnLst>
                <a:cxn ang="0">
                  <a:pos x="0" y="486"/>
                </a:cxn>
                <a:cxn ang="0">
                  <a:pos x="108" y="492"/>
                </a:cxn>
                <a:cxn ang="0">
                  <a:pos x="190" y="478"/>
                </a:cxn>
                <a:cxn ang="0">
                  <a:pos x="268" y="460"/>
                </a:cxn>
                <a:cxn ang="0">
                  <a:pos x="351" y="449"/>
                </a:cxn>
                <a:cxn ang="0">
                  <a:pos x="413" y="488"/>
                </a:cxn>
                <a:cxn ang="0">
                  <a:pos x="477" y="492"/>
                </a:cxn>
                <a:cxn ang="0">
                  <a:pos x="486" y="385"/>
                </a:cxn>
                <a:cxn ang="0">
                  <a:pos x="525" y="311"/>
                </a:cxn>
                <a:cxn ang="0">
                  <a:pos x="514" y="228"/>
                </a:cxn>
                <a:cxn ang="0">
                  <a:pos x="427" y="328"/>
                </a:cxn>
                <a:cxn ang="0">
                  <a:pos x="365" y="279"/>
                </a:cxn>
                <a:cxn ang="0">
                  <a:pos x="284" y="287"/>
                </a:cxn>
                <a:cxn ang="0">
                  <a:pos x="236" y="232"/>
                </a:cxn>
                <a:cxn ang="0">
                  <a:pos x="268" y="156"/>
                </a:cxn>
                <a:cxn ang="0">
                  <a:pos x="306" y="80"/>
                </a:cxn>
                <a:cxn ang="0">
                  <a:pos x="278" y="0"/>
                </a:cxn>
                <a:cxn ang="0">
                  <a:pos x="199" y="4"/>
                </a:cxn>
                <a:cxn ang="0">
                  <a:pos x="126" y="35"/>
                </a:cxn>
                <a:cxn ang="0">
                  <a:pos x="14" y="61"/>
                </a:cxn>
                <a:cxn ang="0">
                  <a:pos x="48" y="138"/>
                </a:cxn>
                <a:cxn ang="0">
                  <a:pos x="62" y="218"/>
                </a:cxn>
                <a:cxn ang="0">
                  <a:pos x="33" y="292"/>
                </a:cxn>
                <a:cxn ang="0">
                  <a:pos x="11" y="378"/>
                </a:cxn>
                <a:cxn ang="0">
                  <a:pos x="0" y="486"/>
                </a:cxn>
              </a:cxnLst>
              <a:rect l="0" t="0" r="r" b="b"/>
              <a:pathLst>
                <a:path w="525" h="492">
                  <a:moveTo>
                    <a:pt x="0" y="486"/>
                  </a:moveTo>
                  <a:lnTo>
                    <a:pt x="108" y="492"/>
                  </a:lnTo>
                  <a:lnTo>
                    <a:pt x="190" y="478"/>
                  </a:lnTo>
                  <a:lnTo>
                    <a:pt x="268" y="460"/>
                  </a:lnTo>
                  <a:lnTo>
                    <a:pt x="351" y="449"/>
                  </a:lnTo>
                  <a:lnTo>
                    <a:pt x="413" y="488"/>
                  </a:lnTo>
                  <a:lnTo>
                    <a:pt x="477" y="492"/>
                  </a:lnTo>
                  <a:lnTo>
                    <a:pt x="486" y="385"/>
                  </a:lnTo>
                  <a:lnTo>
                    <a:pt x="525" y="311"/>
                  </a:lnTo>
                  <a:lnTo>
                    <a:pt x="514" y="228"/>
                  </a:lnTo>
                  <a:lnTo>
                    <a:pt x="427" y="328"/>
                  </a:lnTo>
                  <a:lnTo>
                    <a:pt x="365" y="279"/>
                  </a:lnTo>
                  <a:lnTo>
                    <a:pt x="284" y="287"/>
                  </a:lnTo>
                  <a:lnTo>
                    <a:pt x="236" y="232"/>
                  </a:lnTo>
                  <a:lnTo>
                    <a:pt x="268" y="156"/>
                  </a:lnTo>
                  <a:lnTo>
                    <a:pt x="306" y="80"/>
                  </a:lnTo>
                  <a:lnTo>
                    <a:pt x="278" y="0"/>
                  </a:lnTo>
                  <a:lnTo>
                    <a:pt x="199" y="4"/>
                  </a:lnTo>
                  <a:lnTo>
                    <a:pt x="126" y="35"/>
                  </a:lnTo>
                  <a:lnTo>
                    <a:pt x="14" y="61"/>
                  </a:lnTo>
                  <a:lnTo>
                    <a:pt x="48" y="138"/>
                  </a:lnTo>
                  <a:lnTo>
                    <a:pt x="62" y="218"/>
                  </a:lnTo>
                  <a:lnTo>
                    <a:pt x="33" y="292"/>
                  </a:lnTo>
                  <a:lnTo>
                    <a:pt x="11" y="378"/>
                  </a:lnTo>
                  <a:lnTo>
                    <a:pt x="0" y="486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56" name="Freeform 308"/>
            <p:cNvSpPr>
              <a:spLocks/>
            </p:cNvSpPr>
            <p:nvPr/>
          </p:nvSpPr>
          <p:spPr bwMode="auto">
            <a:xfrm>
              <a:off x="5348" y="1563"/>
              <a:ext cx="245" cy="305"/>
            </a:xfrm>
            <a:custGeom>
              <a:avLst/>
              <a:gdLst/>
              <a:ahLst/>
              <a:cxnLst>
                <a:cxn ang="0">
                  <a:pos x="532" y="1220"/>
                </a:cxn>
                <a:cxn ang="0">
                  <a:pos x="456" y="1218"/>
                </a:cxn>
                <a:cxn ang="0">
                  <a:pos x="399" y="1170"/>
                </a:cxn>
                <a:cxn ang="0">
                  <a:pos x="317" y="1125"/>
                </a:cxn>
                <a:cxn ang="0">
                  <a:pos x="293" y="1042"/>
                </a:cxn>
                <a:cxn ang="0">
                  <a:pos x="248" y="1005"/>
                </a:cxn>
                <a:cxn ang="0">
                  <a:pos x="181" y="956"/>
                </a:cxn>
                <a:cxn ang="0">
                  <a:pos x="127" y="921"/>
                </a:cxn>
                <a:cxn ang="0">
                  <a:pos x="116" y="838"/>
                </a:cxn>
                <a:cxn ang="0">
                  <a:pos x="151" y="771"/>
                </a:cxn>
                <a:cxn ang="0">
                  <a:pos x="136" y="687"/>
                </a:cxn>
                <a:cxn ang="0">
                  <a:pos x="136" y="601"/>
                </a:cxn>
                <a:cxn ang="0">
                  <a:pos x="116" y="516"/>
                </a:cxn>
                <a:cxn ang="0">
                  <a:pos x="93" y="433"/>
                </a:cxn>
                <a:cxn ang="0">
                  <a:pos x="88" y="348"/>
                </a:cxn>
                <a:cxn ang="0">
                  <a:pos x="54" y="280"/>
                </a:cxn>
                <a:cxn ang="0">
                  <a:pos x="0" y="227"/>
                </a:cxn>
                <a:cxn ang="0">
                  <a:pos x="28" y="146"/>
                </a:cxn>
                <a:cxn ang="0">
                  <a:pos x="96" y="100"/>
                </a:cxn>
                <a:cxn ang="0">
                  <a:pos x="164" y="58"/>
                </a:cxn>
                <a:cxn ang="0">
                  <a:pos x="242" y="40"/>
                </a:cxn>
                <a:cxn ang="0">
                  <a:pos x="345" y="0"/>
                </a:cxn>
                <a:cxn ang="0">
                  <a:pos x="452" y="49"/>
                </a:cxn>
                <a:cxn ang="0">
                  <a:pos x="487" y="122"/>
                </a:cxn>
                <a:cxn ang="0">
                  <a:pos x="524" y="195"/>
                </a:cxn>
                <a:cxn ang="0">
                  <a:pos x="564" y="234"/>
                </a:cxn>
                <a:cxn ang="0">
                  <a:pos x="637" y="198"/>
                </a:cxn>
                <a:cxn ang="0">
                  <a:pos x="705" y="173"/>
                </a:cxn>
                <a:cxn ang="0">
                  <a:pos x="766" y="190"/>
                </a:cxn>
                <a:cxn ang="0">
                  <a:pos x="830" y="161"/>
                </a:cxn>
                <a:cxn ang="0">
                  <a:pos x="893" y="198"/>
                </a:cxn>
                <a:cxn ang="0">
                  <a:pos x="967" y="308"/>
                </a:cxn>
                <a:cxn ang="0">
                  <a:pos x="980" y="388"/>
                </a:cxn>
                <a:cxn ang="0">
                  <a:pos x="980" y="478"/>
                </a:cxn>
                <a:cxn ang="0">
                  <a:pos x="932" y="544"/>
                </a:cxn>
                <a:cxn ang="0">
                  <a:pos x="869" y="589"/>
                </a:cxn>
                <a:cxn ang="0">
                  <a:pos x="802" y="558"/>
                </a:cxn>
                <a:cxn ang="0">
                  <a:pos x="753" y="627"/>
                </a:cxn>
                <a:cxn ang="0">
                  <a:pos x="714" y="703"/>
                </a:cxn>
                <a:cxn ang="0">
                  <a:pos x="671" y="780"/>
                </a:cxn>
                <a:cxn ang="0">
                  <a:pos x="652" y="859"/>
                </a:cxn>
                <a:cxn ang="0">
                  <a:pos x="661" y="921"/>
                </a:cxn>
                <a:cxn ang="0">
                  <a:pos x="613" y="994"/>
                </a:cxn>
                <a:cxn ang="0">
                  <a:pos x="589" y="1077"/>
                </a:cxn>
                <a:cxn ang="0">
                  <a:pos x="589" y="1160"/>
                </a:cxn>
                <a:cxn ang="0">
                  <a:pos x="532" y="1220"/>
                </a:cxn>
              </a:cxnLst>
              <a:rect l="0" t="0" r="r" b="b"/>
              <a:pathLst>
                <a:path w="980" h="1220">
                  <a:moveTo>
                    <a:pt x="532" y="1220"/>
                  </a:moveTo>
                  <a:lnTo>
                    <a:pt x="456" y="1218"/>
                  </a:lnTo>
                  <a:lnTo>
                    <a:pt x="399" y="1170"/>
                  </a:lnTo>
                  <a:lnTo>
                    <a:pt x="317" y="1125"/>
                  </a:lnTo>
                  <a:lnTo>
                    <a:pt x="293" y="1042"/>
                  </a:lnTo>
                  <a:lnTo>
                    <a:pt x="248" y="1005"/>
                  </a:lnTo>
                  <a:lnTo>
                    <a:pt x="181" y="956"/>
                  </a:lnTo>
                  <a:lnTo>
                    <a:pt x="127" y="921"/>
                  </a:lnTo>
                  <a:lnTo>
                    <a:pt x="116" y="838"/>
                  </a:lnTo>
                  <a:lnTo>
                    <a:pt x="151" y="771"/>
                  </a:lnTo>
                  <a:lnTo>
                    <a:pt x="136" y="687"/>
                  </a:lnTo>
                  <a:lnTo>
                    <a:pt x="136" y="601"/>
                  </a:lnTo>
                  <a:lnTo>
                    <a:pt x="116" y="516"/>
                  </a:lnTo>
                  <a:lnTo>
                    <a:pt x="93" y="433"/>
                  </a:lnTo>
                  <a:lnTo>
                    <a:pt x="88" y="348"/>
                  </a:lnTo>
                  <a:lnTo>
                    <a:pt x="54" y="280"/>
                  </a:lnTo>
                  <a:lnTo>
                    <a:pt x="0" y="227"/>
                  </a:lnTo>
                  <a:lnTo>
                    <a:pt x="28" y="146"/>
                  </a:lnTo>
                  <a:lnTo>
                    <a:pt x="96" y="100"/>
                  </a:lnTo>
                  <a:lnTo>
                    <a:pt x="164" y="58"/>
                  </a:lnTo>
                  <a:lnTo>
                    <a:pt x="242" y="40"/>
                  </a:lnTo>
                  <a:lnTo>
                    <a:pt x="345" y="0"/>
                  </a:lnTo>
                  <a:lnTo>
                    <a:pt x="452" y="49"/>
                  </a:lnTo>
                  <a:lnTo>
                    <a:pt x="487" y="122"/>
                  </a:lnTo>
                  <a:lnTo>
                    <a:pt x="524" y="195"/>
                  </a:lnTo>
                  <a:lnTo>
                    <a:pt x="564" y="234"/>
                  </a:lnTo>
                  <a:lnTo>
                    <a:pt x="637" y="198"/>
                  </a:lnTo>
                  <a:lnTo>
                    <a:pt x="705" y="173"/>
                  </a:lnTo>
                  <a:lnTo>
                    <a:pt x="766" y="190"/>
                  </a:lnTo>
                  <a:lnTo>
                    <a:pt x="830" y="161"/>
                  </a:lnTo>
                  <a:lnTo>
                    <a:pt x="893" y="198"/>
                  </a:lnTo>
                  <a:lnTo>
                    <a:pt x="967" y="308"/>
                  </a:lnTo>
                  <a:lnTo>
                    <a:pt x="980" y="388"/>
                  </a:lnTo>
                  <a:lnTo>
                    <a:pt x="980" y="478"/>
                  </a:lnTo>
                  <a:lnTo>
                    <a:pt x="932" y="544"/>
                  </a:lnTo>
                  <a:lnTo>
                    <a:pt x="869" y="589"/>
                  </a:lnTo>
                  <a:lnTo>
                    <a:pt x="802" y="558"/>
                  </a:lnTo>
                  <a:lnTo>
                    <a:pt x="753" y="627"/>
                  </a:lnTo>
                  <a:lnTo>
                    <a:pt x="714" y="703"/>
                  </a:lnTo>
                  <a:lnTo>
                    <a:pt x="671" y="780"/>
                  </a:lnTo>
                  <a:lnTo>
                    <a:pt x="652" y="859"/>
                  </a:lnTo>
                  <a:lnTo>
                    <a:pt x="661" y="921"/>
                  </a:lnTo>
                  <a:lnTo>
                    <a:pt x="613" y="994"/>
                  </a:lnTo>
                  <a:lnTo>
                    <a:pt x="589" y="1077"/>
                  </a:lnTo>
                  <a:lnTo>
                    <a:pt x="589" y="1160"/>
                  </a:lnTo>
                  <a:lnTo>
                    <a:pt x="532" y="1220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57" name="Freeform 309"/>
            <p:cNvSpPr>
              <a:spLocks/>
            </p:cNvSpPr>
            <p:nvPr/>
          </p:nvSpPr>
          <p:spPr bwMode="auto">
            <a:xfrm>
              <a:off x="5118" y="1573"/>
              <a:ext cx="211" cy="409"/>
            </a:xfrm>
            <a:custGeom>
              <a:avLst/>
              <a:gdLst/>
              <a:ahLst/>
              <a:cxnLst>
                <a:cxn ang="0">
                  <a:pos x="600" y="1626"/>
                </a:cxn>
                <a:cxn ang="0">
                  <a:pos x="653" y="1569"/>
                </a:cxn>
                <a:cxn ang="0">
                  <a:pos x="693" y="1500"/>
                </a:cxn>
                <a:cxn ang="0">
                  <a:pos x="735" y="1435"/>
                </a:cxn>
                <a:cxn ang="0">
                  <a:pos x="842" y="1342"/>
                </a:cxn>
                <a:cxn ang="0">
                  <a:pos x="769" y="1348"/>
                </a:cxn>
                <a:cxn ang="0">
                  <a:pos x="702" y="1396"/>
                </a:cxn>
                <a:cxn ang="0">
                  <a:pos x="633" y="1352"/>
                </a:cxn>
                <a:cxn ang="0">
                  <a:pos x="600" y="1286"/>
                </a:cxn>
                <a:cxn ang="0">
                  <a:pos x="603" y="1223"/>
                </a:cxn>
                <a:cxn ang="0">
                  <a:pos x="605" y="1151"/>
                </a:cxn>
                <a:cxn ang="0">
                  <a:pos x="617" y="1065"/>
                </a:cxn>
                <a:cxn ang="0">
                  <a:pos x="629" y="981"/>
                </a:cxn>
                <a:cxn ang="0">
                  <a:pos x="608" y="911"/>
                </a:cxn>
                <a:cxn ang="0">
                  <a:pos x="617" y="866"/>
                </a:cxn>
                <a:cxn ang="0">
                  <a:pos x="682" y="819"/>
                </a:cxn>
                <a:cxn ang="0">
                  <a:pos x="657" y="775"/>
                </a:cxn>
                <a:cxn ang="0">
                  <a:pos x="580" y="743"/>
                </a:cxn>
                <a:cxn ang="0">
                  <a:pos x="603" y="683"/>
                </a:cxn>
                <a:cxn ang="0">
                  <a:pos x="676" y="670"/>
                </a:cxn>
                <a:cxn ang="0">
                  <a:pos x="682" y="590"/>
                </a:cxn>
                <a:cxn ang="0">
                  <a:pos x="690" y="510"/>
                </a:cxn>
                <a:cxn ang="0">
                  <a:pos x="726" y="433"/>
                </a:cxn>
                <a:cxn ang="0">
                  <a:pos x="702" y="351"/>
                </a:cxn>
                <a:cxn ang="0">
                  <a:pos x="681" y="267"/>
                </a:cxn>
                <a:cxn ang="0">
                  <a:pos x="642" y="193"/>
                </a:cxn>
                <a:cxn ang="0">
                  <a:pos x="589" y="124"/>
                </a:cxn>
                <a:cxn ang="0">
                  <a:pos x="517" y="0"/>
                </a:cxn>
                <a:cxn ang="0">
                  <a:pos x="394" y="85"/>
                </a:cxn>
                <a:cxn ang="0">
                  <a:pos x="323" y="128"/>
                </a:cxn>
                <a:cxn ang="0">
                  <a:pos x="250" y="170"/>
                </a:cxn>
                <a:cxn ang="0">
                  <a:pos x="186" y="225"/>
                </a:cxn>
                <a:cxn ang="0">
                  <a:pos x="245" y="350"/>
                </a:cxn>
                <a:cxn ang="0">
                  <a:pos x="243" y="436"/>
                </a:cxn>
                <a:cxn ang="0">
                  <a:pos x="245" y="524"/>
                </a:cxn>
                <a:cxn ang="0">
                  <a:pos x="287" y="590"/>
                </a:cxn>
                <a:cxn ang="0">
                  <a:pos x="273" y="661"/>
                </a:cxn>
                <a:cxn ang="0">
                  <a:pos x="230" y="721"/>
                </a:cxn>
                <a:cxn ang="0">
                  <a:pos x="153" y="710"/>
                </a:cxn>
                <a:cxn ang="0">
                  <a:pos x="75" y="731"/>
                </a:cxn>
                <a:cxn ang="0">
                  <a:pos x="0" y="753"/>
                </a:cxn>
                <a:cxn ang="0">
                  <a:pos x="27" y="832"/>
                </a:cxn>
                <a:cxn ang="0">
                  <a:pos x="55" y="912"/>
                </a:cxn>
                <a:cxn ang="0">
                  <a:pos x="79" y="993"/>
                </a:cxn>
                <a:cxn ang="0">
                  <a:pos x="114" y="1056"/>
                </a:cxn>
                <a:cxn ang="0">
                  <a:pos x="79" y="1134"/>
                </a:cxn>
                <a:cxn ang="0">
                  <a:pos x="83" y="1215"/>
                </a:cxn>
                <a:cxn ang="0">
                  <a:pos x="59" y="1280"/>
                </a:cxn>
                <a:cxn ang="0">
                  <a:pos x="133" y="1306"/>
                </a:cxn>
                <a:cxn ang="0">
                  <a:pos x="186" y="1303"/>
                </a:cxn>
                <a:cxn ang="0">
                  <a:pos x="243" y="1360"/>
                </a:cxn>
                <a:cxn ang="0">
                  <a:pos x="306" y="1411"/>
                </a:cxn>
                <a:cxn ang="0">
                  <a:pos x="360" y="1468"/>
                </a:cxn>
                <a:cxn ang="0">
                  <a:pos x="336" y="1550"/>
                </a:cxn>
                <a:cxn ang="0">
                  <a:pos x="314" y="1637"/>
                </a:cxn>
                <a:cxn ang="0">
                  <a:pos x="435" y="1609"/>
                </a:cxn>
                <a:cxn ang="0">
                  <a:pos x="517" y="1612"/>
                </a:cxn>
                <a:cxn ang="0">
                  <a:pos x="600" y="1626"/>
                </a:cxn>
              </a:cxnLst>
              <a:rect l="0" t="0" r="r" b="b"/>
              <a:pathLst>
                <a:path w="842" h="1637">
                  <a:moveTo>
                    <a:pt x="600" y="1626"/>
                  </a:moveTo>
                  <a:lnTo>
                    <a:pt x="653" y="1569"/>
                  </a:lnTo>
                  <a:lnTo>
                    <a:pt x="693" y="1500"/>
                  </a:lnTo>
                  <a:lnTo>
                    <a:pt x="735" y="1435"/>
                  </a:lnTo>
                  <a:lnTo>
                    <a:pt x="842" y="1342"/>
                  </a:lnTo>
                  <a:lnTo>
                    <a:pt x="769" y="1348"/>
                  </a:lnTo>
                  <a:lnTo>
                    <a:pt x="702" y="1396"/>
                  </a:lnTo>
                  <a:lnTo>
                    <a:pt x="633" y="1352"/>
                  </a:lnTo>
                  <a:lnTo>
                    <a:pt x="600" y="1286"/>
                  </a:lnTo>
                  <a:lnTo>
                    <a:pt x="603" y="1223"/>
                  </a:lnTo>
                  <a:lnTo>
                    <a:pt x="605" y="1151"/>
                  </a:lnTo>
                  <a:lnTo>
                    <a:pt x="617" y="1065"/>
                  </a:lnTo>
                  <a:lnTo>
                    <a:pt x="629" y="981"/>
                  </a:lnTo>
                  <a:lnTo>
                    <a:pt x="608" y="911"/>
                  </a:lnTo>
                  <a:lnTo>
                    <a:pt x="617" y="866"/>
                  </a:lnTo>
                  <a:lnTo>
                    <a:pt x="682" y="819"/>
                  </a:lnTo>
                  <a:lnTo>
                    <a:pt x="657" y="775"/>
                  </a:lnTo>
                  <a:lnTo>
                    <a:pt x="580" y="743"/>
                  </a:lnTo>
                  <a:lnTo>
                    <a:pt x="603" y="683"/>
                  </a:lnTo>
                  <a:lnTo>
                    <a:pt x="676" y="670"/>
                  </a:lnTo>
                  <a:lnTo>
                    <a:pt x="682" y="590"/>
                  </a:lnTo>
                  <a:lnTo>
                    <a:pt x="690" y="510"/>
                  </a:lnTo>
                  <a:lnTo>
                    <a:pt x="726" y="433"/>
                  </a:lnTo>
                  <a:lnTo>
                    <a:pt x="702" y="351"/>
                  </a:lnTo>
                  <a:lnTo>
                    <a:pt x="681" y="267"/>
                  </a:lnTo>
                  <a:lnTo>
                    <a:pt x="642" y="193"/>
                  </a:lnTo>
                  <a:lnTo>
                    <a:pt x="589" y="124"/>
                  </a:lnTo>
                  <a:lnTo>
                    <a:pt x="517" y="0"/>
                  </a:lnTo>
                  <a:lnTo>
                    <a:pt x="394" y="85"/>
                  </a:lnTo>
                  <a:lnTo>
                    <a:pt x="323" y="128"/>
                  </a:lnTo>
                  <a:lnTo>
                    <a:pt x="250" y="170"/>
                  </a:lnTo>
                  <a:lnTo>
                    <a:pt x="186" y="225"/>
                  </a:lnTo>
                  <a:lnTo>
                    <a:pt x="245" y="350"/>
                  </a:lnTo>
                  <a:lnTo>
                    <a:pt x="243" y="436"/>
                  </a:lnTo>
                  <a:lnTo>
                    <a:pt x="245" y="524"/>
                  </a:lnTo>
                  <a:lnTo>
                    <a:pt x="287" y="590"/>
                  </a:lnTo>
                  <a:lnTo>
                    <a:pt x="273" y="661"/>
                  </a:lnTo>
                  <a:lnTo>
                    <a:pt x="230" y="721"/>
                  </a:lnTo>
                  <a:lnTo>
                    <a:pt x="153" y="710"/>
                  </a:lnTo>
                  <a:lnTo>
                    <a:pt x="75" y="731"/>
                  </a:lnTo>
                  <a:lnTo>
                    <a:pt x="0" y="753"/>
                  </a:lnTo>
                  <a:lnTo>
                    <a:pt x="27" y="832"/>
                  </a:lnTo>
                  <a:lnTo>
                    <a:pt x="55" y="912"/>
                  </a:lnTo>
                  <a:lnTo>
                    <a:pt x="79" y="993"/>
                  </a:lnTo>
                  <a:lnTo>
                    <a:pt x="114" y="1056"/>
                  </a:lnTo>
                  <a:lnTo>
                    <a:pt x="79" y="1134"/>
                  </a:lnTo>
                  <a:lnTo>
                    <a:pt x="83" y="1215"/>
                  </a:lnTo>
                  <a:lnTo>
                    <a:pt x="59" y="1280"/>
                  </a:lnTo>
                  <a:lnTo>
                    <a:pt x="133" y="1306"/>
                  </a:lnTo>
                  <a:lnTo>
                    <a:pt x="186" y="1303"/>
                  </a:lnTo>
                  <a:lnTo>
                    <a:pt x="243" y="1360"/>
                  </a:lnTo>
                  <a:lnTo>
                    <a:pt x="306" y="1411"/>
                  </a:lnTo>
                  <a:lnTo>
                    <a:pt x="360" y="1468"/>
                  </a:lnTo>
                  <a:lnTo>
                    <a:pt x="336" y="1550"/>
                  </a:lnTo>
                  <a:lnTo>
                    <a:pt x="314" y="1637"/>
                  </a:lnTo>
                  <a:lnTo>
                    <a:pt x="435" y="1609"/>
                  </a:lnTo>
                  <a:lnTo>
                    <a:pt x="517" y="1612"/>
                  </a:lnTo>
                  <a:lnTo>
                    <a:pt x="600" y="1626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58" name="Freeform 310"/>
            <p:cNvSpPr>
              <a:spLocks/>
            </p:cNvSpPr>
            <p:nvPr/>
          </p:nvSpPr>
          <p:spPr bwMode="auto">
            <a:xfrm>
              <a:off x="4160" y="1620"/>
              <a:ext cx="196" cy="146"/>
            </a:xfrm>
            <a:custGeom>
              <a:avLst/>
              <a:gdLst/>
              <a:ahLst/>
              <a:cxnLst>
                <a:cxn ang="0">
                  <a:pos x="140" y="507"/>
                </a:cxn>
                <a:cxn ang="0">
                  <a:pos x="209" y="470"/>
                </a:cxn>
                <a:cxn ang="0">
                  <a:pos x="283" y="450"/>
                </a:cxn>
                <a:cxn ang="0">
                  <a:pos x="341" y="491"/>
                </a:cxn>
                <a:cxn ang="0">
                  <a:pos x="436" y="582"/>
                </a:cxn>
                <a:cxn ang="0">
                  <a:pos x="508" y="543"/>
                </a:cxn>
                <a:cxn ang="0">
                  <a:pos x="587" y="556"/>
                </a:cxn>
                <a:cxn ang="0">
                  <a:pos x="621" y="482"/>
                </a:cxn>
                <a:cxn ang="0">
                  <a:pos x="677" y="429"/>
                </a:cxn>
                <a:cxn ang="0">
                  <a:pos x="749" y="297"/>
                </a:cxn>
                <a:cxn ang="0">
                  <a:pos x="753" y="245"/>
                </a:cxn>
                <a:cxn ang="0">
                  <a:pos x="749" y="237"/>
                </a:cxn>
                <a:cxn ang="0">
                  <a:pos x="782" y="118"/>
                </a:cxn>
                <a:cxn ang="0">
                  <a:pos x="698" y="94"/>
                </a:cxn>
                <a:cxn ang="0">
                  <a:pos x="626" y="97"/>
                </a:cxn>
                <a:cxn ang="0">
                  <a:pos x="580" y="159"/>
                </a:cxn>
                <a:cxn ang="0">
                  <a:pos x="525" y="103"/>
                </a:cxn>
                <a:cxn ang="0">
                  <a:pos x="480" y="35"/>
                </a:cxn>
                <a:cxn ang="0">
                  <a:pos x="451" y="0"/>
                </a:cxn>
                <a:cxn ang="0">
                  <a:pos x="380" y="34"/>
                </a:cxn>
                <a:cxn ang="0">
                  <a:pos x="306" y="60"/>
                </a:cxn>
                <a:cxn ang="0">
                  <a:pos x="258" y="125"/>
                </a:cxn>
                <a:cxn ang="0">
                  <a:pos x="196" y="180"/>
                </a:cxn>
                <a:cxn ang="0">
                  <a:pos x="105" y="298"/>
                </a:cxn>
                <a:cxn ang="0">
                  <a:pos x="39" y="347"/>
                </a:cxn>
                <a:cxn ang="0">
                  <a:pos x="0" y="415"/>
                </a:cxn>
                <a:cxn ang="0">
                  <a:pos x="9" y="491"/>
                </a:cxn>
                <a:cxn ang="0">
                  <a:pos x="63" y="524"/>
                </a:cxn>
                <a:cxn ang="0">
                  <a:pos x="140" y="507"/>
                </a:cxn>
              </a:cxnLst>
              <a:rect l="0" t="0" r="r" b="b"/>
              <a:pathLst>
                <a:path w="782" h="582">
                  <a:moveTo>
                    <a:pt x="140" y="507"/>
                  </a:moveTo>
                  <a:lnTo>
                    <a:pt x="209" y="470"/>
                  </a:lnTo>
                  <a:lnTo>
                    <a:pt x="283" y="450"/>
                  </a:lnTo>
                  <a:lnTo>
                    <a:pt x="341" y="491"/>
                  </a:lnTo>
                  <a:lnTo>
                    <a:pt x="436" y="582"/>
                  </a:lnTo>
                  <a:lnTo>
                    <a:pt x="508" y="543"/>
                  </a:lnTo>
                  <a:lnTo>
                    <a:pt x="587" y="556"/>
                  </a:lnTo>
                  <a:lnTo>
                    <a:pt x="621" y="482"/>
                  </a:lnTo>
                  <a:lnTo>
                    <a:pt x="677" y="429"/>
                  </a:lnTo>
                  <a:lnTo>
                    <a:pt x="749" y="297"/>
                  </a:lnTo>
                  <a:lnTo>
                    <a:pt x="753" y="245"/>
                  </a:lnTo>
                  <a:lnTo>
                    <a:pt x="749" y="237"/>
                  </a:lnTo>
                  <a:lnTo>
                    <a:pt x="782" y="118"/>
                  </a:lnTo>
                  <a:lnTo>
                    <a:pt x="698" y="94"/>
                  </a:lnTo>
                  <a:lnTo>
                    <a:pt x="626" y="97"/>
                  </a:lnTo>
                  <a:lnTo>
                    <a:pt x="580" y="159"/>
                  </a:lnTo>
                  <a:lnTo>
                    <a:pt x="525" y="103"/>
                  </a:lnTo>
                  <a:lnTo>
                    <a:pt x="480" y="35"/>
                  </a:lnTo>
                  <a:lnTo>
                    <a:pt x="451" y="0"/>
                  </a:lnTo>
                  <a:lnTo>
                    <a:pt x="380" y="34"/>
                  </a:lnTo>
                  <a:lnTo>
                    <a:pt x="306" y="60"/>
                  </a:lnTo>
                  <a:lnTo>
                    <a:pt x="258" y="125"/>
                  </a:lnTo>
                  <a:lnTo>
                    <a:pt x="196" y="180"/>
                  </a:lnTo>
                  <a:lnTo>
                    <a:pt x="105" y="298"/>
                  </a:lnTo>
                  <a:lnTo>
                    <a:pt x="39" y="347"/>
                  </a:lnTo>
                  <a:lnTo>
                    <a:pt x="0" y="415"/>
                  </a:lnTo>
                  <a:lnTo>
                    <a:pt x="9" y="491"/>
                  </a:lnTo>
                  <a:lnTo>
                    <a:pt x="63" y="524"/>
                  </a:lnTo>
                  <a:lnTo>
                    <a:pt x="140" y="507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59" name="Freeform 311"/>
            <p:cNvSpPr>
              <a:spLocks/>
            </p:cNvSpPr>
            <p:nvPr/>
          </p:nvSpPr>
          <p:spPr bwMode="auto">
            <a:xfrm>
              <a:off x="4269" y="1679"/>
              <a:ext cx="217" cy="179"/>
            </a:xfrm>
            <a:custGeom>
              <a:avLst/>
              <a:gdLst/>
              <a:ahLst/>
              <a:cxnLst>
                <a:cxn ang="0">
                  <a:pos x="740" y="541"/>
                </a:cxn>
                <a:cxn ang="0">
                  <a:pos x="672" y="578"/>
                </a:cxn>
                <a:cxn ang="0">
                  <a:pos x="608" y="625"/>
                </a:cxn>
                <a:cxn ang="0">
                  <a:pos x="535" y="662"/>
                </a:cxn>
                <a:cxn ang="0">
                  <a:pos x="480" y="717"/>
                </a:cxn>
                <a:cxn ang="0">
                  <a:pos x="419" y="677"/>
                </a:cxn>
                <a:cxn ang="0">
                  <a:pos x="390" y="617"/>
                </a:cxn>
                <a:cxn ang="0">
                  <a:pos x="345" y="599"/>
                </a:cxn>
                <a:cxn ang="0">
                  <a:pos x="287" y="541"/>
                </a:cxn>
                <a:cxn ang="0">
                  <a:pos x="216" y="502"/>
                </a:cxn>
                <a:cxn ang="0">
                  <a:pos x="209" y="416"/>
                </a:cxn>
                <a:cxn ang="0">
                  <a:pos x="156" y="370"/>
                </a:cxn>
                <a:cxn ang="0">
                  <a:pos x="0" y="349"/>
                </a:cxn>
                <a:cxn ang="0">
                  <a:pos x="72" y="310"/>
                </a:cxn>
                <a:cxn ang="0">
                  <a:pos x="151" y="323"/>
                </a:cxn>
                <a:cxn ang="0">
                  <a:pos x="185" y="249"/>
                </a:cxn>
                <a:cxn ang="0">
                  <a:pos x="241" y="196"/>
                </a:cxn>
                <a:cxn ang="0">
                  <a:pos x="313" y="64"/>
                </a:cxn>
                <a:cxn ang="0">
                  <a:pos x="317" y="12"/>
                </a:cxn>
                <a:cxn ang="0">
                  <a:pos x="423" y="0"/>
                </a:cxn>
                <a:cxn ang="0">
                  <a:pos x="452" y="83"/>
                </a:cxn>
                <a:cxn ang="0">
                  <a:pos x="487" y="148"/>
                </a:cxn>
                <a:cxn ang="0">
                  <a:pos x="564" y="142"/>
                </a:cxn>
                <a:cxn ang="0">
                  <a:pos x="617" y="194"/>
                </a:cxn>
                <a:cxn ang="0">
                  <a:pos x="696" y="209"/>
                </a:cxn>
                <a:cxn ang="0">
                  <a:pos x="725" y="286"/>
                </a:cxn>
                <a:cxn ang="0">
                  <a:pos x="793" y="261"/>
                </a:cxn>
                <a:cxn ang="0">
                  <a:pos x="867" y="295"/>
                </a:cxn>
                <a:cxn ang="0">
                  <a:pos x="862" y="374"/>
                </a:cxn>
                <a:cxn ang="0">
                  <a:pos x="817" y="422"/>
                </a:cxn>
                <a:cxn ang="0">
                  <a:pos x="744" y="448"/>
                </a:cxn>
                <a:cxn ang="0">
                  <a:pos x="740" y="541"/>
                </a:cxn>
              </a:cxnLst>
              <a:rect l="0" t="0" r="r" b="b"/>
              <a:pathLst>
                <a:path w="867" h="717">
                  <a:moveTo>
                    <a:pt x="740" y="541"/>
                  </a:moveTo>
                  <a:lnTo>
                    <a:pt x="672" y="578"/>
                  </a:lnTo>
                  <a:lnTo>
                    <a:pt x="608" y="625"/>
                  </a:lnTo>
                  <a:lnTo>
                    <a:pt x="535" y="662"/>
                  </a:lnTo>
                  <a:lnTo>
                    <a:pt x="480" y="717"/>
                  </a:lnTo>
                  <a:lnTo>
                    <a:pt x="419" y="677"/>
                  </a:lnTo>
                  <a:lnTo>
                    <a:pt x="390" y="617"/>
                  </a:lnTo>
                  <a:lnTo>
                    <a:pt x="345" y="599"/>
                  </a:lnTo>
                  <a:lnTo>
                    <a:pt x="287" y="541"/>
                  </a:lnTo>
                  <a:lnTo>
                    <a:pt x="216" y="502"/>
                  </a:lnTo>
                  <a:lnTo>
                    <a:pt x="209" y="416"/>
                  </a:lnTo>
                  <a:lnTo>
                    <a:pt x="156" y="370"/>
                  </a:lnTo>
                  <a:lnTo>
                    <a:pt x="0" y="349"/>
                  </a:lnTo>
                  <a:lnTo>
                    <a:pt x="72" y="310"/>
                  </a:lnTo>
                  <a:lnTo>
                    <a:pt x="151" y="323"/>
                  </a:lnTo>
                  <a:lnTo>
                    <a:pt x="185" y="249"/>
                  </a:lnTo>
                  <a:lnTo>
                    <a:pt x="241" y="196"/>
                  </a:lnTo>
                  <a:lnTo>
                    <a:pt x="313" y="64"/>
                  </a:lnTo>
                  <a:lnTo>
                    <a:pt x="317" y="12"/>
                  </a:lnTo>
                  <a:lnTo>
                    <a:pt x="423" y="0"/>
                  </a:lnTo>
                  <a:lnTo>
                    <a:pt x="452" y="83"/>
                  </a:lnTo>
                  <a:lnTo>
                    <a:pt x="487" y="148"/>
                  </a:lnTo>
                  <a:lnTo>
                    <a:pt x="564" y="142"/>
                  </a:lnTo>
                  <a:lnTo>
                    <a:pt x="617" y="194"/>
                  </a:lnTo>
                  <a:lnTo>
                    <a:pt x="696" y="209"/>
                  </a:lnTo>
                  <a:lnTo>
                    <a:pt x="725" y="286"/>
                  </a:lnTo>
                  <a:lnTo>
                    <a:pt x="793" y="261"/>
                  </a:lnTo>
                  <a:lnTo>
                    <a:pt x="867" y="295"/>
                  </a:lnTo>
                  <a:lnTo>
                    <a:pt x="862" y="374"/>
                  </a:lnTo>
                  <a:lnTo>
                    <a:pt x="817" y="422"/>
                  </a:lnTo>
                  <a:lnTo>
                    <a:pt x="744" y="448"/>
                  </a:lnTo>
                  <a:lnTo>
                    <a:pt x="740" y="541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60" name="Freeform 312"/>
            <p:cNvSpPr>
              <a:spLocks/>
            </p:cNvSpPr>
            <p:nvPr/>
          </p:nvSpPr>
          <p:spPr bwMode="auto">
            <a:xfrm>
              <a:off x="4616" y="1577"/>
              <a:ext cx="244" cy="303"/>
            </a:xfrm>
            <a:custGeom>
              <a:avLst/>
              <a:gdLst/>
              <a:ahLst/>
              <a:cxnLst>
                <a:cxn ang="0">
                  <a:pos x="977" y="828"/>
                </a:cxn>
                <a:cxn ang="0">
                  <a:pos x="938" y="754"/>
                </a:cxn>
                <a:cxn ang="0">
                  <a:pos x="899" y="678"/>
                </a:cxn>
                <a:cxn ang="0">
                  <a:pos x="858" y="602"/>
                </a:cxn>
                <a:cxn ang="0">
                  <a:pos x="815" y="529"/>
                </a:cxn>
                <a:cxn ang="0">
                  <a:pos x="771" y="455"/>
                </a:cxn>
                <a:cxn ang="0">
                  <a:pos x="733" y="380"/>
                </a:cxn>
                <a:cxn ang="0">
                  <a:pos x="688" y="306"/>
                </a:cxn>
                <a:cxn ang="0">
                  <a:pos x="693" y="251"/>
                </a:cxn>
                <a:cxn ang="0">
                  <a:pos x="761" y="295"/>
                </a:cxn>
                <a:cxn ang="0">
                  <a:pos x="785" y="226"/>
                </a:cxn>
                <a:cxn ang="0">
                  <a:pos x="799" y="138"/>
                </a:cxn>
                <a:cxn ang="0">
                  <a:pos x="792" y="0"/>
                </a:cxn>
                <a:cxn ang="0">
                  <a:pos x="718" y="29"/>
                </a:cxn>
                <a:cxn ang="0">
                  <a:pos x="645" y="52"/>
                </a:cxn>
                <a:cxn ang="0">
                  <a:pos x="576" y="47"/>
                </a:cxn>
                <a:cxn ang="0">
                  <a:pos x="544" y="129"/>
                </a:cxn>
                <a:cxn ang="0">
                  <a:pos x="520" y="209"/>
                </a:cxn>
                <a:cxn ang="0">
                  <a:pos x="455" y="258"/>
                </a:cxn>
                <a:cxn ang="0">
                  <a:pos x="403" y="327"/>
                </a:cxn>
                <a:cxn ang="0">
                  <a:pos x="335" y="351"/>
                </a:cxn>
                <a:cxn ang="0">
                  <a:pos x="275" y="408"/>
                </a:cxn>
                <a:cxn ang="0">
                  <a:pos x="213" y="435"/>
                </a:cxn>
                <a:cxn ang="0">
                  <a:pos x="149" y="397"/>
                </a:cxn>
                <a:cxn ang="0">
                  <a:pos x="37" y="344"/>
                </a:cxn>
                <a:cxn ang="0">
                  <a:pos x="48" y="427"/>
                </a:cxn>
                <a:cxn ang="0">
                  <a:pos x="9" y="501"/>
                </a:cxn>
                <a:cxn ang="0">
                  <a:pos x="0" y="608"/>
                </a:cxn>
                <a:cxn ang="0">
                  <a:pos x="24" y="686"/>
                </a:cxn>
                <a:cxn ang="0">
                  <a:pos x="52" y="766"/>
                </a:cxn>
                <a:cxn ang="0">
                  <a:pos x="101" y="836"/>
                </a:cxn>
                <a:cxn ang="0">
                  <a:pos x="150" y="907"/>
                </a:cxn>
                <a:cxn ang="0">
                  <a:pos x="101" y="935"/>
                </a:cxn>
                <a:cxn ang="0">
                  <a:pos x="116" y="981"/>
                </a:cxn>
                <a:cxn ang="0">
                  <a:pos x="144" y="1046"/>
                </a:cxn>
                <a:cxn ang="0">
                  <a:pos x="209" y="1058"/>
                </a:cxn>
                <a:cxn ang="0">
                  <a:pos x="192" y="1130"/>
                </a:cxn>
                <a:cxn ang="0">
                  <a:pos x="182" y="1190"/>
                </a:cxn>
                <a:cxn ang="0">
                  <a:pos x="242" y="1211"/>
                </a:cxn>
                <a:cxn ang="0">
                  <a:pos x="294" y="1154"/>
                </a:cxn>
                <a:cxn ang="0">
                  <a:pos x="370" y="1177"/>
                </a:cxn>
                <a:cxn ang="0">
                  <a:pos x="460" y="1145"/>
                </a:cxn>
                <a:cxn ang="0">
                  <a:pos x="481" y="1032"/>
                </a:cxn>
                <a:cxn ang="0">
                  <a:pos x="484" y="945"/>
                </a:cxn>
                <a:cxn ang="0">
                  <a:pos x="491" y="859"/>
                </a:cxn>
                <a:cxn ang="0">
                  <a:pos x="563" y="824"/>
                </a:cxn>
                <a:cxn ang="0">
                  <a:pos x="640" y="800"/>
                </a:cxn>
                <a:cxn ang="0">
                  <a:pos x="685" y="742"/>
                </a:cxn>
                <a:cxn ang="0">
                  <a:pos x="753" y="779"/>
                </a:cxn>
                <a:cxn ang="0">
                  <a:pos x="820" y="826"/>
                </a:cxn>
                <a:cxn ang="0">
                  <a:pos x="899" y="826"/>
                </a:cxn>
                <a:cxn ang="0">
                  <a:pos x="977" y="828"/>
                </a:cxn>
              </a:cxnLst>
              <a:rect l="0" t="0" r="r" b="b"/>
              <a:pathLst>
                <a:path w="977" h="1211">
                  <a:moveTo>
                    <a:pt x="977" y="828"/>
                  </a:moveTo>
                  <a:lnTo>
                    <a:pt x="938" y="754"/>
                  </a:lnTo>
                  <a:lnTo>
                    <a:pt x="899" y="678"/>
                  </a:lnTo>
                  <a:lnTo>
                    <a:pt x="858" y="602"/>
                  </a:lnTo>
                  <a:lnTo>
                    <a:pt x="815" y="529"/>
                  </a:lnTo>
                  <a:lnTo>
                    <a:pt x="771" y="455"/>
                  </a:lnTo>
                  <a:lnTo>
                    <a:pt x="733" y="380"/>
                  </a:lnTo>
                  <a:lnTo>
                    <a:pt x="688" y="306"/>
                  </a:lnTo>
                  <a:lnTo>
                    <a:pt x="693" y="251"/>
                  </a:lnTo>
                  <a:lnTo>
                    <a:pt x="761" y="295"/>
                  </a:lnTo>
                  <a:lnTo>
                    <a:pt x="785" y="226"/>
                  </a:lnTo>
                  <a:lnTo>
                    <a:pt x="799" y="138"/>
                  </a:lnTo>
                  <a:lnTo>
                    <a:pt x="792" y="0"/>
                  </a:lnTo>
                  <a:lnTo>
                    <a:pt x="718" y="29"/>
                  </a:lnTo>
                  <a:lnTo>
                    <a:pt x="645" y="52"/>
                  </a:lnTo>
                  <a:lnTo>
                    <a:pt x="576" y="47"/>
                  </a:lnTo>
                  <a:lnTo>
                    <a:pt x="544" y="129"/>
                  </a:lnTo>
                  <a:lnTo>
                    <a:pt x="520" y="209"/>
                  </a:lnTo>
                  <a:lnTo>
                    <a:pt x="455" y="258"/>
                  </a:lnTo>
                  <a:lnTo>
                    <a:pt x="403" y="327"/>
                  </a:lnTo>
                  <a:lnTo>
                    <a:pt x="335" y="351"/>
                  </a:lnTo>
                  <a:lnTo>
                    <a:pt x="275" y="408"/>
                  </a:lnTo>
                  <a:lnTo>
                    <a:pt x="213" y="435"/>
                  </a:lnTo>
                  <a:lnTo>
                    <a:pt x="149" y="397"/>
                  </a:lnTo>
                  <a:lnTo>
                    <a:pt x="37" y="344"/>
                  </a:lnTo>
                  <a:lnTo>
                    <a:pt x="48" y="427"/>
                  </a:lnTo>
                  <a:lnTo>
                    <a:pt x="9" y="501"/>
                  </a:lnTo>
                  <a:lnTo>
                    <a:pt x="0" y="608"/>
                  </a:lnTo>
                  <a:lnTo>
                    <a:pt x="24" y="686"/>
                  </a:lnTo>
                  <a:lnTo>
                    <a:pt x="52" y="766"/>
                  </a:lnTo>
                  <a:lnTo>
                    <a:pt x="101" y="836"/>
                  </a:lnTo>
                  <a:lnTo>
                    <a:pt x="150" y="907"/>
                  </a:lnTo>
                  <a:lnTo>
                    <a:pt x="101" y="935"/>
                  </a:lnTo>
                  <a:lnTo>
                    <a:pt x="116" y="981"/>
                  </a:lnTo>
                  <a:lnTo>
                    <a:pt x="144" y="1046"/>
                  </a:lnTo>
                  <a:lnTo>
                    <a:pt x="209" y="1058"/>
                  </a:lnTo>
                  <a:lnTo>
                    <a:pt x="192" y="1130"/>
                  </a:lnTo>
                  <a:lnTo>
                    <a:pt x="182" y="1190"/>
                  </a:lnTo>
                  <a:lnTo>
                    <a:pt x="242" y="1211"/>
                  </a:lnTo>
                  <a:lnTo>
                    <a:pt x="294" y="1154"/>
                  </a:lnTo>
                  <a:lnTo>
                    <a:pt x="370" y="1177"/>
                  </a:lnTo>
                  <a:lnTo>
                    <a:pt x="460" y="1145"/>
                  </a:lnTo>
                  <a:lnTo>
                    <a:pt x="481" y="1032"/>
                  </a:lnTo>
                  <a:lnTo>
                    <a:pt x="484" y="945"/>
                  </a:lnTo>
                  <a:lnTo>
                    <a:pt x="491" y="859"/>
                  </a:lnTo>
                  <a:lnTo>
                    <a:pt x="563" y="824"/>
                  </a:lnTo>
                  <a:lnTo>
                    <a:pt x="640" y="800"/>
                  </a:lnTo>
                  <a:lnTo>
                    <a:pt x="685" y="742"/>
                  </a:lnTo>
                  <a:lnTo>
                    <a:pt x="753" y="779"/>
                  </a:lnTo>
                  <a:lnTo>
                    <a:pt x="820" y="826"/>
                  </a:lnTo>
                  <a:lnTo>
                    <a:pt x="899" y="826"/>
                  </a:lnTo>
                  <a:lnTo>
                    <a:pt x="977" y="828"/>
                  </a:lnTo>
                </a:path>
              </a:pathLst>
            </a:custGeom>
            <a:solidFill>
              <a:schemeClr val="bg1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61" name="Freeform 313"/>
            <p:cNvSpPr>
              <a:spLocks/>
            </p:cNvSpPr>
            <p:nvPr/>
          </p:nvSpPr>
          <p:spPr bwMode="auto">
            <a:xfrm>
              <a:off x="3998" y="1623"/>
              <a:ext cx="123" cy="193"/>
            </a:xfrm>
            <a:custGeom>
              <a:avLst/>
              <a:gdLst/>
              <a:ahLst/>
              <a:cxnLst>
                <a:cxn ang="0">
                  <a:pos x="427" y="671"/>
                </a:cxn>
                <a:cxn ang="0">
                  <a:pos x="452" y="594"/>
                </a:cxn>
                <a:cxn ang="0">
                  <a:pos x="472" y="521"/>
                </a:cxn>
                <a:cxn ang="0">
                  <a:pos x="494" y="451"/>
                </a:cxn>
                <a:cxn ang="0">
                  <a:pos x="417" y="437"/>
                </a:cxn>
                <a:cxn ang="0">
                  <a:pos x="348" y="408"/>
                </a:cxn>
                <a:cxn ang="0">
                  <a:pos x="388" y="333"/>
                </a:cxn>
                <a:cxn ang="0">
                  <a:pos x="348" y="258"/>
                </a:cxn>
                <a:cxn ang="0">
                  <a:pos x="345" y="175"/>
                </a:cxn>
                <a:cxn ang="0">
                  <a:pos x="291" y="147"/>
                </a:cxn>
                <a:cxn ang="0">
                  <a:pos x="222" y="126"/>
                </a:cxn>
                <a:cxn ang="0">
                  <a:pos x="246" y="50"/>
                </a:cxn>
                <a:cxn ang="0">
                  <a:pos x="175" y="0"/>
                </a:cxn>
                <a:cxn ang="0">
                  <a:pos x="102" y="42"/>
                </a:cxn>
                <a:cxn ang="0">
                  <a:pos x="73" y="125"/>
                </a:cxn>
                <a:cxn ang="0">
                  <a:pos x="25" y="194"/>
                </a:cxn>
                <a:cxn ang="0">
                  <a:pos x="0" y="275"/>
                </a:cxn>
                <a:cxn ang="0">
                  <a:pos x="63" y="425"/>
                </a:cxn>
                <a:cxn ang="0">
                  <a:pos x="101" y="501"/>
                </a:cxn>
                <a:cxn ang="0">
                  <a:pos x="134" y="581"/>
                </a:cxn>
                <a:cxn ang="0">
                  <a:pos x="194" y="617"/>
                </a:cxn>
                <a:cxn ang="0">
                  <a:pos x="222" y="694"/>
                </a:cxn>
                <a:cxn ang="0">
                  <a:pos x="234" y="774"/>
                </a:cxn>
                <a:cxn ang="0">
                  <a:pos x="300" y="725"/>
                </a:cxn>
                <a:cxn ang="0">
                  <a:pos x="427" y="671"/>
                </a:cxn>
              </a:cxnLst>
              <a:rect l="0" t="0" r="r" b="b"/>
              <a:pathLst>
                <a:path w="494" h="774">
                  <a:moveTo>
                    <a:pt x="427" y="671"/>
                  </a:moveTo>
                  <a:lnTo>
                    <a:pt x="452" y="594"/>
                  </a:lnTo>
                  <a:lnTo>
                    <a:pt x="472" y="521"/>
                  </a:lnTo>
                  <a:lnTo>
                    <a:pt x="494" y="451"/>
                  </a:lnTo>
                  <a:lnTo>
                    <a:pt x="417" y="437"/>
                  </a:lnTo>
                  <a:lnTo>
                    <a:pt x="348" y="408"/>
                  </a:lnTo>
                  <a:lnTo>
                    <a:pt x="388" y="333"/>
                  </a:lnTo>
                  <a:lnTo>
                    <a:pt x="348" y="258"/>
                  </a:lnTo>
                  <a:lnTo>
                    <a:pt x="345" y="175"/>
                  </a:lnTo>
                  <a:lnTo>
                    <a:pt x="291" y="147"/>
                  </a:lnTo>
                  <a:lnTo>
                    <a:pt x="222" y="126"/>
                  </a:lnTo>
                  <a:lnTo>
                    <a:pt x="246" y="50"/>
                  </a:lnTo>
                  <a:lnTo>
                    <a:pt x="175" y="0"/>
                  </a:lnTo>
                  <a:lnTo>
                    <a:pt x="102" y="42"/>
                  </a:lnTo>
                  <a:lnTo>
                    <a:pt x="73" y="125"/>
                  </a:lnTo>
                  <a:lnTo>
                    <a:pt x="25" y="194"/>
                  </a:lnTo>
                  <a:lnTo>
                    <a:pt x="0" y="275"/>
                  </a:lnTo>
                  <a:lnTo>
                    <a:pt x="63" y="425"/>
                  </a:lnTo>
                  <a:lnTo>
                    <a:pt x="101" y="501"/>
                  </a:lnTo>
                  <a:lnTo>
                    <a:pt x="134" y="581"/>
                  </a:lnTo>
                  <a:lnTo>
                    <a:pt x="194" y="617"/>
                  </a:lnTo>
                  <a:lnTo>
                    <a:pt x="222" y="694"/>
                  </a:lnTo>
                  <a:lnTo>
                    <a:pt x="234" y="774"/>
                  </a:lnTo>
                  <a:lnTo>
                    <a:pt x="300" y="725"/>
                  </a:lnTo>
                  <a:lnTo>
                    <a:pt x="427" y="671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62" name="Freeform 314"/>
            <p:cNvSpPr>
              <a:spLocks/>
            </p:cNvSpPr>
            <p:nvPr/>
          </p:nvSpPr>
          <p:spPr bwMode="auto">
            <a:xfrm>
              <a:off x="4947" y="1629"/>
              <a:ext cx="261" cy="387"/>
            </a:xfrm>
            <a:custGeom>
              <a:avLst/>
              <a:gdLst/>
              <a:ahLst/>
              <a:cxnLst>
                <a:cxn ang="0">
                  <a:pos x="997" y="1412"/>
                </a:cxn>
                <a:cxn ang="0">
                  <a:pos x="1019" y="1325"/>
                </a:cxn>
                <a:cxn ang="0">
                  <a:pos x="1043" y="1243"/>
                </a:cxn>
                <a:cxn ang="0">
                  <a:pos x="989" y="1186"/>
                </a:cxn>
                <a:cxn ang="0">
                  <a:pos x="926" y="1135"/>
                </a:cxn>
                <a:cxn ang="0">
                  <a:pos x="869" y="1078"/>
                </a:cxn>
                <a:cxn ang="0">
                  <a:pos x="816" y="1081"/>
                </a:cxn>
                <a:cxn ang="0">
                  <a:pos x="742" y="1055"/>
                </a:cxn>
                <a:cxn ang="0">
                  <a:pos x="766" y="990"/>
                </a:cxn>
                <a:cxn ang="0">
                  <a:pos x="762" y="909"/>
                </a:cxn>
                <a:cxn ang="0">
                  <a:pos x="797" y="831"/>
                </a:cxn>
                <a:cxn ang="0">
                  <a:pos x="762" y="768"/>
                </a:cxn>
                <a:cxn ang="0">
                  <a:pos x="738" y="687"/>
                </a:cxn>
                <a:cxn ang="0">
                  <a:pos x="710" y="607"/>
                </a:cxn>
                <a:cxn ang="0">
                  <a:pos x="683" y="528"/>
                </a:cxn>
                <a:cxn ang="0">
                  <a:pos x="758" y="506"/>
                </a:cxn>
                <a:cxn ang="0">
                  <a:pos x="836" y="485"/>
                </a:cxn>
                <a:cxn ang="0">
                  <a:pos x="913" y="496"/>
                </a:cxn>
                <a:cxn ang="0">
                  <a:pos x="956" y="436"/>
                </a:cxn>
                <a:cxn ang="0">
                  <a:pos x="970" y="365"/>
                </a:cxn>
                <a:cxn ang="0">
                  <a:pos x="928" y="299"/>
                </a:cxn>
                <a:cxn ang="0">
                  <a:pos x="926" y="211"/>
                </a:cxn>
                <a:cxn ang="0">
                  <a:pos x="928" y="125"/>
                </a:cxn>
                <a:cxn ang="0">
                  <a:pos x="869" y="0"/>
                </a:cxn>
                <a:cxn ang="0">
                  <a:pos x="783" y="101"/>
                </a:cxn>
                <a:cxn ang="0">
                  <a:pos x="700" y="101"/>
                </a:cxn>
                <a:cxn ang="0">
                  <a:pos x="650" y="157"/>
                </a:cxn>
                <a:cxn ang="0">
                  <a:pos x="583" y="202"/>
                </a:cxn>
                <a:cxn ang="0">
                  <a:pos x="510" y="242"/>
                </a:cxn>
                <a:cxn ang="0">
                  <a:pos x="451" y="300"/>
                </a:cxn>
                <a:cxn ang="0">
                  <a:pos x="421" y="323"/>
                </a:cxn>
                <a:cxn ang="0">
                  <a:pos x="393" y="438"/>
                </a:cxn>
                <a:cxn ang="0">
                  <a:pos x="393" y="504"/>
                </a:cxn>
                <a:cxn ang="0">
                  <a:pos x="396" y="574"/>
                </a:cxn>
                <a:cxn ang="0">
                  <a:pos x="428" y="645"/>
                </a:cxn>
                <a:cxn ang="0">
                  <a:pos x="387" y="715"/>
                </a:cxn>
                <a:cxn ang="0">
                  <a:pos x="348" y="787"/>
                </a:cxn>
                <a:cxn ang="0">
                  <a:pos x="299" y="852"/>
                </a:cxn>
                <a:cxn ang="0">
                  <a:pos x="266" y="919"/>
                </a:cxn>
                <a:cxn ang="0">
                  <a:pos x="194" y="944"/>
                </a:cxn>
                <a:cxn ang="0">
                  <a:pos x="126" y="988"/>
                </a:cxn>
                <a:cxn ang="0">
                  <a:pos x="52" y="969"/>
                </a:cxn>
                <a:cxn ang="0">
                  <a:pos x="0" y="1038"/>
                </a:cxn>
                <a:cxn ang="0">
                  <a:pos x="62" y="1074"/>
                </a:cxn>
                <a:cxn ang="0">
                  <a:pos x="121" y="1113"/>
                </a:cxn>
                <a:cxn ang="0">
                  <a:pos x="155" y="1137"/>
                </a:cxn>
                <a:cxn ang="0">
                  <a:pos x="175" y="1172"/>
                </a:cxn>
                <a:cxn ang="0">
                  <a:pos x="254" y="1171"/>
                </a:cxn>
                <a:cxn ang="0">
                  <a:pos x="299" y="1109"/>
                </a:cxn>
                <a:cxn ang="0">
                  <a:pos x="353" y="1167"/>
                </a:cxn>
                <a:cxn ang="0">
                  <a:pos x="421" y="1199"/>
                </a:cxn>
                <a:cxn ang="0">
                  <a:pos x="496" y="1223"/>
                </a:cxn>
                <a:cxn ang="0">
                  <a:pos x="574" y="1195"/>
                </a:cxn>
                <a:cxn ang="0">
                  <a:pos x="646" y="1218"/>
                </a:cxn>
                <a:cxn ang="0">
                  <a:pos x="690" y="1273"/>
                </a:cxn>
                <a:cxn ang="0">
                  <a:pos x="762" y="1304"/>
                </a:cxn>
                <a:cxn ang="0">
                  <a:pos x="836" y="1335"/>
                </a:cxn>
                <a:cxn ang="0">
                  <a:pos x="855" y="1417"/>
                </a:cxn>
                <a:cxn ang="0">
                  <a:pos x="853" y="1549"/>
                </a:cxn>
                <a:cxn ang="0">
                  <a:pos x="917" y="1493"/>
                </a:cxn>
                <a:cxn ang="0">
                  <a:pos x="997" y="1412"/>
                </a:cxn>
              </a:cxnLst>
              <a:rect l="0" t="0" r="r" b="b"/>
              <a:pathLst>
                <a:path w="1043" h="1549">
                  <a:moveTo>
                    <a:pt x="997" y="1412"/>
                  </a:moveTo>
                  <a:lnTo>
                    <a:pt x="1019" y="1325"/>
                  </a:lnTo>
                  <a:lnTo>
                    <a:pt x="1043" y="1243"/>
                  </a:lnTo>
                  <a:lnTo>
                    <a:pt x="989" y="1186"/>
                  </a:lnTo>
                  <a:lnTo>
                    <a:pt x="926" y="1135"/>
                  </a:lnTo>
                  <a:lnTo>
                    <a:pt x="869" y="1078"/>
                  </a:lnTo>
                  <a:lnTo>
                    <a:pt x="816" y="1081"/>
                  </a:lnTo>
                  <a:lnTo>
                    <a:pt x="742" y="1055"/>
                  </a:lnTo>
                  <a:lnTo>
                    <a:pt x="766" y="990"/>
                  </a:lnTo>
                  <a:lnTo>
                    <a:pt x="762" y="909"/>
                  </a:lnTo>
                  <a:lnTo>
                    <a:pt x="797" y="831"/>
                  </a:lnTo>
                  <a:lnTo>
                    <a:pt x="762" y="768"/>
                  </a:lnTo>
                  <a:lnTo>
                    <a:pt x="738" y="687"/>
                  </a:lnTo>
                  <a:lnTo>
                    <a:pt x="710" y="607"/>
                  </a:lnTo>
                  <a:lnTo>
                    <a:pt x="683" y="528"/>
                  </a:lnTo>
                  <a:lnTo>
                    <a:pt x="758" y="506"/>
                  </a:lnTo>
                  <a:lnTo>
                    <a:pt x="836" y="485"/>
                  </a:lnTo>
                  <a:lnTo>
                    <a:pt x="913" y="496"/>
                  </a:lnTo>
                  <a:lnTo>
                    <a:pt x="956" y="436"/>
                  </a:lnTo>
                  <a:lnTo>
                    <a:pt x="970" y="365"/>
                  </a:lnTo>
                  <a:lnTo>
                    <a:pt x="928" y="299"/>
                  </a:lnTo>
                  <a:lnTo>
                    <a:pt x="926" y="211"/>
                  </a:lnTo>
                  <a:lnTo>
                    <a:pt x="928" y="125"/>
                  </a:lnTo>
                  <a:lnTo>
                    <a:pt x="869" y="0"/>
                  </a:lnTo>
                  <a:lnTo>
                    <a:pt x="783" y="101"/>
                  </a:lnTo>
                  <a:lnTo>
                    <a:pt x="700" y="101"/>
                  </a:lnTo>
                  <a:lnTo>
                    <a:pt x="650" y="157"/>
                  </a:lnTo>
                  <a:lnTo>
                    <a:pt x="583" y="202"/>
                  </a:lnTo>
                  <a:lnTo>
                    <a:pt x="510" y="242"/>
                  </a:lnTo>
                  <a:lnTo>
                    <a:pt x="451" y="300"/>
                  </a:lnTo>
                  <a:lnTo>
                    <a:pt x="421" y="323"/>
                  </a:lnTo>
                  <a:lnTo>
                    <a:pt x="393" y="438"/>
                  </a:lnTo>
                  <a:lnTo>
                    <a:pt x="393" y="504"/>
                  </a:lnTo>
                  <a:lnTo>
                    <a:pt x="396" y="574"/>
                  </a:lnTo>
                  <a:lnTo>
                    <a:pt x="428" y="645"/>
                  </a:lnTo>
                  <a:lnTo>
                    <a:pt x="387" y="715"/>
                  </a:lnTo>
                  <a:lnTo>
                    <a:pt x="348" y="787"/>
                  </a:lnTo>
                  <a:lnTo>
                    <a:pt x="299" y="852"/>
                  </a:lnTo>
                  <a:lnTo>
                    <a:pt x="266" y="919"/>
                  </a:lnTo>
                  <a:lnTo>
                    <a:pt x="194" y="944"/>
                  </a:lnTo>
                  <a:lnTo>
                    <a:pt x="126" y="988"/>
                  </a:lnTo>
                  <a:lnTo>
                    <a:pt x="52" y="969"/>
                  </a:lnTo>
                  <a:lnTo>
                    <a:pt x="0" y="1038"/>
                  </a:lnTo>
                  <a:lnTo>
                    <a:pt x="62" y="1074"/>
                  </a:lnTo>
                  <a:lnTo>
                    <a:pt x="121" y="1113"/>
                  </a:lnTo>
                  <a:lnTo>
                    <a:pt x="155" y="1137"/>
                  </a:lnTo>
                  <a:lnTo>
                    <a:pt x="175" y="1172"/>
                  </a:lnTo>
                  <a:lnTo>
                    <a:pt x="254" y="1171"/>
                  </a:lnTo>
                  <a:lnTo>
                    <a:pt x="299" y="1109"/>
                  </a:lnTo>
                  <a:lnTo>
                    <a:pt x="353" y="1167"/>
                  </a:lnTo>
                  <a:lnTo>
                    <a:pt x="421" y="1199"/>
                  </a:lnTo>
                  <a:lnTo>
                    <a:pt x="496" y="1223"/>
                  </a:lnTo>
                  <a:lnTo>
                    <a:pt x="574" y="1195"/>
                  </a:lnTo>
                  <a:lnTo>
                    <a:pt x="646" y="1218"/>
                  </a:lnTo>
                  <a:lnTo>
                    <a:pt x="690" y="1273"/>
                  </a:lnTo>
                  <a:lnTo>
                    <a:pt x="762" y="1304"/>
                  </a:lnTo>
                  <a:lnTo>
                    <a:pt x="836" y="1335"/>
                  </a:lnTo>
                  <a:lnTo>
                    <a:pt x="855" y="1417"/>
                  </a:lnTo>
                  <a:lnTo>
                    <a:pt x="853" y="1549"/>
                  </a:lnTo>
                  <a:lnTo>
                    <a:pt x="917" y="1493"/>
                  </a:lnTo>
                  <a:lnTo>
                    <a:pt x="997" y="1412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63" name="Freeform 315"/>
            <p:cNvSpPr>
              <a:spLocks/>
            </p:cNvSpPr>
            <p:nvPr/>
          </p:nvSpPr>
          <p:spPr bwMode="auto">
            <a:xfrm>
              <a:off x="4894" y="1600"/>
              <a:ext cx="166" cy="187"/>
            </a:xfrm>
            <a:custGeom>
              <a:avLst/>
              <a:gdLst/>
              <a:ahLst/>
              <a:cxnLst>
                <a:cxn ang="0">
                  <a:pos x="634" y="440"/>
                </a:cxn>
                <a:cxn ang="0">
                  <a:pos x="528" y="496"/>
                </a:cxn>
                <a:cxn ang="0">
                  <a:pos x="456" y="538"/>
                </a:cxn>
                <a:cxn ang="0">
                  <a:pos x="379" y="565"/>
                </a:cxn>
                <a:cxn ang="0">
                  <a:pos x="306" y="602"/>
                </a:cxn>
                <a:cxn ang="0">
                  <a:pos x="241" y="648"/>
                </a:cxn>
                <a:cxn ang="0">
                  <a:pos x="161" y="678"/>
                </a:cxn>
                <a:cxn ang="0">
                  <a:pos x="85" y="710"/>
                </a:cxn>
                <a:cxn ang="0">
                  <a:pos x="13" y="748"/>
                </a:cxn>
                <a:cxn ang="0">
                  <a:pos x="0" y="594"/>
                </a:cxn>
                <a:cxn ang="0">
                  <a:pos x="19" y="510"/>
                </a:cxn>
                <a:cxn ang="0">
                  <a:pos x="13" y="433"/>
                </a:cxn>
                <a:cxn ang="0">
                  <a:pos x="9" y="351"/>
                </a:cxn>
                <a:cxn ang="0">
                  <a:pos x="56" y="280"/>
                </a:cxn>
                <a:cxn ang="0">
                  <a:pos x="76" y="203"/>
                </a:cxn>
                <a:cxn ang="0">
                  <a:pos x="153" y="175"/>
                </a:cxn>
                <a:cxn ang="0">
                  <a:pos x="222" y="130"/>
                </a:cxn>
                <a:cxn ang="0">
                  <a:pos x="289" y="89"/>
                </a:cxn>
                <a:cxn ang="0">
                  <a:pos x="282" y="14"/>
                </a:cxn>
                <a:cxn ang="0">
                  <a:pos x="354" y="0"/>
                </a:cxn>
                <a:cxn ang="0">
                  <a:pos x="425" y="20"/>
                </a:cxn>
                <a:cxn ang="0">
                  <a:pos x="425" y="93"/>
                </a:cxn>
                <a:cxn ang="0">
                  <a:pos x="491" y="138"/>
                </a:cxn>
                <a:cxn ang="0">
                  <a:pos x="524" y="212"/>
                </a:cxn>
                <a:cxn ang="0">
                  <a:pos x="585" y="228"/>
                </a:cxn>
                <a:cxn ang="0">
                  <a:pos x="609" y="287"/>
                </a:cxn>
                <a:cxn ang="0">
                  <a:pos x="664" y="417"/>
                </a:cxn>
                <a:cxn ang="0">
                  <a:pos x="634" y="440"/>
                </a:cxn>
              </a:cxnLst>
              <a:rect l="0" t="0" r="r" b="b"/>
              <a:pathLst>
                <a:path w="664" h="748">
                  <a:moveTo>
                    <a:pt x="634" y="440"/>
                  </a:moveTo>
                  <a:lnTo>
                    <a:pt x="528" y="496"/>
                  </a:lnTo>
                  <a:lnTo>
                    <a:pt x="456" y="538"/>
                  </a:lnTo>
                  <a:lnTo>
                    <a:pt x="379" y="565"/>
                  </a:lnTo>
                  <a:lnTo>
                    <a:pt x="306" y="602"/>
                  </a:lnTo>
                  <a:lnTo>
                    <a:pt x="241" y="648"/>
                  </a:lnTo>
                  <a:lnTo>
                    <a:pt x="161" y="678"/>
                  </a:lnTo>
                  <a:lnTo>
                    <a:pt x="85" y="710"/>
                  </a:lnTo>
                  <a:lnTo>
                    <a:pt x="13" y="748"/>
                  </a:lnTo>
                  <a:lnTo>
                    <a:pt x="0" y="594"/>
                  </a:lnTo>
                  <a:lnTo>
                    <a:pt x="19" y="510"/>
                  </a:lnTo>
                  <a:lnTo>
                    <a:pt x="13" y="433"/>
                  </a:lnTo>
                  <a:lnTo>
                    <a:pt x="9" y="351"/>
                  </a:lnTo>
                  <a:lnTo>
                    <a:pt x="56" y="280"/>
                  </a:lnTo>
                  <a:lnTo>
                    <a:pt x="76" y="203"/>
                  </a:lnTo>
                  <a:lnTo>
                    <a:pt x="153" y="175"/>
                  </a:lnTo>
                  <a:lnTo>
                    <a:pt x="222" y="130"/>
                  </a:lnTo>
                  <a:lnTo>
                    <a:pt x="289" y="89"/>
                  </a:lnTo>
                  <a:lnTo>
                    <a:pt x="282" y="14"/>
                  </a:lnTo>
                  <a:lnTo>
                    <a:pt x="354" y="0"/>
                  </a:lnTo>
                  <a:lnTo>
                    <a:pt x="425" y="20"/>
                  </a:lnTo>
                  <a:lnTo>
                    <a:pt x="425" y="93"/>
                  </a:lnTo>
                  <a:lnTo>
                    <a:pt x="491" y="138"/>
                  </a:lnTo>
                  <a:lnTo>
                    <a:pt x="524" y="212"/>
                  </a:lnTo>
                  <a:lnTo>
                    <a:pt x="585" y="228"/>
                  </a:lnTo>
                  <a:lnTo>
                    <a:pt x="609" y="287"/>
                  </a:lnTo>
                  <a:lnTo>
                    <a:pt x="664" y="417"/>
                  </a:lnTo>
                  <a:lnTo>
                    <a:pt x="634" y="440"/>
                  </a:lnTo>
                </a:path>
              </a:pathLst>
            </a:custGeom>
            <a:solidFill>
              <a:schemeClr val="bg1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64" name="Freeform 316"/>
            <p:cNvSpPr>
              <a:spLocks/>
            </p:cNvSpPr>
            <p:nvPr/>
          </p:nvSpPr>
          <p:spPr bwMode="auto">
            <a:xfrm>
              <a:off x="4467" y="1729"/>
              <a:ext cx="273" cy="228"/>
            </a:xfrm>
            <a:custGeom>
              <a:avLst/>
              <a:gdLst/>
              <a:ahLst/>
              <a:cxnLst>
                <a:cxn ang="0">
                  <a:pos x="1054" y="537"/>
                </a:cxn>
                <a:cxn ang="0">
                  <a:pos x="1078" y="598"/>
                </a:cxn>
                <a:cxn ang="0">
                  <a:pos x="1061" y="679"/>
                </a:cxn>
                <a:cxn ang="0">
                  <a:pos x="1045" y="760"/>
                </a:cxn>
                <a:cxn ang="0">
                  <a:pos x="1089" y="811"/>
                </a:cxn>
                <a:cxn ang="0">
                  <a:pos x="1006" y="819"/>
                </a:cxn>
                <a:cxn ang="0">
                  <a:pos x="904" y="885"/>
                </a:cxn>
                <a:cxn ang="0">
                  <a:pos x="791" y="912"/>
                </a:cxn>
                <a:cxn ang="0">
                  <a:pos x="714" y="891"/>
                </a:cxn>
                <a:cxn ang="0">
                  <a:pos x="642" y="849"/>
                </a:cxn>
                <a:cxn ang="0">
                  <a:pos x="650" y="803"/>
                </a:cxn>
                <a:cxn ang="0">
                  <a:pos x="577" y="768"/>
                </a:cxn>
                <a:cxn ang="0">
                  <a:pos x="514" y="714"/>
                </a:cxn>
                <a:cxn ang="0">
                  <a:pos x="457" y="650"/>
                </a:cxn>
                <a:cxn ang="0">
                  <a:pos x="404" y="594"/>
                </a:cxn>
                <a:cxn ang="0">
                  <a:pos x="325" y="611"/>
                </a:cxn>
                <a:cxn ang="0">
                  <a:pos x="262" y="648"/>
                </a:cxn>
                <a:cxn ang="0">
                  <a:pos x="194" y="694"/>
                </a:cxn>
                <a:cxn ang="0">
                  <a:pos x="117" y="675"/>
                </a:cxn>
                <a:cxn ang="0">
                  <a:pos x="49" y="624"/>
                </a:cxn>
                <a:cxn ang="0">
                  <a:pos x="93" y="565"/>
                </a:cxn>
                <a:cxn ang="0">
                  <a:pos x="0" y="517"/>
                </a:cxn>
                <a:cxn ang="0">
                  <a:pos x="77" y="490"/>
                </a:cxn>
                <a:cxn ang="0">
                  <a:pos x="146" y="448"/>
                </a:cxn>
                <a:cxn ang="0">
                  <a:pos x="219" y="444"/>
                </a:cxn>
                <a:cxn ang="0">
                  <a:pos x="288" y="406"/>
                </a:cxn>
                <a:cxn ang="0">
                  <a:pos x="359" y="367"/>
                </a:cxn>
                <a:cxn ang="0">
                  <a:pos x="417" y="371"/>
                </a:cxn>
                <a:cxn ang="0">
                  <a:pos x="482" y="316"/>
                </a:cxn>
                <a:cxn ang="0">
                  <a:pos x="553" y="357"/>
                </a:cxn>
                <a:cxn ang="0">
                  <a:pos x="553" y="313"/>
                </a:cxn>
                <a:cxn ang="0">
                  <a:pos x="482" y="276"/>
                </a:cxn>
                <a:cxn ang="0">
                  <a:pos x="401" y="263"/>
                </a:cxn>
                <a:cxn ang="0">
                  <a:pos x="325" y="228"/>
                </a:cxn>
                <a:cxn ang="0">
                  <a:pos x="259" y="188"/>
                </a:cxn>
                <a:cxn ang="0">
                  <a:pos x="274" y="138"/>
                </a:cxn>
                <a:cxn ang="0">
                  <a:pos x="353" y="126"/>
                </a:cxn>
                <a:cxn ang="0">
                  <a:pos x="353" y="58"/>
                </a:cxn>
                <a:cxn ang="0">
                  <a:pos x="409" y="63"/>
                </a:cxn>
                <a:cxn ang="0">
                  <a:pos x="520" y="2"/>
                </a:cxn>
                <a:cxn ang="0">
                  <a:pos x="594" y="0"/>
                </a:cxn>
                <a:cxn ang="0">
                  <a:pos x="618" y="78"/>
                </a:cxn>
                <a:cxn ang="0">
                  <a:pos x="646" y="158"/>
                </a:cxn>
                <a:cxn ang="0">
                  <a:pos x="695" y="228"/>
                </a:cxn>
                <a:cxn ang="0">
                  <a:pos x="744" y="299"/>
                </a:cxn>
                <a:cxn ang="0">
                  <a:pos x="695" y="327"/>
                </a:cxn>
                <a:cxn ang="0">
                  <a:pos x="710" y="373"/>
                </a:cxn>
                <a:cxn ang="0">
                  <a:pos x="738" y="438"/>
                </a:cxn>
                <a:cxn ang="0">
                  <a:pos x="803" y="450"/>
                </a:cxn>
                <a:cxn ang="0">
                  <a:pos x="786" y="522"/>
                </a:cxn>
                <a:cxn ang="0">
                  <a:pos x="776" y="582"/>
                </a:cxn>
                <a:cxn ang="0">
                  <a:pos x="836" y="603"/>
                </a:cxn>
                <a:cxn ang="0">
                  <a:pos x="888" y="546"/>
                </a:cxn>
                <a:cxn ang="0">
                  <a:pos x="964" y="569"/>
                </a:cxn>
                <a:cxn ang="0">
                  <a:pos x="1054" y="537"/>
                </a:cxn>
              </a:cxnLst>
              <a:rect l="0" t="0" r="r" b="b"/>
              <a:pathLst>
                <a:path w="1089" h="912">
                  <a:moveTo>
                    <a:pt x="1054" y="537"/>
                  </a:moveTo>
                  <a:lnTo>
                    <a:pt x="1078" y="598"/>
                  </a:lnTo>
                  <a:lnTo>
                    <a:pt x="1061" y="679"/>
                  </a:lnTo>
                  <a:lnTo>
                    <a:pt x="1045" y="760"/>
                  </a:lnTo>
                  <a:lnTo>
                    <a:pt x="1089" y="811"/>
                  </a:lnTo>
                  <a:lnTo>
                    <a:pt x="1006" y="819"/>
                  </a:lnTo>
                  <a:lnTo>
                    <a:pt x="904" y="885"/>
                  </a:lnTo>
                  <a:lnTo>
                    <a:pt x="791" y="912"/>
                  </a:lnTo>
                  <a:lnTo>
                    <a:pt x="714" y="891"/>
                  </a:lnTo>
                  <a:lnTo>
                    <a:pt x="642" y="849"/>
                  </a:lnTo>
                  <a:lnTo>
                    <a:pt x="650" y="803"/>
                  </a:lnTo>
                  <a:lnTo>
                    <a:pt x="577" y="768"/>
                  </a:lnTo>
                  <a:lnTo>
                    <a:pt x="514" y="714"/>
                  </a:lnTo>
                  <a:lnTo>
                    <a:pt x="457" y="650"/>
                  </a:lnTo>
                  <a:lnTo>
                    <a:pt x="404" y="594"/>
                  </a:lnTo>
                  <a:lnTo>
                    <a:pt x="325" y="611"/>
                  </a:lnTo>
                  <a:lnTo>
                    <a:pt x="262" y="648"/>
                  </a:lnTo>
                  <a:lnTo>
                    <a:pt x="194" y="694"/>
                  </a:lnTo>
                  <a:lnTo>
                    <a:pt x="117" y="675"/>
                  </a:lnTo>
                  <a:lnTo>
                    <a:pt x="49" y="624"/>
                  </a:lnTo>
                  <a:lnTo>
                    <a:pt x="93" y="565"/>
                  </a:lnTo>
                  <a:lnTo>
                    <a:pt x="0" y="517"/>
                  </a:lnTo>
                  <a:lnTo>
                    <a:pt x="77" y="490"/>
                  </a:lnTo>
                  <a:lnTo>
                    <a:pt x="146" y="448"/>
                  </a:lnTo>
                  <a:lnTo>
                    <a:pt x="219" y="444"/>
                  </a:lnTo>
                  <a:lnTo>
                    <a:pt x="288" y="406"/>
                  </a:lnTo>
                  <a:lnTo>
                    <a:pt x="359" y="367"/>
                  </a:lnTo>
                  <a:lnTo>
                    <a:pt x="417" y="371"/>
                  </a:lnTo>
                  <a:lnTo>
                    <a:pt x="482" y="316"/>
                  </a:lnTo>
                  <a:lnTo>
                    <a:pt x="553" y="357"/>
                  </a:lnTo>
                  <a:lnTo>
                    <a:pt x="553" y="313"/>
                  </a:lnTo>
                  <a:lnTo>
                    <a:pt x="482" y="276"/>
                  </a:lnTo>
                  <a:lnTo>
                    <a:pt x="401" y="263"/>
                  </a:lnTo>
                  <a:lnTo>
                    <a:pt x="325" y="228"/>
                  </a:lnTo>
                  <a:lnTo>
                    <a:pt x="259" y="188"/>
                  </a:lnTo>
                  <a:lnTo>
                    <a:pt x="274" y="138"/>
                  </a:lnTo>
                  <a:lnTo>
                    <a:pt x="353" y="126"/>
                  </a:lnTo>
                  <a:lnTo>
                    <a:pt x="353" y="58"/>
                  </a:lnTo>
                  <a:lnTo>
                    <a:pt x="409" y="63"/>
                  </a:lnTo>
                  <a:lnTo>
                    <a:pt x="520" y="2"/>
                  </a:lnTo>
                  <a:lnTo>
                    <a:pt x="594" y="0"/>
                  </a:lnTo>
                  <a:lnTo>
                    <a:pt x="618" y="78"/>
                  </a:lnTo>
                  <a:lnTo>
                    <a:pt x="646" y="158"/>
                  </a:lnTo>
                  <a:lnTo>
                    <a:pt x="695" y="228"/>
                  </a:lnTo>
                  <a:lnTo>
                    <a:pt x="744" y="299"/>
                  </a:lnTo>
                  <a:lnTo>
                    <a:pt x="695" y="327"/>
                  </a:lnTo>
                  <a:lnTo>
                    <a:pt x="710" y="373"/>
                  </a:lnTo>
                  <a:lnTo>
                    <a:pt x="738" y="438"/>
                  </a:lnTo>
                  <a:lnTo>
                    <a:pt x="803" y="450"/>
                  </a:lnTo>
                  <a:lnTo>
                    <a:pt x="786" y="522"/>
                  </a:lnTo>
                  <a:lnTo>
                    <a:pt x="776" y="582"/>
                  </a:lnTo>
                  <a:lnTo>
                    <a:pt x="836" y="603"/>
                  </a:lnTo>
                  <a:lnTo>
                    <a:pt x="888" y="546"/>
                  </a:lnTo>
                  <a:lnTo>
                    <a:pt x="964" y="569"/>
                  </a:lnTo>
                  <a:lnTo>
                    <a:pt x="1054" y="537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65" name="Freeform 317"/>
            <p:cNvSpPr>
              <a:spLocks/>
            </p:cNvSpPr>
            <p:nvPr/>
          </p:nvSpPr>
          <p:spPr bwMode="auto">
            <a:xfrm>
              <a:off x="4443" y="1718"/>
              <a:ext cx="163" cy="140"/>
            </a:xfrm>
            <a:custGeom>
              <a:avLst/>
              <a:gdLst/>
              <a:ahLst/>
              <a:cxnLst>
                <a:cxn ang="0">
                  <a:pos x="97" y="560"/>
                </a:cxn>
                <a:cxn ang="0">
                  <a:pos x="174" y="533"/>
                </a:cxn>
                <a:cxn ang="0">
                  <a:pos x="243" y="491"/>
                </a:cxn>
                <a:cxn ang="0">
                  <a:pos x="316" y="487"/>
                </a:cxn>
                <a:cxn ang="0">
                  <a:pos x="385" y="449"/>
                </a:cxn>
                <a:cxn ang="0">
                  <a:pos x="456" y="410"/>
                </a:cxn>
                <a:cxn ang="0">
                  <a:pos x="514" y="414"/>
                </a:cxn>
                <a:cxn ang="0">
                  <a:pos x="579" y="359"/>
                </a:cxn>
                <a:cxn ang="0">
                  <a:pos x="650" y="400"/>
                </a:cxn>
                <a:cxn ang="0">
                  <a:pos x="650" y="356"/>
                </a:cxn>
                <a:cxn ang="0">
                  <a:pos x="579" y="319"/>
                </a:cxn>
                <a:cxn ang="0">
                  <a:pos x="498" y="306"/>
                </a:cxn>
                <a:cxn ang="0">
                  <a:pos x="422" y="271"/>
                </a:cxn>
                <a:cxn ang="0">
                  <a:pos x="356" y="231"/>
                </a:cxn>
                <a:cxn ang="0">
                  <a:pos x="371" y="181"/>
                </a:cxn>
                <a:cxn ang="0">
                  <a:pos x="450" y="169"/>
                </a:cxn>
                <a:cxn ang="0">
                  <a:pos x="450" y="101"/>
                </a:cxn>
                <a:cxn ang="0">
                  <a:pos x="506" y="106"/>
                </a:cxn>
                <a:cxn ang="0">
                  <a:pos x="617" y="45"/>
                </a:cxn>
                <a:cxn ang="0">
                  <a:pos x="565" y="0"/>
                </a:cxn>
                <a:cxn ang="0">
                  <a:pos x="482" y="11"/>
                </a:cxn>
                <a:cxn ang="0">
                  <a:pos x="404" y="29"/>
                </a:cxn>
                <a:cxn ang="0">
                  <a:pos x="322" y="43"/>
                </a:cxn>
                <a:cxn ang="0">
                  <a:pos x="214" y="37"/>
                </a:cxn>
                <a:cxn ang="0">
                  <a:pos x="141" y="69"/>
                </a:cxn>
                <a:cxn ang="0">
                  <a:pos x="0" y="52"/>
                </a:cxn>
                <a:cxn ang="0">
                  <a:pos x="29" y="129"/>
                </a:cxn>
                <a:cxn ang="0">
                  <a:pos x="97" y="104"/>
                </a:cxn>
                <a:cxn ang="0">
                  <a:pos x="171" y="138"/>
                </a:cxn>
                <a:cxn ang="0">
                  <a:pos x="166" y="217"/>
                </a:cxn>
                <a:cxn ang="0">
                  <a:pos x="121" y="265"/>
                </a:cxn>
                <a:cxn ang="0">
                  <a:pos x="48" y="291"/>
                </a:cxn>
                <a:cxn ang="0">
                  <a:pos x="44" y="384"/>
                </a:cxn>
                <a:cxn ang="0">
                  <a:pos x="42" y="464"/>
                </a:cxn>
                <a:cxn ang="0">
                  <a:pos x="97" y="560"/>
                </a:cxn>
              </a:cxnLst>
              <a:rect l="0" t="0" r="r" b="b"/>
              <a:pathLst>
                <a:path w="650" h="560">
                  <a:moveTo>
                    <a:pt x="97" y="560"/>
                  </a:moveTo>
                  <a:lnTo>
                    <a:pt x="174" y="533"/>
                  </a:lnTo>
                  <a:lnTo>
                    <a:pt x="243" y="491"/>
                  </a:lnTo>
                  <a:lnTo>
                    <a:pt x="316" y="487"/>
                  </a:lnTo>
                  <a:lnTo>
                    <a:pt x="385" y="449"/>
                  </a:lnTo>
                  <a:lnTo>
                    <a:pt x="456" y="410"/>
                  </a:lnTo>
                  <a:lnTo>
                    <a:pt x="514" y="414"/>
                  </a:lnTo>
                  <a:lnTo>
                    <a:pt x="579" y="359"/>
                  </a:lnTo>
                  <a:lnTo>
                    <a:pt x="650" y="400"/>
                  </a:lnTo>
                  <a:lnTo>
                    <a:pt x="650" y="356"/>
                  </a:lnTo>
                  <a:lnTo>
                    <a:pt x="579" y="319"/>
                  </a:lnTo>
                  <a:lnTo>
                    <a:pt x="498" y="306"/>
                  </a:lnTo>
                  <a:lnTo>
                    <a:pt x="422" y="271"/>
                  </a:lnTo>
                  <a:lnTo>
                    <a:pt x="356" y="231"/>
                  </a:lnTo>
                  <a:lnTo>
                    <a:pt x="371" y="181"/>
                  </a:lnTo>
                  <a:lnTo>
                    <a:pt x="450" y="169"/>
                  </a:lnTo>
                  <a:lnTo>
                    <a:pt x="450" y="101"/>
                  </a:lnTo>
                  <a:lnTo>
                    <a:pt x="506" y="106"/>
                  </a:lnTo>
                  <a:lnTo>
                    <a:pt x="617" y="45"/>
                  </a:lnTo>
                  <a:lnTo>
                    <a:pt x="565" y="0"/>
                  </a:lnTo>
                  <a:lnTo>
                    <a:pt x="482" y="11"/>
                  </a:lnTo>
                  <a:lnTo>
                    <a:pt x="404" y="29"/>
                  </a:lnTo>
                  <a:lnTo>
                    <a:pt x="322" y="43"/>
                  </a:lnTo>
                  <a:lnTo>
                    <a:pt x="214" y="37"/>
                  </a:lnTo>
                  <a:lnTo>
                    <a:pt x="141" y="69"/>
                  </a:lnTo>
                  <a:lnTo>
                    <a:pt x="0" y="52"/>
                  </a:lnTo>
                  <a:lnTo>
                    <a:pt x="29" y="129"/>
                  </a:lnTo>
                  <a:lnTo>
                    <a:pt x="97" y="104"/>
                  </a:lnTo>
                  <a:lnTo>
                    <a:pt x="171" y="138"/>
                  </a:lnTo>
                  <a:lnTo>
                    <a:pt x="166" y="217"/>
                  </a:lnTo>
                  <a:lnTo>
                    <a:pt x="121" y="265"/>
                  </a:lnTo>
                  <a:lnTo>
                    <a:pt x="48" y="291"/>
                  </a:lnTo>
                  <a:lnTo>
                    <a:pt x="44" y="384"/>
                  </a:lnTo>
                  <a:lnTo>
                    <a:pt x="42" y="464"/>
                  </a:lnTo>
                  <a:lnTo>
                    <a:pt x="97" y="560"/>
                  </a:lnTo>
                </a:path>
              </a:pathLst>
            </a:custGeom>
            <a:noFill/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66" name="Freeform 318"/>
            <p:cNvSpPr>
              <a:spLocks/>
            </p:cNvSpPr>
            <p:nvPr/>
          </p:nvSpPr>
          <p:spPr bwMode="auto">
            <a:xfrm>
              <a:off x="4033" y="1733"/>
              <a:ext cx="302" cy="228"/>
            </a:xfrm>
            <a:custGeom>
              <a:avLst/>
              <a:gdLst/>
              <a:ahLst/>
              <a:cxnLst>
                <a:cxn ang="0">
                  <a:pos x="732" y="719"/>
                </a:cxn>
                <a:cxn ang="0">
                  <a:pos x="678" y="780"/>
                </a:cxn>
                <a:cxn ang="0">
                  <a:pos x="609" y="829"/>
                </a:cxn>
                <a:cxn ang="0">
                  <a:pos x="537" y="864"/>
                </a:cxn>
                <a:cxn ang="0">
                  <a:pos x="469" y="911"/>
                </a:cxn>
                <a:cxn ang="0">
                  <a:pos x="412" y="871"/>
                </a:cxn>
                <a:cxn ang="0">
                  <a:pos x="354" y="815"/>
                </a:cxn>
                <a:cxn ang="0">
                  <a:pos x="344" y="727"/>
                </a:cxn>
                <a:cxn ang="0">
                  <a:pos x="382" y="653"/>
                </a:cxn>
                <a:cxn ang="0">
                  <a:pos x="319" y="630"/>
                </a:cxn>
                <a:cxn ang="0">
                  <a:pos x="255" y="590"/>
                </a:cxn>
                <a:cxn ang="0">
                  <a:pos x="182" y="582"/>
                </a:cxn>
                <a:cxn ang="0">
                  <a:pos x="104" y="570"/>
                </a:cxn>
                <a:cxn ang="0">
                  <a:pos x="48" y="507"/>
                </a:cxn>
                <a:cxn ang="0">
                  <a:pos x="0" y="431"/>
                </a:cxn>
                <a:cxn ang="0">
                  <a:pos x="92" y="334"/>
                </a:cxn>
                <a:cxn ang="0">
                  <a:pos x="158" y="285"/>
                </a:cxn>
                <a:cxn ang="0">
                  <a:pos x="285" y="231"/>
                </a:cxn>
                <a:cxn ang="0">
                  <a:pos x="339" y="294"/>
                </a:cxn>
                <a:cxn ang="0">
                  <a:pos x="376" y="367"/>
                </a:cxn>
                <a:cxn ang="0">
                  <a:pos x="431" y="400"/>
                </a:cxn>
                <a:cxn ang="0">
                  <a:pos x="475" y="336"/>
                </a:cxn>
                <a:cxn ang="0">
                  <a:pos x="548" y="306"/>
                </a:cxn>
                <a:cxn ang="0">
                  <a:pos x="625" y="270"/>
                </a:cxn>
                <a:cxn ang="0">
                  <a:pos x="621" y="191"/>
                </a:cxn>
                <a:cxn ang="0">
                  <a:pos x="649" y="57"/>
                </a:cxn>
                <a:cxn ang="0">
                  <a:pos x="718" y="20"/>
                </a:cxn>
                <a:cxn ang="0">
                  <a:pos x="792" y="0"/>
                </a:cxn>
                <a:cxn ang="0">
                  <a:pos x="850" y="41"/>
                </a:cxn>
                <a:cxn ang="0">
                  <a:pos x="945" y="132"/>
                </a:cxn>
                <a:cxn ang="0">
                  <a:pos x="1101" y="153"/>
                </a:cxn>
                <a:cxn ang="0">
                  <a:pos x="1154" y="199"/>
                </a:cxn>
                <a:cxn ang="0">
                  <a:pos x="1161" y="285"/>
                </a:cxn>
                <a:cxn ang="0">
                  <a:pos x="1077" y="396"/>
                </a:cxn>
                <a:cxn ang="0">
                  <a:pos x="1093" y="469"/>
                </a:cxn>
                <a:cxn ang="0">
                  <a:pos x="1170" y="458"/>
                </a:cxn>
                <a:cxn ang="0">
                  <a:pos x="1207" y="540"/>
                </a:cxn>
                <a:cxn ang="0">
                  <a:pos x="1169" y="609"/>
                </a:cxn>
                <a:cxn ang="0">
                  <a:pos x="1101" y="659"/>
                </a:cxn>
                <a:cxn ang="0">
                  <a:pos x="1042" y="719"/>
                </a:cxn>
                <a:cxn ang="0">
                  <a:pos x="1001" y="783"/>
                </a:cxn>
                <a:cxn ang="0">
                  <a:pos x="951" y="721"/>
                </a:cxn>
                <a:cxn ang="0">
                  <a:pos x="889" y="760"/>
                </a:cxn>
                <a:cxn ang="0">
                  <a:pos x="826" y="753"/>
                </a:cxn>
                <a:cxn ang="0">
                  <a:pos x="732" y="719"/>
                </a:cxn>
              </a:cxnLst>
              <a:rect l="0" t="0" r="r" b="b"/>
              <a:pathLst>
                <a:path w="1207" h="911">
                  <a:moveTo>
                    <a:pt x="732" y="719"/>
                  </a:moveTo>
                  <a:lnTo>
                    <a:pt x="678" y="780"/>
                  </a:lnTo>
                  <a:lnTo>
                    <a:pt x="609" y="829"/>
                  </a:lnTo>
                  <a:lnTo>
                    <a:pt x="537" y="864"/>
                  </a:lnTo>
                  <a:lnTo>
                    <a:pt x="469" y="911"/>
                  </a:lnTo>
                  <a:lnTo>
                    <a:pt x="412" y="871"/>
                  </a:lnTo>
                  <a:lnTo>
                    <a:pt x="354" y="815"/>
                  </a:lnTo>
                  <a:lnTo>
                    <a:pt x="344" y="727"/>
                  </a:lnTo>
                  <a:lnTo>
                    <a:pt x="382" y="653"/>
                  </a:lnTo>
                  <a:lnTo>
                    <a:pt x="319" y="630"/>
                  </a:lnTo>
                  <a:lnTo>
                    <a:pt x="255" y="590"/>
                  </a:lnTo>
                  <a:lnTo>
                    <a:pt x="182" y="582"/>
                  </a:lnTo>
                  <a:lnTo>
                    <a:pt x="104" y="570"/>
                  </a:lnTo>
                  <a:lnTo>
                    <a:pt x="48" y="507"/>
                  </a:lnTo>
                  <a:lnTo>
                    <a:pt x="0" y="431"/>
                  </a:lnTo>
                  <a:lnTo>
                    <a:pt x="92" y="334"/>
                  </a:lnTo>
                  <a:lnTo>
                    <a:pt x="158" y="285"/>
                  </a:lnTo>
                  <a:lnTo>
                    <a:pt x="285" y="231"/>
                  </a:lnTo>
                  <a:lnTo>
                    <a:pt x="339" y="294"/>
                  </a:lnTo>
                  <a:lnTo>
                    <a:pt x="376" y="367"/>
                  </a:lnTo>
                  <a:lnTo>
                    <a:pt x="431" y="400"/>
                  </a:lnTo>
                  <a:lnTo>
                    <a:pt x="475" y="336"/>
                  </a:lnTo>
                  <a:lnTo>
                    <a:pt x="548" y="306"/>
                  </a:lnTo>
                  <a:lnTo>
                    <a:pt x="625" y="270"/>
                  </a:lnTo>
                  <a:lnTo>
                    <a:pt x="621" y="191"/>
                  </a:lnTo>
                  <a:lnTo>
                    <a:pt x="649" y="57"/>
                  </a:lnTo>
                  <a:lnTo>
                    <a:pt x="718" y="20"/>
                  </a:lnTo>
                  <a:lnTo>
                    <a:pt x="792" y="0"/>
                  </a:lnTo>
                  <a:lnTo>
                    <a:pt x="850" y="41"/>
                  </a:lnTo>
                  <a:lnTo>
                    <a:pt x="945" y="132"/>
                  </a:lnTo>
                  <a:lnTo>
                    <a:pt x="1101" y="153"/>
                  </a:lnTo>
                  <a:lnTo>
                    <a:pt x="1154" y="199"/>
                  </a:lnTo>
                  <a:lnTo>
                    <a:pt x="1161" y="285"/>
                  </a:lnTo>
                  <a:lnTo>
                    <a:pt x="1077" y="396"/>
                  </a:lnTo>
                  <a:lnTo>
                    <a:pt x="1093" y="469"/>
                  </a:lnTo>
                  <a:lnTo>
                    <a:pt x="1170" y="458"/>
                  </a:lnTo>
                  <a:lnTo>
                    <a:pt x="1207" y="540"/>
                  </a:lnTo>
                  <a:lnTo>
                    <a:pt x="1169" y="609"/>
                  </a:lnTo>
                  <a:lnTo>
                    <a:pt x="1101" y="659"/>
                  </a:lnTo>
                  <a:lnTo>
                    <a:pt x="1042" y="719"/>
                  </a:lnTo>
                  <a:lnTo>
                    <a:pt x="1001" y="783"/>
                  </a:lnTo>
                  <a:lnTo>
                    <a:pt x="951" y="721"/>
                  </a:lnTo>
                  <a:lnTo>
                    <a:pt x="889" y="760"/>
                  </a:lnTo>
                  <a:lnTo>
                    <a:pt x="826" y="753"/>
                  </a:lnTo>
                  <a:lnTo>
                    <a:pt x="732" y="719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67" name="Freeform 319"/>
            <p:cNvSpPr>
              <a:spLocks/>
            </p:cNvSpPr>
            <p:nvPr/>
          </p:nvSpPr>
          <p:spPr bwMode="auto">
            <a:xfrm>
              <a:off x="4687" y="1710"/>
              <a:ext cx="368" cy="263"/>
            </a:xfrm>
            <a:custGeom>
              <a:avLst/>
              <a:gdLst/>
              <a:ahLst/>
              <a:cxnLst>
                <a:cxn ang="0">
                  <a:pos x="692" y="296"/>
                </a:cxn>
                <a:cxn ang="0">
                  <a:pos x="614" y="294"/>
                </a:cxn>
                <a:cxn ang="0">
                  <a:pos x="535" y="294"/>
                </a:cxn>
                <a:cxn ang="0">
                  <a:pos x="468" y="247"/>
                </a:cxn>
                <a:cxn ang="0">
                  <a:pos x="400" y="210"/>
                </a:cxn>
                <a:cxn ang="0">
                  <a:pos x="355" y="268"/>
                </a:cxn>
                <a:cxn ang="0">
                  <a:pos x="278" y="292"/>
                </a:cxn>
                <a:cxn ang="0">
                  <a:pos x="206" y="327"/>
                </a:cxn>
                <a:cxn ang="0">
                  <a:pos x="199" y="413"/>
                </a:cxn>
                <a:cxn ang="0">
                  <a:pos x="196" y="500"/>
                </a:cxn>
                <a:cxn ang="0">
                  <a:pos x="175" y="613"/>
                </a:cxn>
                <a:cxn ang="0">
                  <a:pos x="199" y="674"/>
                </a:cxn>
                <a:cxn ang="0">
                  <a:pos x="182" y="755"/>
                </a:cxn>
                <a:cxn ang="0">
                  <a:pos x="166" y="836"/>
                </a:cxn>
                <a:cxn ang="0">
                  <a:pos x="210" y="887"/>
                </a:cxn>
                <a:cxn ang="0">
                  <a:pos x="127" y="895"/>
                </a:cxn>
                <a:cxn ang="0">
                  <a:pos x="25" y="961"/>
                </a:cxn>
                <a:cxn ang="0">
                  <a:pos x="0" y="1038"/>
                </a:cxn>
                <a:cxn ang="0">
                  <a:pos x="58" y="1050"/>
                </a:cxn>
                <a:cxn ang="0">
                  <a:pos x="139" y="1053"/>
                </a:cxn>
                <a:cxn ang="0">
                  <a:pos x="210" y="1026"/>
                </a:cxn>
                <a:cxn ang="0">
                  <a:pos x="308" y="1043"/>
                </a:cxn>
                <a:cxn ang="0">
                  <a:pos x="442" y="994"/>
                </a:cxn>
                <a:cxn ang="0">
                  <a:pos x="521" y="981"/>
                </a:cxn>
                <a:cxn ang="0">
                  <a:pos x="621" y="933"/>
                </a:cxn>
                <a:cxn ang="0">
                  <a:pos x="692" y="896"/>
                </a:cxn>
                <a:cxn ang="0">
                  <a:pos x="774" y="883"/>
                </a:cxn>
                <a:cxn ang="0">
                  <a:pos x="847" y="848"/>
                </a:cxn>
                <a:cxn ang="0">
                  <a:pos x="917" y="804"/>
                </a:cxn>
                <a:cxn ang="0">
                  <a:pos x="982" y="767"/>
                </a:cxn>
                <a:cxn ang="0">
                  <a:pos x="1041" y="715"/>
                </a:cxn>
                <a:cxn ang="0">
                  <a:pos x="1093" y="646"/>
                </a:cxn>
                <a:cxn ang="0">
                  <a:pos x="1167" y="665"/>
                </a:cxn>
                <a:cxn ang="0">
                  <a:pos x="1235" y="621"/>
                </a:cxn>
                <a:cxn ang="0">
                  <a:pos x="1307" y="596"/>
                </a:cxn>
                <a:cxn ang="0">
                  <a:pos x="1340" y="529"/>
                </a:cxn>
                <a:cxn ang="0">
                  <a:pos x="1389" y="464"/>
                </a:cxn>
                <a:cxn ang="0">
                  <a:pos x="1428" y="392"/>
                </a:cxn>
                <a:cxn ang="0">
                  <a:pos x="1469" y="322"/>
                </a:cxn>
                <a:cxn ang="0">
                  <a:pos x="1437" y="251"/>
                </a:cxn>
                <a:cxn ang="0">
                  <a:pos x="1434" y="181"/>
                </a:cxn>
                <a:cxn ang="0">
                  <a:pos x="1434" y="115"/>
                </a:cxn>
                <a:cxn ang="0">
                  <a:pos x="1462" y="0"/>
                </a:cxn>
                <a:cxn ang="0">
                  <a:pos x="1356" y="56"/>
                </a:cxn>
                <a:cxn ang="0">
                  <a:pos x="1284" y="98"/>
                </a:cxn>
                <a:cxn ang="0">
                  <a:pos x="1207" y="125"/>
                </a:cxn>
                <a:cxn ang="0">
                  <a:pos x="1134" y="162"/>
                </a:cxn>
                <a:cxn ang="0">
                  <a:pos x="1069" y="208"/>
                </a:cxn>
                <a:cxn ang="0">
                  <a:pos x="989" y="238"/>
                </a:cxn>
                <a:cxn ang="0">
                  <a:pos x="913" y="270"/>
                </a:cxn>
                <a:cxn ang="0">
                  <a:pos x="841" y="308"/>
                </a:cxn>
                <a:cxn ang="0">
                  <a:pos x="692" y="296"/>
                </a:cxn>
              </a:cxnLst>
              <a:rect l="0" t="0" r="r" b="b"/>
              <a:pathLst>
                <a:path w="1469" h="1053">
                  <a:moveTo>
                    <a:pt x="692" y="296"/>
                  </a:moveTo>
                  <a:lnTo>
                    <a:pt x="614" y="294"/>
                  </a:lnTo>
                  <a:lnTo>
                    <a:pt x="535" y="294"/>
                  </a:lnTo>
                  <a:lnTo>
                    <a:pt x="468" y="247"/>
                  </a:lnTo>
                  <a:lnTo>
                    <a:pt x="400" y="210"/>
                  </a:lnTo>
                  <a:lnTo>
                    <a:pt x="355" y="268"/>
                  </a:lnTo>
                  <a:lnTo>
                    <a:pt x="278" y="292"/>
                  </a:lnTo>
                  <a:lnTo>
                    <a:pt x="206" y="327"/>
                  </a:lnTo>
                  <a:lnTo>
                    <a:pt x="199" y="413"/>
                  </a:lnTo>
                  <a:lnTo>
                    <a:pt x="196" y="500"/>
                  </a:lnTo>
                  <a:lnTo>
                    <a:pt x="175" y="613"/>
                  </a:lnTo>
                  <a:lnTo>
                    <a:pt x="199" y="674"/>
                  </a:lnTo>
                  <a:lnTo>
                    <a:pt x="182" y="755"/>
                  </a:lnTo>
                  <a:lnTo>
                    <a:pt x="166" y="836"/>
                  </a:lnTo>
                  <a:lnTo>
                    <a:pt x="210" y="887"/>
                  </a:lnTo>
                  <a:lnTo>
                    <a:pt x="127" y="895"/>
                  </a:lnTo>
                  <a:lnTo>
                    <a:pt x="25" y="961"/>
                  </a:lnTo>
                  <a:lnTo>
                    <a:pt x="0" y="1038"/>
                  </a:lnTo>
                  <a:lnTo>
                    <a:pt x="58" y="1050"/>
                  </a:lnTo>
                  <a:lnTo>
                    <a:pt x="139" y="1053"/>
                  </a:lnTo>
                  <a:lnTo>
                    <a:pt x="210" y="1026"/>
                  </a:lnTo>
                  <a:lnTo>
                    <a:pt x="308" y="1043"/>
                  </a:lnTo>
                  <a:lnTo>
                    <a:pt x="442" y="994"/>
                  </a:lnTo>
                  <a:lnTo>
                    <a:pt x="521" y="981"/>
                  </a:lnTo>
                  <a:lnTo>
                    <a:pt x="621" y="933"/>
                  </a:lnTo>
                  <a:lnTo>
                    <a:pt x="692" y="896"/>
                  </a:lnTo>
                  <a:lnTo>
                    <a:pt x="774" y="883"/>
                  </a:lnTo>
                  <a:lnTo>
                    <a:pt x="847" y="848"/>
                  </a:lnTo>
                  <a:lnTo>
                    <a:pt x="917" y="804"/>
                  </a:lnTo>
                  <a:lnTo>
                    <a:pt x="982" y="767"/>
                  </a:lnTo>
                  <a:lnTo>
                    <a:pt x="1041" y="715"/>
                  </a:lnTo>
                  <a:lnTo>
                    <a:pt x="1093" y="646"/>
                  </a:lnTo>
                  <a:lnTo>
                    <a:pt x="1167" y="665"/>
                  </a:lnTo>
                  <a:lnTo>
                    <a:pt x="1235" y="621"/>
                  </a:lnTo>
                  <a:lnTo>
                    <a:pt x="1307" y="596"/>
                  </a:lnTo>
                  <a:lnTo>
                    <a:pt x="1340" y="529"/>
                  </a:lnTo>
                  <a:lnTo>
                    <a:pt x="1389" y="464"/>
                  </a:lnTo>
                  <a:lnTo>
                    <a:pt x="1428" y="392"/>
                  </a:lnTo>
                  <a:lnTo>
                    <a:pt x="1469" y="322"/>
                  </a:lnTo>
                  <a:lnTo>
                    <a:pt x="1437" y="251"/>
                  </a:lnTo>
                  <a:lnTo>
                    <a:pt x="1434" y="181"/>
                  </a:lnTo>
                  <a:lnTo>
                    <a:pt x="1434" y="115"/>
                  </a:lnTo>
                  <a:lnTo>
                    <a:pt x="1462" y="0"/>
                  </a:lnTo>
                  <a:lnTo>
                    <a:pt x="1356" y="56"/>
                  </a:lnTo>
                  <a:lnTo>
                    <a:pt x="1284" y="98"/>
                  </a:lnTo>
                  <a:lnTo>
                    <a:pt x="1207" y="125"/>
                  </a:lnTo>
                  <a:lnTo>
                    <a:pt x="1134" y="162"/>
                  </a:lnTo>
                  <a:lnTo>
                    <a:pt x="1069" y="208"/>
                  </a:lnTo>
                  <a:lnTo>
                    <a:pt x="989" y="238"/>
                  </a:lnTo>
                  <a:lnTo>
                    <a:pt x="913" y="270"/>
                  </a:lnTo>
                  <a:lnTo>
                    <a:pt x="841" y="308"/>
                  </a:lnTo>
                  <a:lnTo>
                    <a:pt x="692" y="296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68" name="Freeform 320"/>
            <p:cNvSpPr>
              <a:spLocks/>
            </p:cNvSpPr>
            <p:nvPr/>
          </p:nvSpPr>
          <p:spPr bwMode="auto">
            <a:xfrm>
              <a:off x="5481" y="1609"/>
              <a:ext cx="276" cy="463"/>
            </a:xfrm>
            <a:custGeom>
              <a:avLst/>
              <a:gdLst/>
              <a:ahLst/>
              <a:cxnLst>
                <a:cxn ang="0">
                  <a:pos x="944" y="1400"/>
                </a:cxn>
                <a:cxn ang="0">
                  <a:pos x="1065" y="1509"/>
                </a:cxn>
                <a:cxn ang="0">
                  <a:pos x="1105" y="1655"/>
                </a:cxn>
                <a:cxn ang="0">
                  <a:pos x="971" y="1713"/>
                </a:cxn>
                <a:cxn ang="0">
                  <a:pos x="856" y="1790"/>
                </a:cxn>
                <a:cxn ang="0">
                  <a:pos x="808" y="1838"/>
                </a:cxn>
                <a:cxn ang="0">
                  <a:pos x="690" y="1767"/>
                </a:cxn>
                <a:cxn ang="0">
                  <a:pos x="593" y="1744"/>
                </a:cxn>
                <a:cxn ang="0">
                  <a:pos x="537" y="1824"/>
                </a:cxn>
                <a:cxn ang="0">
                  <a:pos x="361" y="1778"/>
                </a:cxn>
                <a:cxn ang="0">
                  <a:pos x="305" y="1623"/>
                </a:cxn>
                <a:cxn ang="0">
                  <a:pos x="322" y="1469"/>
                </a:cxn>
                <a:cxn ang="0">
                  <a:pos x="290" y="1322"/>
                </a:cxn>
                <a:cxn ang="0">
                  <a:pos x="215" y="1170"/>
                </a:cxn>
                <a:cxn ang="0">
                  <a:pos x="76" y="1100"/>
                </a:cxn>
                <a:cxn ang="0">
                  <a:pos x="57" y="978"/>
                </a:cxn>
                <a:cxn ang="0">
                  <a:pos x="81" y="812"/>
                </a:cxn>
                <a:cxn ang="0">
                  <a:pos x="120" y="677"/>
                </a:cxn>
                <a:cxn ang="0">
                  <a:pos x="182" y="521"/>
                </a:cxn>
                <a:cxn ang="0">
                  <a:pos x="270" y="376"/>
                </a:cxn>
                <a:cxn ang="0">
                  <a:pos x="400" y="362"/>
                </a:cxn>
                <a:cxn ang="0">
                  <a:pos x="448" y="206"/>
                </a:cxn>
                <a:cxn ang="0">
                  <a:pos x="361" y="16"/>
                </a:cxn>
                <a:cxn ang="0">
                  <a:pos x="512" y="0"/>
                </a:cxn>
                <a:cxn ang="0">
                  <a:pos x="642" y="94"/>
                </a:cxn>
                <a:cxn ang="0">
                  <a:pos x="686" y="162"/>
                </a:cxn>
                <a:cxn ang="0">
                  <a:pos x="702" y="311"/>
                </a:cxn>
                <a:cxn ang="0">
                  <a:pos x="783" y="416"/>
                </a:cxn>
                <a:cxn ang="0">
                  <a:pos x="896" y="493"/>
                </a:cxn>
                <a:cxn ang="0">
                  <a:pos x="896" y="667"/>
                </a:cxn>
                <a:cxn ang="0">
                  <a:pos x="859" y="830"/>
                </a:cxn>
                <a:cxn ang="0">
                  <a:pos x="814" y="988"/>
                </a:cxn>
                <a:cxn ang="0">
                  <a:pos x="730" y="1126"/>
                </a:cxn>
                <a:cxn ang="0">
                  <a:pos x="829" y="1242"/>
                </a:cxn>
              </a:cxnLst>
              <a:rect l="0" t="0" r="r" b="b"/>
              <a:pathLst>
                <a:path w="1105" h="1852">
                  <a:moveTo>
                    <a:pt x="867" y="1355"/>
                  </a:moveTo>
                  <a:lnTo>
                    <a:pt x="944" y="1400"/>
                  </a:lnTo>
                  <a:lnTo>
                    <a:pt x="1012" y="1444"/>
                  </a:lnTo>
                  <a:lnTo>
                    <a:pt x="1065" y="1509"/>
                  </a:lnTo>
                  <a:lnTo>
                    <a:pt x="1105" y="1569"/>
                  </a:lnTo>
                  <a:lnTo>
                    <a:pt x="1105" y="1655"/>
                  </a:lnTo>
                  <a:lnTo>
                    <a:pt x="1051" y="1710"/>
                  </a:lnTo>
                  <a:lnTo>
                    <a:pt x="971" y="1713"/>
                  </a:lnTo>
                  <a:lnTo>
                    <a:pt x="922" y="1780"/>
                  </a:lnTo>
                  <a:lnTo>
                    <a:pt x="856" y="1790"/>
                  </a:lnTo>
                  <a:lnTo>
                    <a:pt x="843" y="1852"/>
                  </a:lnTo>
                  <a:lnTo>
                    <a:pt x="808" y="1838"/>
                  </a:lnTo>
                  <a:lnTo>
                    <a:pt x="745" y="1786"/>
                  </a:lnTo>
                  <a:lnTo>
                    <a:pt x="690" y="1767"/>
                  </a:lnTo>
                  <a:lnTo>
                    <a:pt x="657" y="1702"/>
                  </a:lnTo>
                  <a:lnTo>
                    <a:pt x="593" y="1744"/>
                  </a:lnTo>
                  <a:lnTo>
                    <a:pt x="521" y="1747"/>
                  </a:lnTo>
                  <a:lnTo>
                    <a:pt x="537" y="1824"/>
                  </a:lnTo>
                  <a:lnTo>
                    <a:pt x="400" y="1849"/>
                  </a:lnTo>
                  <a:lnTo>
                    <a:pt x="361" y="1778"/>
                  </a:lnTo>
                  <a:lnTo>
                    <a:pt x="314" y="1710"/>
                  </a:lnTo>
                  <a:lnTo>
                    <a:pt x="305" y="1623"/>
                  </a:lnTo>
                  <a:lnTo>
                    <a:pt x="299" y="1544"/>
                  </a:lnTo>
                  <a:lnTo>
                    <a:pt x="322" y="1469"/>
                  </a:lnTo>
                  <a:lnTo>
                    <a:pt x="337" y="1388"/>
                  </a:lnTo>
                  <a:lnTo>
                    <a:pt x="290" y="1322"/>
                  </a:lnTo>
                  <a:lnTo>
                    <a:pt x="254" y="1243"/>
                  </a:lnTo>
                  <a:lnTo>
                    <a:pt x="215" y="1170"/>
                  </a:lnTo>
                  <a:lnTo>
                    <a:pt x="145" y="1129"/>
                  </a:lnTo>
                  <a:lnTo>
                    <a:pt x="76" y="1100"/>
                  </a:lnTo>
                  <a:lnTo>
                    <a:pt x="0" y="1038"/>
                  </a:lnTo>
                  <a:lnTo>
                    <a:pt x="57" y="978"/>
                  </a:lnTo>
                  <a:lnTo>
                    <a:pt x="57" y="895"/>
                  </a:lnTo>
                  <a:lnTo>
                    <a:pt x="81" y="812"/>
                  </a:lnTo>
                  <a:lnTo>
                    <a:pt x="129" y="739"/>
                  </a:lnTo>
                  <a:lnTo>
                    <a:pt x="120" y="677"/>
                  </a:lnTo>
                  <a:lnTo>
                    <a:pt x="139" y="598"/>
                  </a:lnTo>
                  <a:lnTo>
                    <a:pt x="182" y="521"/>
                  </a:lnTo>
                  <a:lnTo>
                    <a:pt x="221" y="445"/>
                  </a:lnTo>
                  <a:lnTo>
                    <a:pt x="270" y="376"/>
                  </a:lnTo>
                  <a:lnTo>
                    <a:pt x="337" y="407"/>
                  </a:lnTo>
                  <a:lnTo>
                    <a:pt x="400" y="362"/>
                  </a:lnTo>
                  <a:lnTo>
                    <a:pt x="448" y="296"/>
                  </a:lnTo>
                  <a:lnTo>
                    <a:pt x="448" y="206"/>
                  </a:lnTo>
                  <a:lnTo>
                    <a:pt x="435" y="126"/>
                  </a:lnTo>
                  <a:lnTo>
                    <a:pt x="361" y="16"/>
                  </a:lnTo>
                  <a:lnTo>
                    <a:pt x="440" y="22"/>
                  </a:lnTo>
                  <a:lnTo>
                    <a:pt x="512" y="0"/>
                  </a:lnTo>
                  <a:lnTo>
                    <a:pt x="572" y="52"/>
                  </a:lnTo>
                  <a:lnTo>
                    <a:pt x="642" y="94"/>
                  </a:lnTo>
                  <a:lnTo>
                    <a:pt x="721" y="98"/>
                  </a:lnTo>
                  <a:lnTo>
                    <a:pt x="686" y="162"/>
                  </a:lnTo>
                  <a:lnTo>
                    <a:pt x="669" y="242"/>
                  </a:lnTo>
                  <a:lnTo>
                    <a:pt x="702" y="311"/>
                  </a:lnTo>
                  <a:lnTo>
                    <a:pt x="707" y="387"/>
                  </a:lnTo>
                  <a:lnTo>
                    <a:pt x="783" y="416"/>
                  </a:lnTo>
                  <a:lnTo>
                    <a:pt x="859" y="424"/>
                  </a:lnTo>
                  <a:lnTo>
                    <a:pt x="896" y="493"/>
                  </a:lnTo>
                  <a:lnTo>
                    <a:pt x="904" y="580"/>
                  </a:lnTo>
                  <a:lnTo>
                    <a:pt x="896" y="667"/>
                  </a:lnTo>
                  <a:lnTo>
                    <a:pt x="859" y="746"/>
                  </a:lnTo>
                  <a:lnTo>
                    <a:pt x="859" y="830"/>
                  </a:lnTo>
                  <a:lnTo>
                    <a:pt x="856" y="913"/>
                  </a:lnTo>
                  <a:lnTo>
                    <a:pt x="814" y="988"/>
                  </a:lnTo>
                  <a:lnTo>
                    <a:pt x="786" y="1064"/>
                  </a:lnTo>
                  <a:lnTo>
                    <a:pt x="730" y="1126"/>
                  </a:lnTo>
                  <a:lnTo>
                    <a:pt x="765" y="1189"/>
                  </a:lnTo>
                  <a:lnTo>
                    <a:pt x="829" y="1242"/>
                  </a:lnTo>
                  <a:lnTo>
                    <a:pt x="867" y="1355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69" name="Freeform 321"/>
            <p:cNvSpPr>
              <a:spLocks/>
            </p:cNvSpPr>
            <p:nvPr/>
          </p:nvSpPr>
          <p:spPr bwMode="auto">
            <a:xfrm>
              <a:off x="5268" y="1845"/>
              <a:ext cx="313" cy="289"/>
            </a:xfrm>
            <a:custGeom>
              <a:avLst/>
              <a:gdLst/>
              <a:ahLst/>
              <a:cxnLst>
                <a:cxn ang="0">
                  <a:pos x="637" y="0"/>
                </a:cxn>
                <a:cxn ang="0">
                  <a:pos x="586" y="13"/>
                </a:cxn>
                <a:cxn ang="0">
                  <a:pos x="534" y="53"/>
                </a:cxn>
                <a:cxn ang="0">
                  <a:pos x="476" y="111"/>
                </a:cxn>
                <a:cxn ang="0">
                  <a:pos x="401" y="143"/>
                </a:cxn>
                <a:cxn ang="0">
                  <a:pos x="331" y="186"/>
                </a:cxn>
                <a:cxn ang="0">
                  <a:pos x="304" y="250"/>
                </a:cxn>
                <a:cxn ang="0">
                  <a:pos x="242" y="254"/>
                </a:cxn>
                <a:cxn ang="0">
                  <a:pos x="135" y="347"/>
                </a:cxn>
                <a:cxn ang="0">
                  <a:pos x="93" y="412"/>
                </a:cxn>
                <a:cxn ang="0">
                  <a:pos x="53" y="481"/>
                </a:cxn>
                <a:cxn ang="0">
                  <a:pos x="0" y="538"/>
                </a:cxn>
                <a:cxn ang="0">
                  <a:pos x="48" y="607"/>
                </a:cxn>
                <a:cxn ang="0">
                  <a:pos x="68" y="694"/>
                </a:cxn>
                <a:cxn ang="0">
                  <a:pos x="102" y="772"/>
                </a:cxn>
                <a:cxn ang="0">
                  <a:pos x="131" y="852"/>
                </a:cxn>
                <a:cxn ang="0">
                  <a:pos x="198" y="877"/>
                </a:cxn>
                <a:cxn ang="0">
                  <a:pos x="275" y="908"/>
                </a:cxn>
                <a:cxn ang="0">
                  <a:pos x="304" y="986"/>
                </a:cxn>
                <a:cxn ang="0">
                  <a:pos x="368" y="1027"/>
                </a:cxn>
                <a:cxn ang="0">
                  <a:pos x="447" y="1033"/>
                </a:cxn>
                <a:cxn ang="0">
                  <a:pos x="465" y="949"/>
                </a:cxn>
                <a:cxn ang="0">
                  <a:pos x="516" y="937"/>
                </a:cxn>
                <a:cxn ang="0">
                  <a:pos x="592" y="957"/>
                </a:cxn>
                <a:cxn ang="0">
                  <a:pos x="627" y="1030"/>
                </a:cxn>
                <a:cxn ang="0">
                  <a:pos x="693" y="1066"/>
                </a:cxn>
                <a:cxn ang="0">
                  <a:pos x="707" y="1134"/>
                </a:cxn>
                <a:cxn ang="0">
                  <a:pos x="786" y="1155"/>
                </a:cxn>
                <a:cxn ang="0">
                  <a:pos x="795" y="1075"/>
                </a:cxn>
                <a:cxn ang="0">
                  <a:pos x="828" y="1006"/>
                </a:cxn>
                <a:cxn ang="0">
                  <a:pos x="901" y="994"/>
                </a:cxn>
                <a:cxn ang="0">
                  <a:pos x="873" y="945"/>
                </a:cxn>
                <a:cxn ang="0">
                  <a:pos x="918" y="877"/>
                </a:cxn>
                <a:cxn ang="0">
                  <a:pos x="965" y="884"/>
                </a:cxn>
                <a:cxn ang="0">
                  <a:pos x="1000" y="960"/>
                </a:cxn>
                <a:cxn ang="0">
                  <a:pos x="1042" y="1023"/>
                </a:cxn>
                <a:cxn ang="0">
                  <a:pos x="1093" y="1062"/>
                </a:cxn>
                <a:cxn ang="0">
                  <a:pos x="1113" y="978"/>
                </a:cxn>
                <a:cxn ang="0">
                  <a:pos x="1151" y="922"/>
                </a:cxn>
                <a:cxn ang="0">
                  <a:pos x="1252" y="906"/>
                </a:cxn>
                <a:cxn ang="0">
                  <a:pos x="1213" y="835"/>
                </a:cxn>
                <a:cxn ang="0">
                  <a:pos x="1166" y="767"/>
                </a:cxn>
                <a:cxn ang="0">
                  <a:pos x="1157" y="680"/>
                </a:cxn>
                <a:cxn ang="0">
                  <a:pos x="1151" y="601"/>
                </a:cxn>
                <a:cxn ang="0">
                  <a:pos x="1174" y="526"/>
                </a:cxn>
                <a:cxn ang="0">
                  <a:pos x="1189" y="445"/>
                </a:cxn>
                <a:cxn ang="0">
                  <a:pos x="1142" y="379"/>
                </a:cxn>
                <a:cxn ang="0">
                  <a:pos x="1106" y="300"/>
                </a:cxn>
                <a:cxn ang="0">
                  <a:pos x="1067" y="227"/>
                </a:cxn>
                <a:cxn ang="0">
                  <a:pos x="997" y="186"/>
                </a:cxn>
                <a:cxn ang="0">
                  <a:pos x="928" y="157"/>
                </a:cxn>
                <a:cxn ang="0">
                  <a:pos x="852" y="95"/>
                </a:cxn>
                <a:cxn ang="0">
                  <a:pos x="776" y="93"/>
                </a:cxn>
                <a:cxn ang="0">
                  <a:pos x="719" y="45"/>
                </a:cxn>
                <a:cxn ang="0">
                  <a:pos x="637" y="0"/>
                </a:cxn>
              </a:cxnLst>
              <a:rect l="0" t="0" r="r" b="b"/>
              <a:pathLst>
                <a:path w="1252" h="1155">
                  <a:moveTo>
                    <a:pt x="637" y="0"/>
                  </a:moveTo>
                  <a:lnTo>
                    <a:pt x="586" y="13"/>
                  </a:lnTo>
                  <a:lnTo>
                    <a:pt x="534" y="53"/>
                  </a:lnTo>
                  <a:lnTo>
                    <a:pt x="476" y="111"/>
                  </a:lnTo>
                  <a:lnTo>
                    <a:pt x="401" y="143"/>
                  </a:lnTo>
                  <a:lnTo>
                    <a:pt x="331" y="186"/>
                  </a:lnTo>
                  <a:lnTo>
                    <a:pt x="304" y="250"/>
                  </a:lnTo>
                  <a:lnTo>
                    <a:pt x="242" y="254"/>
                  </a:lnTo>
                  <a:lnTo>
                    <a:pt x="135" y="347"/>
                  </a:lnTo>
                  <a:lnTo>
                    <a:pt x="93" y="412"/>
                  </a:lnTo>
                  <a:lnTo>
                    <a:pt x="53" y="481"/>
                  </a:lnTo>
                  <a:lnTo>
                    <a:pt x="0" y="538"/>
                  </a:lnTo>
                  <a:lnTo>
                    <a:pt x="48" y="607"/>
                  </a:lnTo>
                  <a:lnTo>
                    <a:pt x="68" y="694"/>
                  </a:lnTo>
                  <a:lnTo>
                    <a:pt x="102" y="772"/>
                  </a:lnTo>
                  <a:lnTo>
                    <a:pt x="131" y="852"/>
                  </a:lnTo>
                  <a:lnTo>
                    <a:pt x="198" y="877"/>
                  </a:lnTo>
                  <a:lnTo>
                    <a:pt x="275" y="908"/>
                  </a:lnTo>
                  <a:lnTo>
                    <a:pt x="304" y="986"/>
                  </a:lnTo>
                  <a:lnTo>
                    <a:pt x="368" y="1027"/>
                  </a:lnTo>
                  <a:lnTo>
                    <a:pt x="447" y="1033"/>
                  </a:lnTo>
                  <a:lnTo>
                    <a:pt x="465" y="949"/>
                  </a:lnTo>
                  <a:lnTo>
                    <a:pt x="516" y="937"/>
                  </a:lnTo>
                  <a:lnTo>
                    <a:pt x="592" y="957"/>
                  </a:lnTo>
                  <a:lnTo>
                    <a:pt x="627" y="1030"/>
                  </a:lnTo>
                  <a:lnTo>
                    <a:pt x="693" y="1066"/>
                  </a:lnTo>
                  <a:lnTo>
                    <a:pt x="707" y="1134"/>
                  </a:lnTo>
                  <a:lnTo>
                    <a:pt x="786" y="1155"/>
                  </a:lnTo>
                  <a:lnTo>
                    <a:pt x="795" y="1075"/>
                  </a:lnTo>
                  <a:lnTo>
                    <a:pt x="828" y="1006"/>
                  </a:lnTo>
                  <a:lnTo>
                    <a:pt x="901" y="994"/>
                  </a:lnTo>
                  <a:lnTo>
                    <a:pt x="873" y="945"/>
                  </a:lnTo>
                  <a:lnTo>
                    <a:pt x="918" y="877"/>
                  </a:lnTo>
                  <a:lnTo>
                    <a:pt x="965" y="884"/>
                  </a:lnTo>
                  <a:lnTo>
                    <a:pt x="1000" y="960"/>
                  </a:lnTo>
                  <a:lnTo>
                    <a:pt x="1042" y="1023"/>
                  </a:lnTo>
                  <a:lnTo>
                    <a:pt x="1093" y="1062"/>
                  </a:lnTo>
                  <a:lnTo>
                    <a:pt x="1113" y="978"/>
                  </a:lnTo>
                  <a:lnTo>
                    <a:pt x="1151" y="922"/>
                  </a:lnTo>
                  <a:lnTo>
                    <a:pt x="1252" y="906"/>
                  </a:lnTo>
                  <a:lnTo>
                    <a:pt x="1213" y="835"/>
                  </a:lnTo>
                  <a:lnTo>
                    <a:pt x="1166" y="767"/>
                  </a:lnTo>
                  <a:lnTo>
                    <a:pt x="1157" y="680"/>
                  </a:lnTo>
                  <a:lnTo>
                    <a:pt x="1151" y="601"/>
                  </a:lnTo>
                  <a:lnTo>
                    <a:pt x="1174" y="526"/>
                  </a:lnTo>
                  <a:lnTo>
                    <a:pt x="1189" y="445"/>
                  </a:lnTo>
                  <a:lnTo>
                    <a:pt x="1142" y="379"/>
                  </a:lnTo>
                  <a:lnTo>
                    <a:pt x="1106" y="300"/>
                  </a:lnTo>
                  <a:lnTo>
                    <a:pt x="1067" y="227"/>
                  </a:lnTo>
                  <a:lnTo>
                    <a:pt x="997" y="186"/>
                  </a:lnTo>
                  <a:lnTo>
                    <a:pt x="928" y="157"/>
                  </a:lnTo>
                  <a:lnTo>
                    <a:pt x="852" y="95"/>
                  </a:lnTo>
                  <a:lnTo>
                    <a:pt x="776" y="93"/>
                  </a:lnTo>
                  <a:lnTo>
                    <a:pt x="719" y="45"/>
                  </a:lnTo>
                  <a:lnTo>
                    <a:pt x="637" y="0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70" name="Freeform 322"/>
            <p:cNvSpPr>
              <a:spLocks/>
            </p:cNvSpPr>
            <p:nvPr/>
          </p:nvSpPr>
          <p:spPr bwMode="auto">
            <a:xfrm>
              <a:off x="4817" y="1889"/>
              <a:ext cx="346" cy="169"/>
            </a:xfrm>
            <a:custGeom>
              <a:avLst/>
              <a:gdLst/>
              <a:ahLst/>
              <a:cxnLst>
                <a:cxn ang="0">
                  <a:pos x="1373" y="511"/>
                </a:cxn>
                <a:cxn ang="0">
                  <a:pos x="1380" y="571"/>
                </a:cxn>
                <a:cxn ang="0">
                  <a:pos x="1282" y="576"/>
                </a:cxn>
                <a:cxn ang="0">
                  <a:pos x="1185" y="597"/>
                </a:cxn>
                <a:cxn ang="0">
                  <a:pos x="1131" y="543"/>
                </a:cxn>
                <a:cxn ang="0">
                  <a:pos x="1054" y="509"/>
                </a:cxn>
                <a:cxn ang="0">
                  <a:pos x="995" y="544"/>
                </a:cxn>
                <a:cxn ang="0">
                  <a:pos x="921" y="547"/>
                </a:cxn>
                <a:cxn ang="0">
                  <a:pos x="846" y="516"/>
                </a:cxn>
                <a:cxn ang="0">
                  <a:pos x="771" y="498"/>
                </a:cxn>
                <a:cxn ang="0">
                  <a:pos x="695" y="474"/>
                </a:cxn>
                <a:cxn ang="0">
                  <a:pos x="621" y="436"/>
                </a:cxn>
                <a:cxn ang="0">
                  <a:pos x="572" y="459"/>
                </a:cxn>
                <a:cxn ang="0">
                  <a:pos x="534" y="537"/>
                </a:cxn>
                <a:cxn ang="0">
                  <a:pos x="529" y="625"/>
                </a:cxn>
                <a:cxn ang="0">
                  <a:pos x="499" y="677"/>
                </a:cxn>
                <a:cxn ang="0">
                  <a:pos x="452" y="604"/>
                </a:cxn>
                <a:cxn ang="0">
                  <a:pos x="443" y="520"/>
                </a:cxn>
                <a:cxn ang="0">
                  <a:pos x="436" y="435"/>
                </a:cxn>
                <a:cxn ang="0">
                  <a:pos x="368" y="450"/>
                </a:cxn>
                <a:cxn ang="0">
                  <a:pos x="290" y="472"/>
                </a:cxn>
                <a:cxn ang="0">
                  <a:pos x="211" y="500"/>
                </a:cxn>
                <a:cxn ang="0">
                  <a:pos x="145" y="456"/>
                </a:cxn>
                <a:cxn ang="0">
                  <a:pos x="76" y="408"/>
                </a:cxn>
                <a:cxn ang="0">
                  <a:pos x="33" y="338"/>
                </a:cxn>
                <a:cxn ang="0">
                  <a:pos x="0" y="266"/>
                </a:cxn>
                <a:cxn ang="0">
                  <a:pos x="100" y="218"/>
                </a:cxn>
                <a:cxn ang="0">
                  <a:pos x="171" y="181"/>
                </a:cxn>
                <a:cxn ang="0">
                  <a:pos x="253" y="168"/>
                </a:cxn>
                <a:cxn ang="0">
                  <a:pos x="326" y="133"/>
                </a:cxn>
                <a:cxn ang="0">
                  <a:pos x="396" y="89"/>
                </a:cxn>
                <a:cxn ang="0">
                  <a:pos x="461" y="52"/>
                </a:cxn>
                <a:cxn ang="0">
                  <a:pos x="520" y="0"/>
                </a:cxn>
                <a:cxn ang="0">
                  <a:pos x="582" y="36"/>
                </a:cxn>
                <a:cxn ang="0">
                  <a:pos x="641" y="75"/>
                </a:cxn>
                <a:cxn ang="0">
                  <a:pos x="675" y="99"/>
                </a:cxn>
                <a:cxn ang="0">
                  <a:pos x="695" y="134"/>
                </a:cxn>
                <a:cxn ang="0">
                  <a:pos x="774" y="133"/>
                </a:cxn>
                <a:cxn ang="0">
                  <a:pos x="819" y="71"/>
                </a:cxn>
                <a:cxn ang="0">
                  <a:pos x="873" y="129"/>
                </a:cxn>
                <a:cxn ang="0">
                  <a:pos x="941" y="161"/>
                </a:cxn>
                <a:cxn ang="0">
                  <a:pos x="1016" y="185"/>
                </a:cxn>
                <a:cxn ang="0">
                  <a:pos x="1094" y="157"/>
                </a:cxn>
                <a:cxn ang="0">
                  <a:pos x="1166" y="180"/>
                </a:cxn>
                <a:cxn ang="0">
                  <a:pos x="1210" y="235"/>
                </a:cxn>
                <a:cxn ang="0">
                  <a:pos x="1282" y="266"/>
                </a:cxn>
                <a:cxn ang="0">
                  <a:pos x="1356" y="297"/>
                </a:cxn>
                <a:cxn ang="0">
                  <a:pos x="1375" y="379"/>
                </a:cxn>
                <a:cxn ang="0">
                  <a:pos x="1373" y="511"/>
                </a:cxn>
              </a:cxnLst>
              <a:rect l="0" t="0" r="r" b="b"/>
              <a:pathLst>
                <a:path w="1380" h="677">
                  <a:moveTo>
                    <a:pt x="1373" y="511"/>
                  </a:moveTo>
                  <a:lnTo>
                    <a:pt x="1380" y="571"/>
                  </a:lnTo>
                  <a:lnTo>
                    <a:pt x="1282" y="576"/>
                  </a:lnTo>
                  <a:lnTo>
                    <a:pt x="1185" y="597"/>
                  </a:lnTo>
                  <a:lnTo>
                    <a:pt x="1131" y="543"/>
                  </a:lnTo>
                  <a:lnTo>
                    <a:pt x="1054" y="509"/>
                  </a:lnTo>
                  <a:lnTo>
                    <a:pt x="995" y="544"/>
                  </a:lnTo>
                  <a:lnTo>
                    <a:pt x="921" y="547"/>
                  </a:lnTo>
                  <a:lnTo>
                    <a:pt x="846" y="516"/>
                  </a:lnTo>
                  <a:lnTo>
                    <a:pt x="771" y="498"/>
                  </a:lnTo>
                  <a:lnTo>
                    <a:pt x="695" y="474"/>
                  </a:lnTo>
                  <a:lnTo>
                    <a:pt x="621" y="436"/>
                  </a:lnTo>
                  <a:lnTo>
                    <a:pt x="572" y="459"/>
                  </a:lnTo>
                  <a:lnTo>
                    <a:pt x="534" y="537"/>
                  </a:lnTo>
                  <a:lnTo>
                    <a:pt x="529" y="625"/>
                  </a:lnTo>
                  <a:lnTo>
                    <a:pt x="499" y="677"/>
                  </a:lnTo>
                  <a:lnTo>
                    <a:pt x="452" y="604"/>
                  </a:lnTo>
                  <a:lnTo>
                    <a:pt x="443" y="520"/>
                  </a:lnTo>
                  <a:lnTo>
                    <a:pt x="436" y="435"/>
                  </a:lnTo>
                  <a:lnTo>
                    <a:pt x="368" y="450"/>
                  </a:lnTo>
                  <a:lnTo>
                    <a:pt x="290" y="472"/>
                  </a:lnTo>
                  <a:lnTo>
                    <a:pt x="211" y="500"/>
                  </a:lnTo>
                  <a:lnTo>
                    <a:pt x="145" y="456"/>
                  </a:lnTo>
                  <a:lnTo>
                    <a:pt x="76" y="408"/>
                  </a:lnTo>
                  <a:lnTo>
                    <a:pt x="33" y="338"/>
                  </a:lnTo>
                  <a:lnTo>
                    <a:pt x="0" y="266"/>
                  </a:lnTo>
                  <a:lnTo>
                    <a:pt x="100" y="218"/>
                  </a:lnTo>
                  <a:lnTo>
                    <a:pt x="171" y="181"/>
                  </a:lnTo>
                  <a:lnTo>
                    <a:pt x="253" y="168"/>
                  </a:lnTo>
                  <a:lnTo>
                    <a:pt x="326" y="133"/>
                  </a:lnTo>
                  <a:lnTo>
                    <a:pt x="396" y="89"/>
                  </a:lnTo>
                  <a:lnTo>
                    <a:pt x="461" y="52"/>
                  </a:lnTo>
                  <a:lnTo>
                    <a:pt x="520" y="0"/>
                  </a:lnTo>
                  <a:lnTo>
                    <a:pt x="582" y="36"/>
                  </a:lnTo>
                  <a:lnTo>
                    <a:pt x="641" y="75"/>
                  </a:lnTo>
                  <a:lnTo>
                    <a:pt x="675" y="99"/>
                  </a:lnTo>
                  <a:lnTo>
                    <a:pt x="695" y="134"/>
                  </a:lnTo>
                  <a:lnTo>
                    <a:pt x="774" y="133"/>
                  </a:lnTo>
                  <a:lnTo>
                    <a:pt x="819" y="71"/>
                  </a:lnTo>
                  <a:lnTo>
                    <a:pt x="873" y="129"/>
                  </a:lnTo>
                  <a:lnTo>
                    <a:pt x="941" y="161"/>
                  </a:lnTo>
                  <a:lnTo>
                    <a:pt x="1016" y="185"/>
                  </a:lnTo>
                  <a:lnTo>
                    <a:pt x="1094" y="157"/>
                  </a:lnTo>
                  <a:lnTo>
                    <a:pt x="1166" y="180"/>
                  </a:lnTo>
                  <a:lnTo>
                    <a:pt x="1210" y="235"/>
                  </a:lnTo>
                  <a:lnTo>
                    <a:pt x="1282" y="266"/>
                  </a:lnTo>
                  <a:lnTo>
                    <a:pt x="1356" y="297"/>
                  </a:lnTo>
                  <a:lnTo>
                    <a:pt x="1375" y="379"/>
                  </a:lnTo>
                  <a:lnTo>
                    <a:pt x="1373" y="511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71" name="Freeform 323"/>
            <p:cNvSpPr>
              <a:spLocks/>
            </p:cNvSpPr>
            <p:nvPr/>
          </p:nvSpPr>
          <p:spPr bwMode="auto">
            <a:xfrm>
              <a:off x="5138" y="1975"/>
              <a:ext cx="478" cy="290"/>
            </a:xfrm>
            <a:custGeom>
              <a:avLst/>
              <a:gdLst/>
              <a:ahLst/>
              <a:cxnLst>
                <a:cxn ang="0">
                  <a:pos x="1841" y="388"/>
                </a:cxn>
                <a:cxn ang="0">
                  <a:pos x="1788" y="540"/>
                </a:cxn>
                <a:cxn ang="0">
                  <a:pos x="1817" y="694"/>
                </a:cxn>
                <a:cxn ang="0">
                  <a:pos x="1710" y="791"/>
                </a:cxn>
                <a:cxn ang="0">
                  <a:pos x="1574" y="838"/>
                </a:cxn>
                <a:cxn ang="0">
                  <a:pos x="1424" y="896"/>
                </a:cxn>
                <a:cxn ang="0">
                  <a:pos x="1325" y="994"/>
                </a:cxn>
                <a:cxn ang="0">
                  <a:pos x="1219" y="1095"/>
                </a:cxn>
                <a:cxn ang="0">
                  <a:pos x="1061" y="1137"/>
                </a:cxn>
                <a:cxn ang="0">
                  <a:pos x="946" y="1161"/>
                </a:cxn>
                <a:cxn ang="0">
                  <a:pos x="841" y="1054"/>
                </a:cxn>
                <a:cxn ang="0">
                  <a:pos x="686" y="1041"/>
                </a:cxn>
                <a:cxn ang="0">
                  <a:pos x="563" y="991"/>
                </a:cxn>
                <a:cxn ang="0">
                  <a:pos x="441" y="884"/>
                </a:cxn>
                <a:cxn ang="0">
                  <a:pos x="281" y="859"/>
                </a:cxn>
                <a:cxn ang="0">
                  <a:pos x="199" y="706"/>
                </a:cxn>
                <a:cxn ang="0">
                  <a:pos x="215" y="534"/>
                </a:cxn>
                <a:cxn ang="0">
                  <a:pos x="166" y="377"/>
                </a:cxn>
                <a:cxn ang="0">
                  <a:pos x="18" y="312"/>
                </a:cxn>
                <a:cxn ang="0">
                  <a:pos x="98" y="225"/>
                </a:cxn>
                <a:cxn ang="0">
                  <a:pos x="155" y="109"/>
                </a:cxn>
                <a:cxn ang="0">
                  <a:pos x="356" y="0"/>
                </a:cxn>
                <a:cxn ang="0">
                  <a:pos x="521" y="17"/>
                </a:cxn>
                <a:cxn ang="0">
                  <a:pos x="589" y="173"/>
                </a:cxn>
                <a:cxn ang="0">
                  <a:pos x="652" y="331"/>
                </a:cxn>
                <a:cxn ang="0">
                  <a:pos x="796" y="387"/>
                </a:cxn>
                <a:cxn ang="0">
                  <a:pos x="889" y="506"/>
                </a:cxn>
                <a:cxn ang="0">
                  <a:pos x="986" y="428"/>
                </a:cxn>
                <a:cxn ang="0">
                  <a:pos x="1113" y="436"/>
                </a:cxn>
                <a:cxn ang="0">
                  <a:pos x="1214" y="545"/>
                </a:cxn>
                <a:cxn ang="0">
                  <a:pos x="1307" y="634"/>
                </a:cxn>
                <a:cxn ang="0">
                  <a:pos x="1349" y="485"/>
                </a:cxn>
                <a:cxn ang="0">
                  <a:pos x="1394" y="424"/>
                </a:cxn>
                <a:cxn ang="0">
                  <a:pos x="1486" y="363"/>
                </a:cxn>
                <a:cxn ang="0">
                  <a:pos x="1563" y="502"/>
                </a:cxn>
                <a:cxn ang="0">
                  <a:pos x="1634" y="457"/>
                </a:cxn>
                <a:cxn ang="0">
                  <a:pos x="1773" y="385"/>
                </a:cxn>
              </a:cxnLst>
              <a:rect l="0" t="0" r="r" b="b"/>
              <a:pathLst>
                <a:path w="1910" h="1161">
                  <a:moveTo>
                    <a:pt x="1910" y="360"/>
                  </a:moveTo>
                  <a:lnTo>
                    <a:pt x="1841" y="388"/>
                  </a:lnTo>
                  <a:lnTo>
                    <a:pt x="1832" y="475"/>
                  </a:lnTo>
                  <a:lnTo>
                    <a:pt x="1788" y="540"/>
                  </a:lnTo>
                  <a:lnTo>
                    <a:pt x="1779" y="622"/>
                  </a:lnTo>
                  <a:lnTo>
                    <a:pt x="1817" y="694"/>
                  </a:lnTo>
                  <a:lnTo>
                    <a:pt x="1769" y="758"/>
                  </a:lnTo>
                  <a:lnTo>
                    <a:pt x="1710" y="791"/>
                  </a:lnTo>
                  <a:lnTo>
                    <a:pt x="1636" y="796"/>
                  </a:lnTo>
                  <a:lnTo>
                    <a:pt x="1574" y="838"/>
                  </a:lnTo>
                  <a:lnTo>
                    <a:pt x="1493" y="851"/>
                  </a:lnTo>
                  <a:lnTo>
                    <a:pt x="1424" y="896"/>
                  </a:lnTo>
                  <a:lnTo>
                    <a:pt x="1366" y="931"/>
                  </a:lnTo>
                  <a:lnTo>
                    <a:pt x="1325" y="994"/>
                  </a:lnTo>
                  <a:lnTo>
                    <a:pt x="1293" y="1073"/>
                  </a:lnTo>
                  <a:lnTo>
                    <a:pt x="1219" y="1095"/>
                  </a:lnTo>
                  <a:lnTo>
                    <a:pt x="1143" y="1146"/>
                  </a:lnTo>
                  <a:lnTo>
                    <a:pt x="1061" y="1137"/>
                  </a:lnTo>
                  <a:lnTo>
                    <a:pt x="982" y="1114"/>
                  </a:lnTo>
                  <a:lnTo>
                    <a:pt x="946" y="1161"/>
                  </a:lnTo>
                  <a:lnTo>
                    <a:pt x="900" y="1101"/>
                  </a:lnTo>
                  <a:lnTo>
                    <a:pt x="841" y="1054"/>
                  </a:lnTo>
                  <a:lnTo>
                    <a:pt x="764" y="1056"/>
                  </a:lnTo>
                  <a:lnTo>
                    <a:pt x="686" y="1041"/>
                  </a:lnTo>
                  <a:lnTo>
                    <a:pt x="603" y="1046"/>
                  </a:lnTo>
                  <a:lnTo>
                    <a:pt x="563" y="991"/>
                  </a:lnTo>
                  <a:lnTo>
                    <a:pt x="505" y="937"/>
                  </a:lnTo>
                  <a:lnTo>
                    <a:pt x="441" y="884"/>
                  </a:lnTo>
                  <a:lnTo>
                    <a:pt x="364" y="869"/>
                  </a:lnTo>
                  <a:lnTo>
                    <a:pt x="281" y="859"/>
                  </a:lnTo>
                  <a:lnTo>
                    <a:pt x="199" y="856"/>
                  </a:lnTo>
                  <a:lnTo>
                    <a:pt x="199" y="706"/>
                  </a:lnTo>
                  <a:lnTo>
                    <a:pt x="206" y="622"/>
                  </a:lnTo>
                  <a:lnTo>
                    <a:pt x="215" y="534"/>
                  </a:lnTo>
                  <a:lnTo>
                    <a:pt x="195" y="452"/>
                  </a:lnTo>
                  <a:lnTo>
                    <a:pt x="166" y="377"/>
                  </a:lnTo>
                  <a:lnTo>
                    <a:pt x="91" y="342"/>
                  </a:lnTo>
                  <a:lnTo>
                    <a:pt x="18" y="312"/>
                  </a:lnTo>
                  <a:lnTo>
                    <a:pt x="0" y="230"/>
                  </a:lnTo>
                  <a:lnTo>
                    <a:pt x="98" y="225"/>
                  </a:lnTo>
                  <a:lnTo>
                    <a:pt x="91" y="165"/>
                  </a:lnTo>
                  <a:lnTo>
                    <a:pt x="155" y="109"/>
                  </a:lnTo>
                  <a:lnTo>
                    <a:pt x="235" y="28"/>
                  </a:lnTo>
                  <a:lnTo>
                    <a:pt x="356" y="0"/>
                  </a:lnTo>
                  <a:lnTo>
                    <a:pt x="438" y="3"/>
                  </a:lnTo>
                  <a:lnTo>
                    <a:pt x="521" y="17"/>
                  </a:lnTo>
                  <a:lnTo>
                    <a:pt x="569" y="86"/>
                  </a:lnTo>
                  <a:lnTo>
                    <a:pt x="589" y="173"/>
                  </a:lnTo>
                  <a:lnTo>
                    <a:pt x="623" y="251"/>
                  </a:lnTo>
                  <a:lnTo>
                    <a:pt x="652" y="331"/>
                  </a:lnTo>
                  <a:lnTo>
                    <a:pt x="719" y="356"/>
                  </a:lnTo>
                  <a:lnTo>
                    <a:pt x="796" y="387"/>
                  </a:lnTo>
                  <a:lnTo>
                    <a:pt x="825" y="465"/>
                  </a:lnTo>
                  <a:lnTo>
                    <a:pt x="889" y="506"/>
                  </a:lnTo>
                  <a:lnTo>
                    <a:pt x="968" y="512"/>
                  </a:lnTo>
                  <a:lnTo>
                    <a:pt x="986" y="428"/>
                  </a:lnTo>
                  <a:lnTo>
                    <a:pt x="1037" y="416"/>
                  </a:lnTo>
                  <a:lnTo>
                    <a:pt x="1113" y="436"/>
                  </a:lnTo>
                  <a:lnTo>
                    <a:pt x="1148" y="509"/>
                  </a:lnTo>
                  <a:lnTo>
                    <a:pt x="1214" y="545"/>
                  </a:lnTo>
                  <a:lnTo>
                    <a:pt x="1228" y="613"/>
                  </a:lnTo>
                  <a:lnTo>
                    <a:pt x="1307" y="634"/>
                  </a:lnTo>
                  <a:lnTo>
                    <a:pt x="1316" y="554"/>
                  </a:lnTo>
                  <a:lnTo>
                    <a:pt x="1349" y="485"/>
                  </a:lnTo>
                  <a:lnTo>
                    <a:pt x="1422" y="473"/>
                  </a:lnTo>
                  <a:lnTo>
                    <a:pt x="1394" y="424"/>
                  </a:lnTo>
                  <a:lnTo>
                    <a:pt x="1439" y="356"/>
                  </a:lnTo>
                  <a:lnTo>
                    <a:pt x="1486" y="363"/>
                  </a:lnTo>
                  <a:lnTo>
                    <a:pt x="1521" y="439"/>
                  </a:lnTo>
                  <a:lnTo>
                    <a:pt x="1563" y="502"/>
                  </a:lnTo>
                  <a:lnTo>
                    <a:pt x="1614" y="541"/>
                  </a:lnTo>
                  <a:lnTo>
                    <a:pt x="1634" y="457"/>
                  </a:lnTo>
                  <a:lnTo>
                    <a:pt x="1672" y="401"/>
                  </a:lnTo>
                  <a:lnTo>
                    <a:pt x="1773" y="385"/>
                  </a:lnTo>
                  <a:lnTo>
                    <a:pt x="1910" y="360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72" name="Line 324"/>
            <p:cNvSpPr>
              <a:spLocks noChangeShapeType="1"/>
            </p:cNvSpPr>
            <p:nvPr/>
          </p:nvSpPr>
          <p:spPr bwMode="auto">
            <a:xfrm flipH="1">
              <a:off x="5118" y="2279"/>
              <a:ext cx="1" cy="2"/>
            </a:xfrm>
            <a:prstGeom prst="line">
              <a:avLst/>
            </a:prstGeom>
            <a:noFill/>
            <a:ln w="15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73" name="Freeform 325"/>
            <p:cNvSpPr>
              <a:spLocks/>
            </p:cNvSpPr>
            <p:nvPr/>
          </p:nvSpPr>
          <p:spPr bwMode="auto">
            <a:xfrm>
              <a:off x="3751" y="1931"/>
              <a:ext cx="309" cy="216"/>
            </a:xfrm>
            <a:custGeom>
              <a:avLst/>
              <a:gdLst/>
              <a:ahLst/>
              <a:cxnLst>
                <a:cxn ang="0">
                  <a:pos x="1103" y="863"/>
                </a:cxn>
                <a:cxn ang="0">
                  <a:pos x="1210" y="826"/>
                </a:cxn>
                <a:cxn ang="0">
                  <a:pos x="1240" y="744"/>
                </a:cxn>
                <a:cxn ang="0">
                  <a:pos x="1215" y="665"/>
                </a:cxn>
                <a:cxn ang="0">
                  <a:pos x="1194" y="601"/>
                </a:cxn>
                <a:cxn ang="0">
                  <a:pos x="1139" y="576"/>
                </a:cxn>
                <a:cxn ang="0">
                  <a:pos x="1090" y="557"/>
                </a:cxn>
                <a:cxn ang="0">
                  <a:pos x="1113" y="488"/>
                </a:cxn>
                <a:cxn ang="0">
                  <a:pos x="1075" y="411"/>
                </a:cxn>
                <a:cxn ang="0">
                  <a:pos x="1085" y="334"/>
                </a:cxn>
                <a:cxn ang="0">
                  <a:pos x="1081" y="262"/>
                </a:cxn>
                <a:cxn ang="0">
                  <a:pos x="1013" y="253"/>
                </a:cxn>
                <a:cxn ang="0">
                  <a:pos x="953" y="209"/>
                </a:cxn>
                <a:cxn ang="0">
                  <a:pos x="895" y="184"/>
                </a:cxn>
                <a:cxn ang="0">
                  <a:pos x="840" y="123"/>
                </a:cxn>
                <a:cxn ang="0">
                  <a:pos x="764" y="109"/>
                </a:cxn>
                <a:cxn ang="0">
                  <a:pos x="695" y="79"/>
                </a:cxn>
                <a:cxn ang="0">
                  <a:pos x="622" y="48"/>
                </a:cxn>
                <a:cxn ang="0">
                  <a:pos x="601" y="0"/>
                </a:cxn>
                <a:cxn ang="0">
                  <a:pos x="482" y="23"/>
                </a:cxn>
                <a:cxn ang="0">
                  <a:pos x="416" y="76"/>
                </a:cxn>
                <a:cxn ang="0">
                  <a:pos x="425" y="158"/>
                </a:cxn>
                <a:cxn ang="0">
                  <a:pos x="365" y="210"/>
                </a:cxn>
                <a:cxn ang="0">
                  <a:pos x="299" y="261"/>
                </a:cxn>
                <a:cxn ang="0">
                  <a:pos x="240" y="261"/>
                </a:cxn>
                <a:cxn ang="0">
                  <a:pos x="181" y="209"/>
                </a:cxn>
                <a:cxn ang="0">
                  <a:pos x="119" y="188"/>
                </a:cxn>
                <a:cxn ang="0">
                  <a:pos x="56" y="241"/>
                </a:cxn>
                <a:cxn ang="0">
                  <a:pos x="0" y="290"/>
                </a:cxn>
                <a:cxn ang="0">
                  <a:pos x="56" y="334"/>
                </a:cxn>
                <a:cxn ang="0">
                  <a:pos x="54" y="391"/>
                </a:cxn>
                <a:cxn ang="0">
                  <a:pos x="69" y="471"/>
                </a:cxn>
                <a:cxn ang="0">
                  <a:pos x="95" y="540"/>
                </a:cxn>
                <a:cxn ang="0">
                  <a:pos x="123" y="615"/>
                </a:cxn>
                <a:cxn ang="0">
                  <a:pos x="185" y="581"/>
                </a:cxn>
                <a:cxn ang="0">
                  <a:pos x="211" y="516"/>
                </a:cxn>
                <a:cxn ang="0">
                  <a:pos x="283" y="483"/>
                </a:cxn>
                <a:cxn ang="0">
                  <a:pos x="332" y="471"/>
                </a:cxn>
                <a:cxn ang="0">
                  <a:pos x="380" y="536"/>
                </a:cxn>
                <a:cxn ang="0">
                  <a:pos x="425" y="596"/>
                </a:cxn>
                <a:cxn ang="0">
                  <a:pos x="458" y="580"/>
                </a:cxn>
                <a:cxn ang="0">
                  <a:pos x="522" y="628"/>
                </a:cxn>
                <a:cxn ang="0">
                  <a:pos x="594" y="657"/>
                </a:cxn>
                <a:cxn ang="0">
                  <a:pos x="673" y="654"/>
                </a:cxn>
                <a:cxn ang="0">
                  <a:pos x="750" y="685"/>
                </a:cxn>
                <a:cxn ang="0">
                  <a:pos x="824" y="693"/>
                </a:cxn>
                <a:cxn ang="0">
                  <a:pos x="880" y="758"/>
                </a:cxn>
                <a:cxn ang="0">
                  <a:pos x="945" y="782"/>
                </a:cxn>
                <a:cxn ang="0">
                  <a:pos x="1016" y="823"/>
                </a:cxn>
                <a:cxn ang="0">
                  <a:pos x="1103" y="863"/>
                </a:cxn>
              </a:cxnLst>
              <a:rect l="0" t="0" r="r" b="b"/>
              <a:pathLst>
                <a:path w="1240" h="863">
                  <a:moveTo>
                    <a:pt x="1103" y="863"/>
                  </a:moveTo>
                  <a:lnTo>
                    <a:pt x="1210" y="826"/>
                  </a:lnTo>
                  <a:lnTo>
                    <a:pt x="1240" y="744"/>
                  </a:lnTo>
                  <a:lnTo>
                    <a:pt x="1215" y="665"/>
                  </a:lnTo>
                  <a:lnTo>
                    <a:pt x="1194" y="601"/>
                  </a:lnTo>
                  <a:lnTo>
                    <a:pt x="1139" y="576"/>
                  </a:lnTo>
                  <a:lnTo>
                    <a:pt x="1090" y="557"/>
                  </a:lnTo>
                  <a:lnTo>
                    <a:pt x="1113" y="488"/>
                  </a:lnTo>
                  <a:lnTo>
                    <a:pt x="1075" y="411"/>
                  </a:lnTo>
                  <a:lnTo>
                    <a:pt x="1085" y="334"/>
                  </a:lnTo>
                  <a:lnTo>
                    <a:pt x="1081" y="262"/>
                  </a:lnTo>
                  <a:lnTo>
                    <a:pt x="1013" y="253"/>
                  </a:lnTo>
                  <a:lnTo>
                    <a:pt x="953" y="209"/>
                  </a:lnTo>
                  <a:lnTo>
                    <a:pt x="895" y="184"/>
                  </a:lnTo>
                  <a:lnTo>
                    <a:pt x="840" y="123"/>
                  </a:lnTo>
                  <a:lnTo>
                    <a:pt x="764" y="109"/>
                  </a:lnTo>
                  <a:lnTo>
                    <a:pt x="695" y="79"/>
                  </a:lnTo>
                  <a:lnTo>
                    <a:pt x="622" y="48"/>
                  </a:lnTo>
                  <a:lnTo>
                    <a:pt x="601" y="0"/>
                  </a:lnTo>
                  <a:lnTo>
                    <a:pt x="482" y="23"/>
                  </a:lnTo>
                  <a:lnTo>
                    <a:pt x="416" y="76"/>
                  </a:lnTo>
                  <a:lnTo>
                    <a:pt x="425" y="158"/>
                  </a:lnTo>
                  <a:lnTo>
                    <a:pt x="365" y="210"/>
                  </a:lnTo>
                  <a:lnTo>
                    <a:pt x="299" y="261"/>
                  </a:lnTo>
                  <a:lnTo>
                    <a:pt x="240" y="261"/>
                  </a:lnTo>
                  <a:lnTo>
                    <a:pt x="181" y="209"/>
                  </a:lnTo>
                  <a:lnTo>
                    <a:pt x="119" y="188"/>
                  </a:lnTo>
                  <a:lnTo>
                    <a:pt x="56" y="241"/>
                  </a:lnTo>
                  <a:lnTo>
                    <a:pt x="0" y="290"/>
                  </a:lnTo>
                  <a:lnTo>
                    <a:pt x="56" y="334"/>
                  </a:lnTo>
                  <a:lnTo>
                    <a:pt x="54" y="391"/>
                  </a:lnTo>
                  <a:lnTo>
                    <a:pt x="69" y="471"/>
                  </a:lnTo>
                  <a:lnTo>
                    <a:pt x="95" y="540"/>
                  </a:lnTo>
                  <a:lnTo>
                    <a:pt x="123" y="615"/>
                  </a:lnTo>
                  <a:lnTo>
                    <a:pt x="185" y="581"/>
                  </a:lnTo>
                  <a:lnTo>
                    <a:pt x="211" y="516"/>
                  </a:lnTo>
                  <a:lnTo>
                    <a:pt x="283" y="483"/>
                  </a:lnTo>
                  <a:lnTo>
                    <a:pt x="332" y="471"/>
                  </a:lnTo>
                  <a:lnTo>
                    <a:pt x="380" y="536"/>
                  </a:lnTo>
                  <a:lnTo>
                    <a:pt x="425" y="596"/>
                  </a:lnTo>
                  <a:lnTo>
                    <a:pt x="458" y="580"/>
                  </a:lnTo>
                  <a:lnTo>
                    <a:pt x="522" y="628"/>
                  </a:lnTo>
                  <a:lnTo>
                    <a:pt x="594" y="657"/>
                  </a:lnTo>
                  <a:lnTo>
                    <a:pt x="673" y="654"/>
                  </a:lnTo>
                  <a:lnTo>
                    <a:pt x="750" y="685"/>
                  </a:lnTo>
                  <a:lnTo>
                    <a:pt x="824" y="693"/>
                  </a:lnTo>
                  <a:lnTo>
                    <a:pt x="880" y="758"/>
                  </a:lnTo>
                  <a:lnTo>
                    <a:pt x="945" y="782"/>
                  </a:lnTo>
                  <a:lnTo>
                    <a:pt x="1016" y="823"/>
                  </a:lnTo>
                  <a:lnTo>
                    <a:pt x="1103" y="863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74" name="Freeform 326"/>
            <p:cNvSpPr>
              <a:spLocks/>
            </p:cNvSpPr>
            <p:nvPr/>
          </p:nvSpPr>
          <p:spPr bwMode="auto">
            <a:xfrm>
              <a:off x="3109" y="1938"/>
              <a:ext cx="263" cy="282"/>
            </a:xfrm>
            <a:custGeom>
              <a:avLst/>
              <a:gdLst/>
              <a:ahLst/>
              <a:cxnLst>
                <a:cxn ang="0">
                  <a:pos x="1009" y="348"/>
                </a:cxn>
                <a:cxn ang="0">
                  <a:pos x="1019" y="260"/>
                </a:cxn>
                <a:cxn ang="0">
                  <a:pos x="1054" y="208"/>
                </a:cxn>
                <a:cxn ang="0">
                  <a:pos x="1033" y="155"/>
                </a:cxn>
                <a:cxn ang="0">
                  <a:pos x="980" y="91"/>
                </a:cxn>
                <a:cxn ang="0">
                  <a:pos x="991" y="14"/>
                </a:cxn>
                <a:cxn ang="0">
                  <a:pos x="898" y="0"/>
                </a:cxn>
                <a:cxn ang="0">
                  <a:pos x="782" y="9"/>
                </a:cxn>
                <a:cxn ang="0">
                  <a:pos x="717" y="56"/>
                </a:cxn>
                <a:cxn ang="0">
                  <a:pos x="635" y="78"/>
                </a:cxn>
                <a:cxn ang="0">
                  <a:pos x="572" y="125"/>
                </a:cxn>
                <a:cxn ang="0">
                  <a:pos x="504" y="167"/>
                </a:cxn>
                <a:cxn ang="0">
                  <a:pos x="431" y="132"/>
                </a:cxn>
                <a:cxn ang="0">
                  <a:pos x="354" y="111"/>
                </a:cxn>
                <a:cxn ang="0">
                  <a:pos x="285" y="127"/>
                </a:cxn>
                <a:cxn ang="0">
                  <a:pos x="264" y="203"/>
                </a:cxn>
                <a:cxn ang="0">
                  <a:pos x="189" y="188"/>
                </a:cxn>
                <a:cxn ang="0">
                  <a:pos x="141" y="164"/>
                </a:cxn>
                <a:cxn ang="0">
                  <a:pos x="88" y="121"/>
                </a:cxn>
                <a:cxn ang="0">
                  <a:pos x="20" y="146"/>
                </a:cxn>
                <a:cxn ang="0">
                  <a:pos x="0" y="230"/>
                </a:cxn>
                <a:cxn ang="0">
                  <a:pos x="35" y="302"/>
                </a:cxn>
                <a:cxn ang="0">
                  <a:pos x="20" y="375"/>
                </a:cxn>
                <a:cxn ang="0">
                  <a:pos x="68" y="429"/>
                </a:cxn>
                <a:cxn ang="0">
                  <a:pos x="36" y="570"/>
                </a:cxn>
                <a:cxn ang="0">
                  <a:pos x="55" y="652"/>
                </a:cxn>
                <a:cxn ang="0">
                  <a:pos x="60" y="739"/>
                </a:cxn>
                <a:cxn ang="0">
                  <a:pos x="28" y="820"/>
                </a:cxn>
                <a:cxn ang="0">
                  <a:pos x="35" y="897"/>
                </a:cxn>
                <a:cxn ang="0">
                  <a:pos x="107" y="856"/>
                </a:cxn>
                <a:cxn ang="0">
                  <a:pos x="185" y="828"/>
                </a:cxn>
                <a:cxn ang="0">
                  <a:pos x="204" y="856"/>
                </a:cxn>
                <a:cxn ang="0">
                  <a:pos x="156" y="926"/>
                </a:cxn>
                <a:cxn ang="0">
                  <a:pos x="93" y="986"/>
                </a:cxn>
                <a:cxn ang="0">
                  <a:pos x="125" y="1006"/>
                </a:cxn>
                <a:cxn ang="0">
                  <a:pos x="206" y="997"/>
                </a:cxn>
                <a:cxn ang="0">
                  <a:pos x="286" y="1010"/>
                </a:cxn>
                <a:cxn ang="0">
                  <a:pos x="350" y="1022"/>
                </a:cxn>
                <a:cxn ang="0">
                  <a:pos x="354" y="1087"/>
                </a:cxn>
                <a:cxn ang="0">
                  <a:pos x="428" y="1111"/>
                </a:cxn>
                <a:cxn ang="0">
                  <a:pos x="504" y="1131"/>
                </a:cxn>
                <a:cxn ang="0">
                  <a:pos x="559" y="1087"/>
                </a:cxn>
                <a:cxn ang="0">
                  <a:pos x="616" y="1042"/>
                </a:cxn>
                <a:cxn ang="0">
                  <a:pos x="693" y="1030"/>
                </a:cxn>
                <a:cxn ang="0">
                  <a:pos x="741" y="992"/>
                </a:cxn>
                <a:cxn ang="0">
                  <a:pos x="821" y="1005"/>
                </a:cxn>
                <a:cxn ang="0">
                  <a:pos x="903" y="1010"/>
                </a:cxn>
                <a:cxn ang="0">
                  <a:pos x="992" y="1014"/>
                </a:cxn>
                <a:cxn ang="0">
                  <a:pos x="1019" y="940"/>
                </a:cxn>
                <a:cxn ang="0">
                  <a:pos x="908" y="904"/>
                </a:cxn>
                <a:cxn ang="0">
                  <a:pos x="879" y="832"/>
                </a:cxn>
                <a:cxn ang="0">
                  <a:pos x="892" y="755"/>
                </a:cxn>
                <a:cxn ang="0">
                  <a:pos x="858" y="708"/>
                </a:cxn>
                <a:cxn ang="0">
                  <a:pos x="836" y="628"/>
                </a:cxn>
                <a:cxn ang="0">
                  <a:pos x="883" y="555"/>
                </a:cxn>
                <a:cxn ang="0">
                  <a:pos x="898" y="472"/>
                </a:cxn>
                <a:cxn ang="0">
                  <a:pos x="964" y="417"/>
                </a:cxn>
                <a:cxn ang="0">
                  <a:pos x="1009" y="348"/>
                </a:cxn>
              </a:cxnLst>
              <a:rect l="0" t="0" r="r" b="b"/>
              <a:pathLst>
                <a:path w="1054" h="1131">
                  <a:moveTo>
                    <a:pt x="1009" y="348"/>
                  </a:moveTo>
                  <a:lnTo>
                    <a:pt x="1019" y="260"/>
                  </a:lnTo>
                  <a:lnTo>
                    <a:pt x="1054" y="208"/>
                  </a:lnTo>
                  <a:lnTo>
                    <a:pt x="1033" y="155"/>
                  </a:lnTo>
                  <a:lnTo>
                    <a:pt x="980" y="91"/>
                  </a:lnTo>
                  <a:lnTo>
                    <a:pt x="991" y="14"/>
                  </a:lnTo>
                  <a:lnTo>
                    <a:pt x="898" y="0"/>
                  </a:lnTo>
                  <a:lnTo>
                    <a:pt x="782" y="9"/>
                  </a:lnTo>
                  <a:lnTo>
                    <a:pt x="717" y="56"/>
                  </a:lnTo>
                  <a:lnTo>
                    <a:pt x="635" y="78"/>
                  </a:lnTo>
                  <a:lnTo>
                    <a:pt x="572" y="125"/>
                  </a:lnTo>
                  <a:lnTo>
                    <a:pt x="504" y="167"/>
                  </a:lnTo>
                  <a:lnTo>
                    <a:pt x="431" y="132"/>
                  </a:lnTo>
                  <a:lnTo>
                    <a:pt x="354" y="111"/>
                  </a:lnTo>
                  <a:lnTo>
                    <a:pt x="285" y="127"/>
                  </a:lnTo>
                  <a:lnTo>
                    <a:pt x="264" y="203"/>
                  </a:lnTo>
                  <a:lnTo>
                    <a:pt x="189" y="188"/>
                  </a:lnTo>
                  <a:lnTo>
                    <a:pt x="141" y="164"/>
                  </a:lnTo>
                  <a:lnTo>
                    <a:pt x="88" y="121"/>
                  </a:lnTo>
                  <a:lnTo>
                    <a:pt x="20" y="146"/>
                  </a:lnTo>
                  <a:lnTo>
                    <a:pt x="0" y="230"/>
                  </a:lnTo>
                  <a:lnTo>
                    <a:pt x="35" y="302"/>
                  </a:lnTo>
                  <a:lnTo>
                    <a:pt x="20" y="375"/>
                  </a:lnTo>
                  <a:lnTo>
                    <a:pt x="68" y="429"/>
                  </a:lnTo>
                  <a:lnTo>
                    <a:pt x="36" y="570"/>
                  </a:lnTo>
                  <a:lnTo>
                    <a:pt x="55" y="652"/>
                  </a:lnTo>
                  <a:lnTo>
                    <a:pt x="60" y="739"/>
                  </a:lnTo>
                  <a:lnTo>
                    <a:pt x="28" y="820"/>
                  </a:lnTo>
                  <a:lnTo>
                    <a:pt x="35" y="897"/>
                  </a:lnTo>
                  <a:lnTo>
                    <a:pt x="107" y="856"/>
                  </a:lnTo>
                  <a:lnTo>
                    <a:pt x="185" y="828"/>
                  </a:lnTo>
                  <a:lnTo>
                    <a:pt x="204" y="856"/>
                  </a:lnTo>
                  <a:lnTo>
                    <a:pt x="156" y="926"/>
                  </a:lnTo>
                  <a:lnTo>
                    <a:pt x="93" y="986"/>
                  </a:lnTo>
                  <a:lnTo>
                    <a:pt x="125" y="1006"/>
                  </a:lnTo>
                  <a:lnTo>
                    <a:pt x="206" y="997"/>
                  </a:lnTo>
                  <a:lnTo>
                    <a:pt x="286" y="1010"/>
                  </a:lnTo>
                  <a:lnTo>
                    <a:pt x="350" y="1022"/>
                  </a:lnTo>
                  <a:lnTo>
                    <a:pt x="354" y="1087"/>
                  </a:lnTo>
                  <a:lnTo>
                    <a:pt x="428" y="1111"/>
                  </a:lnTo>
                  <a:lnTo>
                    <a:pt x="504" y="1131"/>
                  </a:lnTo>
                  <a:lnTo>
                    <a:pt x="559" y="1087"/>
                  </a:lnTo>
                  <a:lnTo>
                    <a:pt x="616" y="1042"/>
                  </a:lnTo>
                  <a:lnTo>
                    <a:pt x="693" y="1030"/>
                  </a:lnTo>
                  <a:lnTo>
                    <a:pt x="741" y="992"/>
                  </a:lnTo>
                  <a:lnTo>
                    <a:pt x="821" y="1005"/>
                  </a:lnTo>
                  <a:lnTo>
                    <a:pt x="903" y="1010"/>
                  </a:lnTo>
                  <a:lnTo>
                    <a:pt x="992" y="1014"/>
                  </a:lnTo>
                  <a:lnTo>
                    <a:pt x="1019" y="940"/>
                  </a:lnTo>
                  <a:lnTo>
                    <a:pt x="908" y="904"/>
                  </a:lnTo>
                  <a:lnTo>
                    <a:pt x="879" y="832"/>
                  </a:lnTo>
                  <a:lnTo>
                    <a:pt x="892" y="755"/>
                  </a:lnTo>
                  <a:lnTo>
                    <a:pt x="858" y="708"/>
                  </a:lnTo>
                  <a:lnTo>
                    <a:pt x="836" y="628"/>
                  </a:lnTo>
                  <a:lnTo>
                    <a:pt x="883" y="555"/>
                  </a:lnTo>
                  <a:lnTo>
                    <a:pt x="898" y="472"/>
                  </a:lnTo>
                  <a:lnTo>
                    <a:pt x="964" y="417"/>
                  </a:lnTo>
                  <a:lnTo>
                    <a:pt x="1009" y="348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75" name="Freeform 327"/>
            <p:cNvSpPr>
              <a:spLocks/>
            </p:cNvSpPr>
            <p:nvPr/>
          </p:nvSpPr>
          <p:spPr bwMode="auto">
            <a:xfrm>
              <a:off x="3718" y="2029"/>
              <a:ext cx="369" cy="309"/>
            </a:xfrm>
            <a:custGeom>
              <a:avLst/>
              <a:gdLst/>
              <a:ahLst/>
              <a:cxnLst>
                <a:cxn ang="0">
                  <a:pos x="116" y="73"/>
                </a:cxn>
                <a:cxn ang="0">
                  <a:pos x="125" y="159"/>
                </a:cxn>
                <a:cxn ang="0">
                  <a:pos x="81" y="224"/>
                </a:cxn>
                <a:cxn ang="0">
                  <a:pos x="116" y="280"/>
                </a:cxn>
                <a:cxn ang="0">
                  <a:pos x="0" y="395"/>
                </a:cxn>
                <a:cxn ang="0">
                  <a:pos x="53" y="467"/>
                </a:cxn>
                <a:cxn ang="0">
                  <a:pos x="92" y="539"/>
                </a:cxn>
                <a:cxn ang="0">
                  <a:pos x="137" y="616"/>
                </a:cxn>
                <a:cxn ang="0">
                  <a:pos x="183" y="688"/>
                </a:cxn>
                <a:cxn ang="0">
                  <a:pos x="224" y="761"/>
                </a:cxn>
                <a:cxn ang="0">
                  <a:pos x="234" y="880"/>
                </a:cxn>
                <a:cxn ang="0">
                  <a:pos x="218" y="1015"/>
                </a:cxn>
                <a:cxn ang="0">
                  <a:pos x="272" y="1076"/>
                </a:cxn>
                <a:cxn ang="0">
                  <a:pos x="340" y="1093"/>
                </a:cxn>
                <a:cxn ang="0">
                  <a:pos x="412" y="1104"/>
                </a:cxn>
                <a:cxn ang="0">
                  <a:pos x="466" y="1154"/>
                </a:cxn>
                <a:cxn ang="0">
                  <a:pos x="509" y="1223"/>
                </a:cxn>
                <a:cxn ang="0">
                  <a:pos x="639" y="1238"/>
                </a:cxn>
                <a:cxn ang="0">
                  <a:pos x="722" y="1233"/>
                </a:cxn>
                <a:cxn ang="0">
                  <a:pos x="802" y="1230"/>
                </a:cxn>
                <a:cxn ang="0">
                  <a:pos x="865" y="1178"/>
                </a:cxn>
                <a:cxn ang="0">
                  <a:pos x="893" y="1100"/>
                </a:cxn>
                <a:cxn ang="0">
                  <a:pos x="957" y="1047"/>
                </a:cxn>
                <a:cxn ang="0">
                  <a:pos x="1014" y="988"/>
                </a:cxn>
                <a:cxn ang="0">
                  <a:pos x="1083" y="1016"/>
                </a:cxn>
                <a:cxn ang="0">
                  <a:pos x="1166" y="1011"/>
                </a:cxn>
                <a:cxn ang="0">
                  <a:pos x="1242" y="1035"/>
                </a:cxn>
                <a:cxn ang="0">
                  <a:pos x="1267" y="1117"/>
                </a:cxn>
                <a:cxn ang="0">
                  <a:pos x="1332" y="1095"/>
                </a:cxn>
                <a:cxn ang="0">
                  <a:pos x="1399" y="1117"/>
                </a:cxn>
                <a:cxn ang="0">
                  <a:pos x="1474" y="1089"/>
                </a:cxn>
                <a:cxn ang="0">
                  <a:pos x="1474" y="963"/>
                </a:cxn>
                <a:cxn ang="0">
                  <a:pos x="1457" y="826"/>
                </a:cxn>
                <a:cxn ang="0">
                  <a:pos x="1388" y="779"/>
                </a:cxn>
                <a:cxn ang="0">
                  <a:pos x="1335" y="720"/>
                </a:cxn>
                <a:cxn ang="0">
                  <a:pos x="1263" y="741"/>
                </a:cxn>
                <a:cxn ang="0">
                  <a:pos x="1268" y="657"/>
                </a:cxn>
                <a:cxn ang="0">
                  <a:pos x="1315" y="584"/>
                </a:cxn>
                <a:cxn ang="0">
                  <a:pos x="1268" y="551"/>
                </a:cxn>
                <a:cxn ang="0">
                  <a:pos x="1232" y="472"/>
                </a:cxn>
                <a:cxn ang="0">
                  <a:pos x="1145" y="432"/>
                </a:cxn>
                <a:cxn ang="0">
                  <a:pos x="1074" y="391"/>
                </a:cxn>
                <a:cxn ang="0">
                  <a:pos x="1009" y="367"/>
                </a:cxn>
                <a:cxn ang="0">
                  <a:pos x="953" y="302"/>
                </a:cxn>
                <a:cxn ang="0">
                  <a:pos x="879" y="294"/>
                </a:cxn>
                <a:cxn ang="0">
                  <a:pos x="802" y="263"/>
                </a:cxn>
                <a:cxn ang="0">
                  <a:pos x="723" y="266"/>
                </a:cxn>
                <a:cxn ang="0">
                  <a:pos x="651" y="237"/>
                </a:cxn>
                <a:cxn ang="0">
                  <a:pos x="587" y="189"/>
                </a:cxn>
                <a:cxn ang="0">
                  <a:pos x="554" y="205"/>
                </a:cxn>
                <a:cxn ang="0">
                  <a:pos x="509" y="145"/>
                </a:cxn>
                <a:cxn ang="0">
                  <a:pos x="461" y="80"/>
                </a:cxn>
                <a:cxn ang="0">
                  <a:pos x="412" y="92"/>
                </a:cxn>
                <a:cxn ang="0">
                  <a:pos x="340" y="125"/>
                </a:cxn>
                <a:cxn ang="0">
                  <a:pos x="314" y="190"/>
                </a:cxn>
                <a:cxn ang="0">
                  <a:pos x="252" y="224"/>
                </a:cxn>
                <a:cxn ang="0">
                  <a:pos x="224" y="149"/>
                </a:cxn>
                <a:cxn ang="0">
                  <a:pos x="198" y="80"/>
                </a:cxn>
                <a:cxn ang="0">
                  <a:pos x="183" y="0"/>
                </a:cxn>
                <a:cxn ang="0">
                  <a:pos x="116" y="73"/>
                </a:cxn>
              </a:cxnLst>
              <a:rect l="0" t="0" r="r" b="b"/>
              <a:pathLst>
                <a:path w="1474" h="1238">
                  <a:moveTo>
                    <a:pt x="116" y="73"/>
                  </a:moveTo>
                  <a:lnTo>
                    <a:pt x="125" y="159"/>
                  </a:lnTo>
                  <a:lnTo>
                    <a:pt x="81" y="224"/>
                  </a:lnTo>
                  <a:lnTo>
                    <a:pt x="116" y="280"/>
                  </a:lnTo>
                  <a:lnTo>
                    <a:pt x="0" y="395"/>
                  </a:lnTo>
                  <a:lnTo>
                    <a:pt x="53" y="467"/>
                  </a:lnTo>
                  <a:lnTo>
                    <a:pt x="92" y="539"/>
                  </a:lnTo>
                  <a:lnTo>
                    <a:pt x="137" y="616"/>
                  </a:lnTo>
                  <a:lnTo>
                    <a:pt x="183" y="688"/>
                  </a:lnTo>
                  <a:lnTo>
                    <a:pt x="224" y="761"/>
                  </a:lnTo>
                  <a:lnTo>
                    <a:pt x="234" y="880"/>
                  </a:lnTo>
                  <a:lnTo>
                    <a:pt x="218" y="1015"/>
                  </a:lnTo>
                  <a:lnTo>
                    <a:pt x="272" y="1076"/>
                  </a:lnTo>
                  <a:lnTo>
                    <a:pt x="340" y="1093"/>
                  </a:lnTo>
                  <a:lnTo>
                    <a:pt x="412" y="1104"/>
                  </a:lnTo>
                  <a:lnTo>
                    <a:pt x="466" y="1154"/>
                  </a:lnTo>
                  <a:lnTo>
                    <a:pt x="509" y="1223"/>
                  </a:lnTo>
                  <a:lnTo>
                    <a:pt x="639" y="1238"/>
                  </a:lnTo>
                  <a:lnTo>
                    <a:pt x="722" y="1233"/>
                  </a:lnTo>
                  <a:lnTo>
                    <a:pt x="802" y="1230"/>
                  </a:lnTo>
                  <a:lnTo>
                    <a:pt x="865" y="1178"/>
                  </a:lnTo>
                  <a:lnTo>
                    <a:pt x="893" y="1100"/>
                  </a:lnTo>
                  <a:lnTo>
                    <a:pt x="957" y="1047"/>
                  </a:lnTo>
                  <a:lnTo>
                    <a:pt x="1014" y="988"/>
                  </a:lnTo>
                  <a:lnTo>
                    <a:pt x="1083" y="1016"/>
                  </a:lnTo>
                  <a:lnTo>
                    <a:pt x="1166" y="1011"/>
                  </a:lnTo>
                  <a:lnTo>
                    <a:pt x="1242" y="1035"/>
                  </a:lnTo>
                  <a:lnTo>
                    <a:pt x="1267" y="1117"/>
                  </a:lnTo>
                  <a:lnTo>
                    <a:pt x="1332" y="1095"/>
                  </a:lnTo>
                  <a:lnTo>
                    <a:pt x="1399" y="1117"/>
                  </a:lnTo>
                  <a:lnTo>
                    <a:pt x="1474" y="1089"/>
                  </a:lnTo>
                  <a:lnTo>
                    <a:pt x="1474" y="963"/>
                  </a:lnTo>
                  <a:lnTo>
                    <a:pt x="1457" y="826"/>
                  </a:lnTo>
                  <a:lnTo>
                    <a:pt x="1388" y="779"/>
                  </a:lnTo>
                  <a:lnTo>
                    <a:pt x="1335" y="720"/>
                  </a:lnTo>
                  <a:lnTo>
                    <a:pt x="1263" y="741"/>
                  </a:lnTo>
                  <a:lnTo>
                    <a:pt x="1268" y="657"/>
                  </a:lnTo>
                  <a:lnTo>
                    <a:pt x="1315" y="584"/>
                  </a:lnTo>
                  <a:lnTo>
                    <a:pt x="1268" y="551"/>
                  </a:lnTo>
                  <a:lnTo>
                    <a:pt x="1232" y="472"/>
                  </a:lnTo>
                  <a:lnTo>
                    <a:pt x="1145" y="432"/>
                  </a:lnTo>
                  <a:lnTo>
                    <a:pt x="1074" y="391"/>
                  </a:lnTo>
                  <a:lnTo>
                    <a:pt x="1009" y="367"/>
                  </a:lnTo>
                  <a:lnTo>
                    <a:pt x="953" y="302"/>
                  </a:lnTo>
                  <a:lnTo>
                    <a:pt x="879" y="294"/>
                  </a:lnTo>
                  <a:lnTo>
                    <a:pt x="802" y="263"/>
                  </a:lnTo>
                  <a:lnTo>
                    <a:pt x="723" y="266"/>
                  </a:lnTo>
                  <a:lnTo>
                    <a:pt x="651" y="237"/>
                  </a:lnTo>
                  <a:lnTo>
                    <a:pt x="587" y="189"/>
                  </a:lnTo>
                  <a:lnTo>
                    <a:pt x="554" y="205"/>
                  </a:lnTo>
                  <a:lnTo>
                    <a:pt x="509" y="145"/>
                  </a:lnTo>
                  <a:lnTo>
                    <a:pt x="461" y="80"/>
                  </a:lnTo>
                  <a:lnTo>
                    <a:pt x="412" y="92"/>
                  </a:lnTo>
                  <a:lnTo>
                    <a:pt x="340" y="125"/>
                  </a:lnTo>
                  <a:lnTo>
                    <a:pt x="314" y="190"/>
                  </a:lnTo>
                  <a:lnTo>
                    <a:pt x="252" y="224"/>
                  </a:lnTo>
                  <a:lnTo>
                    <a:pt x="224" y="149"/>
                  </a:lnTo>
                  <a:lnTo>
                    <a:pt x="198" y="80"/>
                  </a:lnTo>
                  <a:lnTo>
                    <a:pt x="183" y="0"/>
                  </a:lnTo>
                  <a:lnTo>
                    <a:pt x="116" y="73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76" name="Freeform 328"/>
            <p:cNvSpPr>
              <a:spLocks/>
            </p:cNvSpPr>
            <p:nvPr/>
          </p:nvSpPr>
          <p:spPr bwMode="auto">
            <a:xfrm>
              <a:off x="3718" y="2029"/>
              <a:ext cx="369" cy="309"/>
            </a:xfrm>
            <a:custGeom>
              <a:avLst/>
              <a:gdLst/>
              <a:ahLst/>
              <a:cxnLst>
                <a:cxn ang="0">
                  <a:pos x="116" y="73"/>
                </a:cxn>
                <a:cxn ang="0">
                  <a:pos x="125" y="159"/>
                </a:cxn>
                <a:cxn ang="0">
                  <a:pos x="81" y="224"/>
                </a:cxn>
                <a:cxn ang="0">
                  <a:pos x="116" y="280"/>
                </a:cxn>
                <a:cxn ang="0">
                  <a:pos x="0" y="395"/>
                </a:cxn>
                <a:cxn ang="0">
                  <a:pos x="53" y="467"/>
                </a:cxn>
                <a:cxn ang="0">
                  <a:pos x="92" y="539"/>
                </a:cxn>
                <a:cxn ang="0">
                  <a:pos x="137" y="616"/>
                </a:cxn>
                <a:cxn ang="0">
                  <a:pos x="183" y="688"/>
                </a:cxn>
                <a:cxn ang="0">
                  <a:pos x="224" y="761"/>
                </a:cxn>
                <a:cxn ang="0">
                  <a:pos x="234" y="880"/>
                </a:cxn>
                <a:cxn ang="0">
                  <a:pos x="218" y="1015"/>
                </a:cxn>
                <a:cxn ang="0">
                  <a:pos x="272" y="1076"/>
                </a:cxn>
                <a:cxn ang="0">
                  <a:pos x="340" y="1093"/>
                </a:cxn>
                <a:cxn ang="0">
                  <a:pos x="412" y="1104"/>
                </a:cxn>
                <a:cxn ang="0">
                  <a:pos x="466" y="1154"/>
                </a:cxn>
                <a:cxn ang="0">
                  <a:pos x="509" y="1223"/>
                </a:cxn>
                <a:cxn ang="0">
                  <a:pos x="639" y="1238"/>
                </a:cxn>
                <a:cxn ang="0">
                  <a:pos x="722" y="1233"/>
                </a:cxn>
                <a:cxn ang="0">
                  <a:pos x="802" y="1230"/>
                </a:cxn>
                <a:cxn ang="0">
                  <a:pos x="865" y="1178"/>
                </a:cxn>
                <a:cxn ang="0">
                  <a:pos x="893" y="1100"/>
                </a:cxn>
                <a:cxn ang="0">
                  <a:pos x="957" y="1047"/>
                </a:cxn>
                <a:cxn ang="0">
                  <a:pos x="1014" y="988"/>
                </a:cxn>
                <a:cxn ang="0">
                  <a:pos x="1083" y="1016"/>
                </a:cxn>
                <a:cxn ang="0">
                  <a:pos x="1166" y="1011"/>
                </a:cxn>
                <a:cxn ang="0">
                  <a:pos x="1242" y="1035"/>
                </a:cxn>
                <a:cxn ang="0">
                  <a:pos x="1267" y="1117"/>
                </a:cxn>
                <a:cxn ang="0">
                  <a:pos x="1332" y="1095"/>
                </a:cxn>
                <a:cxn ang="0">
                  <a:pos x="1399" y="1117"/>
                </a:cxn>
                <a:cxn ang="0">
                  <a:pos x="1474" y="1089"/>
                </a:cxn>
                <a:cxn ang="0">
                  <a:pos x="1474" y="963"/>
                </a:cxn>
                <a:cxn ang="0">
                  <a:pos x="1457" y="826"/>
                </a:cxn>
                <a:cxn ang="0">
                  <a:pos x="1388" y="779"/>
                </a:cxn>
                <a:cxn ang="0">
                  <a:pos x="1335" y="720"/>
                </a:cxn>
                <a:cxn ang="0">
                  <a:pos x="1263" y="741"/>
                </a:cxn>
                <a:cxn ang="0">
                  <a:pos x="1268" y="657"/>
                </a:cxn>
                <a:cxn ang="0">
                  <a:pos x="1315" y="584"/>
                </a:cxn>
                <a:cxn ang="0">
                  <a:pos x="1268" y="551"/>
                </a:cxn>
                <a:cxn ang="0">
                  <a:pos x="1232" y="472"/>
                </a:cxn>
                <a:cxn ang="0">
                  <a:pos x="1145" y="432"/>
                </a:cxn>
                <a:cxn ang="0">
                  <a:pos x="1074" y="391"/>
                </a:cxn>
                <a:cxn ang="0">
                  <a:pos x="1009" y="367"/>
                </a:cxn>
                <a:cxn ang="0">
                  <a:pos x="953" y="302"/>
                </a:cxn>
                <a:cxn ang="0">
                  <a:pos x="879" y="294"/>
                </a:cxn>
                <a:cxn ang="0">
                  <a:pos x="802" y="263"/>
                </a:cxn>
                <a:cxn ang="0">
                  <a:pos x="723" y="266"/>
                </a:cxn>
                <a:cxn ang="0">
                  <a:pos x="651" y="237"/>
                </a:cxn>
                <a:cxn ang="0">
                  <a:pos x="587" y="189"/>
                </a:cxn>
                <a:cxn ang="0">
                  <a:pos x="554" y="205"/>
                </a:cxn>
                <a:cxn ang="0">
                  <a:pos x="509" y="145"/>
                </a:cxn>
                <a:cxn ang="0">
                  <a:pos x="461" y="80"/>
                </a:cxn>
                <a:cxn ang="0">
                  <a:pos x="412" y="92"/>
                </a:cxn>
                <a:cxn ang="0">
                  <a:pos x="340" y="125"/>
                </a:cxn>
                <a:cxn ang="0">
                  <a:pos x="314" y="190"/>
                </a:cxn>
                <a:cxn ang="0">
                  <a:pos x="252" y="224"/>
                </a:cxn>
                <a:cxn ang="0">
                  <a:pos x="224" y="149"/>
                </a:cxn>
                <a:cxn ang="0">
                  <a:pos x="198" y="80"/>
                </a:cxn>
                <a:cxn ang="0">
                  <a:pos x="183" y="0"/>
                </a:cxn>
                <a:cxn ang="0">
                  <a:pos x="116" y="73"/>
                </a:cxn>
              </a:cxnLst>
              <a:rect l="0" t="0" r="r" b="b"/>
              <a:pathLst>
                <a:path w="1474" h="1238">
                  <a:moveTo>
                    <a:pt x="116" y="73"/>
                  </a:moveTo>
                  <a:lnTo>
                    <a:pt x="125" y="159"/>
                  </a:lnTo>
                  <a:lnTo>
                    <a:pt x="81" y="224"/>
                  </a:lnTo>
                  <a:lnTo>
                    <a:pt x="116" y="280"/>
                  </a:lnTo>
                  <a:lnTo>
                    <a:pt x="0" y="395"/>
                  </a:lnTo>
                  <a:lnTo>
                    <a:pt x="53" y="467"/>
                  </a:lnTo>
                  <a:lnTo>
                    <a:pt x="92" y="539"/>
                  </a:lnTo>
                  <a:lnTo>
                    <a:pt x="137" y="616"/>
                  </a:lnTo>
                  <a:lnTo>
                    <a:pt x="183" y="688"/>
                  </a:lnTo>
                  <a:lnTo>
                    <a:pt x="224" y="761"/>
                  </a:lnTo>
                  <a:lnTo>
                    <a:pt x="234" y="880"/>
                  </a:lnTo>
                  <a:lnTo>
                    <a:pt x="218" y="1015"/>
                  </a:lnTo>
                  <a:lnTo>
                    <a:pt x="272" y="1076"/>
                  </a:lnTo>
                  <a:lnTo>
                    <a:pt x="340" y="1093"/>
                  </a:lnTo>
                  <a:lnTo>
                    <a:pt x="412" y="1104"/>
                  </a:lnTo>
                  <a:lnTo>
                    <a:pt x="466" y="1154"/>
                  </a:lnTo>
                  <a:lnTo>
                    <a:pt x="509" y="1223"/>
                  </a:lnTo>
                  <a:lnTo>
                    <a:pt x="639" y="1238"/>
                  </a:lnTo>
                  <a:lnTo>
                    <a:pt x="722" y="1233"/>
                  </a:lnTo>
                  <a:lnTo>
                    <a:pt x="802" y="1230"/>
                  </a:lnTo>
                  <a:lnTo>
                    <a:pt x="865" y="1178"/>
                  </a:lnTo>
                  <a:lnTo>
                    <a:pt x="893" y="1100"/>
                  </a:lnTo>
                  <a:lnTo>
                    <a:pt x="957" y="1047"/>
                  </a:lnTo>
                  <a:lnTo>
                    <a:pt x="1014" y="988"/>
                  </a:lnTo>
                  <a:lnTo>
                    <a:pt x="1083" y="1016"/>
                  </a:lnTo>
                  <a:lnTo>
                    <a:pt x="1166" y="1011"/>
                  </a:lnTo>
                  <a:lnTo>
                    <a:pt x="1242" y="1035"/>
                  </a:lnTo>
                  <a:lnTo>
                    <a:pt x="1267" y="1117"/>
                  </a:lnTo>
                  <a:lnTo>
                    <a:pt x="1332" y="1095"/>
                  </a:lnTo>
                  <a:lnTo>
                    <a:pt x="1399" y="1117"/>
                  </a:lnTo>
                  <a:lnTo>
                    <a:pt x="1474" y="1089"/>
                  </a:lnTo>
                  <a:lnTo>
                    <a:pt x="1474" y="963"/>
                  </a:lnTo>
                  <a:lnTo>
                    <a:pt x="1457" y="826"/>
                  </a:lnTo>
                  <a:lnTo>
                    <a:pt x="1388" y="779"/>
                  </a:lnTo>
                  <a:lnTo>
                    <a:pt x="1335" y="720"/>
                  </a:lnTo>
                  <a:lnTo>
                    <a:pt x="1263" y="741"/>
                  </a:lnTo>
                  <a:lnTo>
                    <a:pt x="1268" y="657"/>
                  </a:lnTo>
                  <a:lnTo>
                    <a:pt x="1315" y="584"/>
                  </a:lnTo>
                  <a:lnTo>
                    <a:pt x="1268" y="551"/>
                  </a:lnTo>
                  <a:lnTo>
                    <a:pt x="1232" y="472"/>
                  </a:lnTo>
                  <a:lnTo>
                    <a:pt x="1145" y="432"/>
                  </a:lnTo>
                  <a:lnTo>
                    <a:pt x="1074" y="391"/>
                  </a:lnTo>
                  <a:lnTo>
                    <a:pt x="1009" y="367"/>
                  </a:lnTo>
                  <a:lnTo>
                    <a:pt x="953" y="302"/>
                  </a:lnTo>
                  <a:lnTo>
                    <a:pt x="879" y="294"/>
                  </a:lnTo>
                  <a:lnTo>
                    <a:pt x="802" y="263"/>
                  </a:lnTo>
                  <a:lnTo>
                    <a:pt x="723" y="266"/>
                  </a:lnTo>
                  <a:lnTo>
                    <a:pt x="651" y="237"/>
                  </a:lnTo>
                  <a:lnTo>
                    <a:pt x="587" y="189"/>
                  </a:lnTo>
                  <a:lnTo>
                    <a:pt x="554" y="205"/>
                  </a:lnTo>
                  <a:lnTo>
                    <a:pt x="509" y="145"/>
                  </a:lnTo>
                  <a:lnTo>
                    <a:pt x="461" y="80"/>
                  </a:lnTo>
                  <a:lnTo>
                    <a:pt x="412" y="92"/>
                  </a:lnTo>
                  <a:lnTo>
                    <a:pt x="340" y="125"/>
                  </a:lnTo>
                  <a:lnTo>
                    <a:pt x="314" y="190"/>
                  </a:lnTo>
                  <a:lnTo>
                    <a:pt x="252" y="224"/>
                  </a:lnTo>
                  <a:lnTo>
                    <a:pt x="224" y="149"/>
                  </a:lnTo>
                  <a:lnTo>
                    <a:pt x="198" y="80"/>
                  </a:lnTo>
                  <a:lnTo>
                    <a:pt x="183" y="0"/>
                  </a:lnTo>
                  <a:lnTo>
                    <a:pt x="116" y="73"/>
                  </a:lnTo>
                </a:path>
              </a:pathLst>
            </a:custGeom>
            <a:solidFill>
              <a:schemeClr val="bg1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77" name="Freeform 329"/>
            <p:cNvSpPr>
              <a:spLocks/>
            </p:cNvSpPr>
            <p:nvPr/>
          </p:nvSpPr>
          <p:spPr bwMode="auto">
            <a:xfrm>
              <a:off x="4026" y="1913"/>
              <a:ext cx="270" cy="356"/>
            </a:xfrm>
            <a:custGeom>
              <a:avLst/>
              <a:gdLst/>
              <a:ahLst/>
              <a:cxnLst>
                <a:cxn ang="0">
                  <a:pos x="759" y="0"/>
                </a:cxn>
                <a:cxn ang="0">
                  <a:pos x="780" y="113"/>
                </a:cxn>
                <a:cxn ang="0">
                  <a:pos x="789" y="200"/>
                </a:cxn>
                <a:cxn ang="0">
                  <a:pos x="819" y="282"/>
                </a:cxn>
                <a:cxn ang="0">
                  <a:pos x="857" y="358"/>
                </a:cxn>
                <a:cxn ang="0">
                  <a:pos x="802" y="416"/>
                </a:cxn>
                <a:cxn ang="0">
                  <a:pos x="750" y="467"/>
                </a:cxn>
                <a:cxn ang="0">
                  <a:pos x="681" y="515"/>
                </a:cxn>
                <a:cxn ang="0">
                  <a:pos x="636" y="455"/>
                </a:cxn>
                <a:cxn ang="0">
                  <a:pos x="565" y="467"/>
                </a:cxn>
                <a:cxn ang="0">
                  <a:pos x="564" y="548"/>
                </a:cxn>
                <a:cxn ang="0">
                  <a:pos x="584" y="628"/>
                </a:cxn>
                <a:cxn ang="0">
                  <a:pos x="527" y="674"/>
                </a:cxn>
                <a:cxn ang="0">
                  <a:pos x="487" y="748"/>
                </a:cxn>
                <a:cxn ang="0">
                  <a:pos x="411" y="766"/>
                </a:cxn>
                <a:cxn ang="0">
                  <a:pos x="346" y="725"/>
                </a:cxn>
                <a:cxn ang="0">
                  <a:pos x="291" y="751"/>
                </a:cxn>
                <a:cxn ang="0">
                  <a:pos x="242" y="813"/>
                </a:cxn>
                <a:cxn ang="0">
                  <a:pos x="176" y="858"/>
                </a:cxn>
                <a:cxn ang="0">
                  <a:pos x="107" y="899"/>
                </a:cxn>
                <a:cxn ang="0">
                  <a:pos x="0" y="936"/>
                </a:cxn>
                <a:cxn ang="0">
                  <a:pos x="36" y="1015"/>
                </a:cxn>
                <a:cxn ang="0">
                  <a:pos x="83" y="1048"/>
                </a:cxn>
                <a:cxn ang="0">
                  <a:pos x="36" y="1121"/>
                </a:cxn>
                <a:cxn ang="0">
                  <a:pos x="31" y="1205"/>
                </a:cxn>
                <a:cxn ang="0">
                  <a:pos x="103" y="1184"/>
                </a:cxn>
                <a:cxn ang="0">
                  <a:pos x="156" y="1243"/>
                </a:cxn>
                <a:cxn ang="0">
                  <a:pos x="225" y="1290"/>
                </a:cxn>
                <a:cxn ang="0">
                  <a:pos x="242" y="1427"/>
                </a:cxn>
                <a:cxn ang="0">
                  <a:pos x="381" y="1359"/>
                </a:cxn>
                <a:cxn ang="0">
                  <a:pos x="439" y="1388"/>
                </a:cxn>
                <a:cxn ang="0">
                  <a:pos x="502" y="1398"/>
                </a:cxn>
                <a:cxn ang="0">
                  <a:pos x="579" y="1368"/>
                </a:cxn>
                <a:cxn ang="0">
                  <a:pos x="638" y="1313"/>
                </a:cxn>
                <a:cxn ang="0">
                  <a:pos x="700" y="1254"/>
                </a:cxn>
                <a:cxn ang="0">
                  <a:pos x="749" y="1182"/>
                </a:cxn>
                <a:cxn ang="0">
                  <a:pos x="811" y="1128"/>
                </a:cxn>
                <a:cxn ang="0">
                  <a:pos x="862" y="1063"/>
                </a:cxn>
                <a:cxn ang="0">
                  <a:pos x="939" y="1039"/>
                </a:cxn>
                <a:cxn ang="0">
                  <a:pos x="1037" y="970"/>
                </a:cxn>
                <a:cxn ang="0">
                  <a:pos x="1051" y="886"/>
                </a:cxn>
                <a:cxn ang="0">
                  <a:pos x="1044" y="831"/>
                </a:cxn>
                <a:cxn ang="0">
                  <a:pos x="1028" y="748"/>
                </a:cxn>
                <a:cxn ang="0">
                  <a:pos x="998" y="672"/>
                </a:cxn>
                <a:cxn ang="0">
                  <a:pos x="932" y="677"/>
                </a:cxn>
                <a:cxn ang="0">
                  <a:pos x="851" y="672"/>
                </a:cxn>
                <a:cxn ang="0">
                  <a:pos x="811" y="744"/>
                </a:cxn>
                <a:cxn ang="0">
                  <a:pos x="756" y="753"/>
                </a:cxn>
                <a:cxn ang="0">
                  <a:pos x="749" y="677"/>
                </a:cxn>
                <a:cxn ang="0">
                  <a:pos x="811" y="623"/>
                </a:cxn>
                <a:cxn ang="0">
                  <a:pos x="890" y="599"/>
                </a:cxn>
                <a:cxn ang="0">
                  <a:pos x="954" y="548"/>
                </a:cxn>
                <a:cxn ang="0">
                  <a:pos x="1016" y="496"/>
                </a:cxn>
                <a:cxn ang="0">
                  <a:pos x="1051" y="428"/>
                </a:cxn>
                <a:cxn ang="0">
                  <a:pos x="983" y="384"/>
                </a:cxn>
                <a:cxn ang="0">
                  <a:pos x="983" y="310"/>
                </a:cxn>
                <a:cxn ang="0">
                  <a:pos x="1035" y="241"/>
                </a:cxn>
                <a:cxn ang="0">
                  <a:pos x="1080" y="176"/>
                </a:cxn>
                <a:cxn ang="0">
                  <a:pos x="1028" y="64"/>
                </a:cxn>
                <a:cxn ang="0">
                  <a:pos x="978" y="2"/>
                </a:cxn>
                <a:cxn ang="0">
                  <a:pos x="916" y="41"/>
                </a:cxn>
                <a:cxn ang="0">
                  <a:pos x="853" y="34"/>
                </a:cxn>
                <a:cxn ang="0">
                  <a:pos x="759" y="0"/>
                </a:cxn>
              </a:cxnLst>
              <a:rect l="0" t="0" r="r" b="b"/>
              <a:pathLst>
                <a:path w="1080" h="1427">
                  <a:moveTo>
                    <a:pt x="759" y="0"/>
                  </a:moveTo>
                  <a:lnTo>
                    <a:pt x="780" y="113"/>
                  </a:lnTo>
                  <a:lnTo>
                    <a:pt x="789" y="200"/>
                  </a:lnTo>
                  <a:lnTo>
                    <a:pt x="819" y="282"/>
                  </a:lnTo>
                  <a:lnTo>
                    <a:pt x="857" y="358"/>
                  </a:lnTo>
                  <a:lnTo>
                    <a:pt x="802" y="416"/>
                  </a:lnTo>
                  <a:lnTo>
                    <a:pt x="750" y="467"/>
                  </a:lnTo>
                  <a:lnTo>
                    <a:pt x="681" y="515"/>
                  </a:lnTo>
                  <a:lnTo>
                    <a:pt x="636" y="455"/>
                  </a:lnTo>
                  <a:lnTo>
                    <a:pt x="565" y="467"/>
                  </a:lnTo>
                  <a:lnTo>
                    <a:pt x="564" y="548"/>
                  </a:lnTo>
                  <a:lnTo>
                    <a:pt x="584" y="628"/>
                  </a:lnTo>
                  <a:lnTo>
                    <a:pt x="527" y="674"/>
                  </a:lnTo>
                  <a:lnTo>
                    <a:pt x="487" y="748"/>
                  </a:lnTo>
                  <a:lnTo>
                    <a:pt x="411" y="766"/>
                  </a:lnTo>
                  <a:lnTo>
                    <a:pt x="346" y="725"/>
                  </a:lnTo>
                  <a:lnTo>
                    <a:pt x="291" y="751"/>
                  </a:lnTo>
                  <a:lnTo>
                    <a:pt x="242" y="813"/>
                  </a:lnTo>
                  <a:lnTo>
                    <a:pt x="176" y="858"/>
                  </a:lnTo>
                  <a:lnTo>
                    <a:pt x="107" y="899"/>
                  </a:lnTo>
                  <a:lnTo>
                    <a:pt x="0" y="936"/>
                  </a:lnTo>
                  <a:lnTo>
                    <a:pt x="36" y="1015"/>
                  </a:lnTo>
                  <a:lnTo>
                    <a:pt x="83" y="1048"/>
                  </a:lnTo>
                  <a:lnTo>
                    <a:pt x="36" y="1121"/>
                  </a:lnTo>
                  <a:lnTo>
                    <a:pt x="31" y="1205"/>
                  </a:lnTo>
                  <a:lnTo>
                    <a:pt x="103" y="1184"/>
                  </a:lnTo>
                  <a:lnTo>
                    <a:pt x="156" y="1243"/>
                  </a:lnTo>
                  <a:lnTo>
                    <a:pt x="225" y="1290"/>
                  </a:lnTo>
                  <a:lnTo>
                    <a:pt x="242" y="1427"/>
                  </a:lnTo>
                  <a:lnTo>
                    <a:pt x="381" y="1359"/>
                  </a:lnTo>
                  <a:lnTo>
                    <a:pt x="439" y="1388"/>
                  </a:lnTo>
                  <a:lnTo>
                    <a:pt x="502" y="1398"/>
                  </a:lnTo>
                  <a:lnTo>
                    <a:pt x="579" y="1368"/>
                  </a:lnTo>
                  <a:lnTo>
                    <a:pt x="638" y="1313"/>
                  </a:lnTo>
                  <a:lnTo>
                    <a:pt x="700" y="1254"/>
                  </a:lnTo>
                  <a:lnTo>
                    <a:pt x="749" y="1182"/>
                  </a:lnTo>
                  <a:lnTo>
                    <a:pt x="811" y="1128"/>
                  </a:lnTo>
                  <a:lnTo>
                    <a:pt x="862" y="1063"/>
                  </a:lnTo>
                  <a:lnTo>
                    <a:pt x="939" y="1039"/>
                  </a:lnTo>
                  <a:lnTo>
                    <a:pt x="1037" y="970"/>
                  </a:lnTo>
                  <a:lnTo>
                    <a:pt x="1051" y="886"/>
                  </a:lnTo>
                  <a:lnTo>
                    <a:pt x="1044" y="831"/>
                  </a:lnTo>
                  <a:lnTo>
                    <a:pt x="1028" y="748"/>
                  </a:lnTo>
                  <a:lnTo>
                    <a:pt x="998" y="672"/>
                  </a:lnTo>
                  <a:lnTo>
                    <a:pt x="932" y="677"/>
                  </a:lnTo>
                  <a:lnTo>
                    <a:pt x="851" y="672"/>
                  </a:lnTo>
                  <a:lnTo>
                    <a:pt x="811" y="744"/>
                  </a:lnTo>
                  <a:lnTo>
                    <a:pt x="756" y="753"/>
                  </a:lnTo>
                  <a:lnTo>
                    <a:pt x="749" y="677"/>
                  </a:lnTo>
                  <a:lnTo>
                    <a:pt x="811" y="623"/>
                  </a:lnTo>
                  <a:lnTo>
                    <a:pt x="890" y="599"/>
                  </a:lnTo>
                  <a:lnTo>
                    <a:pt x="954" y="548"/>
                  </a:lnTo>
                  <a:lnTo>
                    <a:pt x="1016" y="496"/>
                  </a:lnTo>
                  <a:lnTo>
                    <a:pt x="1051" y="428"/>
                  </a:lnTo>
                  <a:lnTo>
                    <a:pt x="983" y="384"/>
                  </a:lnTo>
                  <a:lnTo>
                    <a:pt x="983" y="310"/>
                  </a:lnTo>
                  <a:lnTo>
                    <a:pt x="1035" y="241"/>
                  </a:lnTo>
                  <a:lnTo>
                    <a:pt x="1080" y="176"/>
                  </a:lnTo>
                  <a:lnTo>
                    <a:pt x="1028" y="64"/>
                  </a:lnTo>
                  <a:lnTo>
                    <a:pt x="978" y="2"/>
                  </a:lnTo>
                  <a:lnTo>
                    <a:pt x="916" y="41"/>
                  </a:lnTo>
                  <a:lnTo>
                    <a:pt x="853" y="34"/>
                  </a:lnTo>
                  <a:lnTo>
                    <a:pt x="759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78" name="Freeform 330"/>
            <p:cNvSpPr>
              <a:spLocks/>
            </p:cNvSpPr>
            <p:nvPr/>
          </p:nvSpPr>
          <p:spPr bwMode="auto">
            <a:xfrm>
              <a:off x="4026" y="1913"/>
              <a:ext cx="270" cy="356"/>
            </a:xfrm>
            <a:custGeom>
              <a:avLst/>
              <a:gdLst/>
              <a:ahLst/>
              <a:cxnLst>
                <a:cxn ang="0">
                  <a:pos x="759" y="0"/>
                </a:cxn>
                <a:cxn ang="0">
                  <a:pos x="780" y="113"/>
                </a:cxn>
                <a:cxn ang="0">
                  <a:pos x="789" y="200"/>
                </a:cxn>
                <a:cxn ang="0">
                  <a:pos x="819" y="282"/>
                </a:cxn>
                <a:cxn ang="0">
                  <a:pos x="857" y="358"/>
                </a:cxn>
                <a:cxn ang="0">
                  <a:pos x="802" y="416"/>
                </a:cxn>
                <a:cxn ang="0">
                  <a:pos x="750" y="467"/>
                </a:cxn>
                <a:cxn ang="0">
                  <a:pos x="681" y="515"/>
                </a:cxn>
                <a:cxn ang="0">
                  <a:pos x="636" y="455"/>
                </a:cxn>
                <a:cxn ang="0">
                  <a:pos x="565" y="467"/>
                </a:cxn>
                <a:cxn ang="0">
                  <a:pos x="564" y="548"/>
                </a:cxn>
                <a:cxn ang="0">
                  <a:pos x="584" y="628"/>
                </a:cxn>
                <a:cxn ang="0">
                  <a:pos x="527" y="674"/>
                </a:cxn>
                <a:cxn ang="0">
                  <a:pos x="487" y="748"/>
                </a:cxn>
                <a:cxn ang="0">
                  <a:pos x="411" y="766"/>
                </a:cxn>
                <a:cxn ang="0">
                  <a:pos x="346" y="725"/>
                </a:cxn>
                <a:cxn ang="0">
                  <a:pos x="291" y="751"/>
                </a:cxn>
                <a:cxn ang="0">
                  <a:pos x="242" y="813"/>
                </a:cxn>
                <a:cxn ang="0">
                  <a:pos x="176" y="858"/>
                </a:cxn>
                <a:cxn ang="0">
                  <a:pos x="107" y="899"/>
                </a:cxn>
                <a:cxn ang="0">
                  <a:pos x="0" y="936"/>
                </a:cxn>
                <a:cxn ang="0">
                  <a:pos x="36" y="1015"/>
                </a:cxn>
                <a:cxn ang="0">
                  <a:pos x="83" y="1048"/>
                </a:cxn>
                <a:cxn ang="0">
                  <a:pos x="36" y="1121"/>
                </a:cxn>
                <a:cxn ang="0">
                  <a:pos x="31" y="1205"/>
                </a:cxn>
                <a:cxn ang="0">
                  <a:pos x="103" y="1184"/>
                </a:cxn>
                <a:cxn ang="0">
                  <a:pos x="156" y="1243"/>
                </a:cxn>
                <a:cxn ang="0">
                  <a:pos x="225" y="1290"/>
                </a:cxn>
                <a:cxn ang="0">
                  <a:pos x="242" y="1427"/>
                </a:cxn>
                <a:cxn ang="0">
                  <a:pos x="381" y="1359"/>
                </a:cxn>
                <a:cxn ang="0">
                  <a:pos x="439" y="1388"/>
                </a:cxn>
                <a:cxn ang="0">
                  <a:pos x="502" y="1398"/>
                </a:cxn>
                <a:cxn ang="0">
                  <a:pos x="579" y="1368"/>
                </a:cxn>
                <a:cxn ang="0">
                  <a:pos x="638" y="1313"/>
                </a:cxn>
                <a:cxn ang="0">
                  <a:pos x="700" y="1254"/>
                </a:cxn>
                <a:cxn ang="0">
                  <a:pos x="749" y="1182"/>
                </a:cxn>
                <a:cxn ang="0">
                  <a:pos x="811" y="1128"/>
                </a:cxn>
                <a:cxn ang="0">
                  <a:pos x="862" y="1063"/>
                </a:cxn>
                <a:cxn ang="0">
                  <a:pos x="939" y="1039"/>
                </a:cxn>
                <a:cxn ang="0">
                  <a:pos x="1037" y="970"/>
                </a:cxn>
                <a:cxn ang="0">
                  <a:pos x="1051" y="886"/>
                </a:cxn>
                <a:cxn ang="0">
                  <a:pos x="1044" y="831"/>
                </a:cxn>
                <a:cxn ang="0">
                  <a:pos x="1028" y="748"/>
                </a:cxn>
                <a:cxn ang="0">
                  <a:pos x="998" y="672"/>
                </a:cxn>
                <a:cxn ang="0">
                  <a:pos x="932" y="677"/>
                </a:cxn>
                <a:cxn ang="0">
                  <a:pos x="851" y="672"/>
                </a:cxn>
                <a:cxn ang="0">
                  <a:pos x="811" y="744"/>
                </a:cxn>
                <a:cxn ang="0">
                  <a:pos x="756" y="753"/>
                </a:cxn>
                <a:cxn ang="0">
                  <a:pos x="749" y="677"/>
                </a:cxn>
                <a:cxn ang="0">
                  <a:pos x="811" y="623"/>
                </a:cxn>
                <a:cxn ang="0">
                  <a:pos x="890" y="599"/>
                </a:cxn>
                <a:cxn ang="0">
                  <a:pos x="954" y="548"/>
                </a:cxn>
                <a:cxn ang="0">
                  <a:pos x="1016" y="496"/>
                </a:cxn>
                <a:cxn ang="0">
                  <a:pos x="1051" y="428"/>
                </a:cxn>
                <a:cxn ang="0">
                  <a:pos x="983" y="384"/>
                </a:cxn>
                <a:cxn ang="0">
                  <a:pos x="983" y="310"/>
                </a:cxn>
                <a:cxn ang="0">
                  <a:pos x="1035" y="241"/>
                </a:cxn>
                <a:cxn ang="0">
                  <a:pos x="1080" y="176"/>
                </a:cxn>
                <a:cxn ang="0">
                  <a:pos x="1028" y="64"/>
                </a:cxn>
                <a:cxn ang="0">
                  <a:pos x="978" y="2"/>
                </a:cxn>
                <a:cxn ang="0">
                  <a:pos x="916" y="41"/>
                </a:cxn>
                <a:cxn ang="0">
                  <a:pos x="853" y="34"/>
                </a:cxn>
                <a:cxn ang="0">
                  <a:pos x="759" y="0"/>
                </a:cxn>
              </a:cxnLst>
              <a:rect l="0" t="0" r="r" b="b"/>
              <a:pathLst>
                <a:path w="1080" h="1427">
                  <a:moveTo>
                    <a:pt x="759" y="0"/>
                  </a:moveTo>
                  <a:lnTo>
                    <a:pt x="780" y="113"/>
                  </a:lnTo>
                  <a:lnTo>
                    <a:pt x="789" y="200"/>
                  </a:lnTo>
                  <a:lnTo>
                    <a:pt x="819" y="282"/>
                  </a:lnTo>
                  <a:lnTo>
                    <a:pt x="857" y="358"/>
                  </a:lnTo>
                  <a:lnTo>
                    <a:pt x="802" y="416"/>
                  </a:lnTo>
                  <a:lnTo>
                    <a:pt x="750" y="467"/>
                  </a:lnTo>
                  <a:lnTo>
                    <a:pt x="681" y="515"/>
                  </a:lnTo>
                  <a:lnTo>
                    <a:pt x="636" y="455"/>
                  </a:lnTo>
                  <a:lnTo>
                    <a:pt x="565" y="467"/>
                  </a:lnTo>
                  <a:lnTo>
                    <a:pt x="564" y="548"/>
                  </a:lnTo>
                  <a:lnTo>
                    <a:pt x="584" y="628"/>
                  </a:lnTo>
                  <a:lnTo>
                    <a:pt x="527" y="674"/>
                  </a:lnTo>
                  <a:lnTo>
                    <a:pt x="487" y="748"/>
                  </a:lnTo>
                  <a:lnTo>
                    <a:pt x="411" y="766"/>
                  </a:lnTo>
                  <a:lnTo>
                    <a:pt x="346" y="725"/>
                  </a:lnTo>
                  <a:lnTo>
                    <a:pt x="291" y="751"/>
                  </a:lnTo>
                  <a:lnTo>
                    <a:pt x="242" y="813"/>
                  </a:lnTo>
                  <a:lnTo>
                    <a:pt x="176" y="858"/>
                  </a:lnTo>
                  <a:lnTo>
                    <a:pt x="107" y="899"/>
                  </a:lnTo>
                  <a:lnTo>
                    <a:pt x="0" y="936"/>
                  </a:lnTo>
                  <a:lnTo>
                    <a:pt x="36" y="1015"/>
                  </a:lnTo>
                  <a:lnTo>
                    <a:pt x="83" y="1048"/>
                  </a:lnTo>
                  <a:lnTo>
                    <a:pt x="36" y="1121"/>
                  </a:lnTo>
                  <a:lnTo>
                    <a:pt x="31" y="1205"/>
                  </a:lnTo>
                  <a:lnTo>
                    <a:pt x="103" y="1184"/>
                  </a:lnTo>
                  <a:lnTo>
                    <a:pt x="156" y="1243"/>
                  </a:lnTo>
                  <a:lnTo>
                    <a:pt x="225" y="1290"/>
                  </a:lnTo>
                  <a:lnTo>
                    <a:pt x="242" y="1427"/>
                  </a:lnTo>
                  <a:lnTo>
                    <a:pt x="381" y="1359"/>
                  </a:lnTo>
                  <a:lnTo>
                    <a:pt x="439" y="1388"/>
                  </a:lnTo>
                  <a:lnTo>
                    <a:pt x="502" y="1398"/>
                  </a:lnTo>
                  <a:lnTo>
                    <a:pt x="579" y="1368"/>
                  </a:lnTo>
                  <a:lnTo>
                    <a:pt x="638" y="1313"/>
                  </a:lnTo>
                  <a:lnTo>
                    <a:pt x="700" y="1254"/>
                  </a:lnTo>
                  <a:lnTo>
                    <a:pt x="749" y="1182"/>
                  </a:lnTo>
                  <a:lnTo>
                    <a:pt x="811" y="1128"/>
                  </a:lnTo>
                  <a:lnTo>
                    <a:pt x="862" y="1063"/>
                  </a:lnTo>
                  <a:lnTo>
                    <a:pt x="939" y="1039"/>
                  </a:lnTo>
                  <a:lnTo>
                    <a:pt x="1037" y="970"/>
                  </a:lnTo>
                  <a:lnTo>
                    <a:pt x="1051" y="886"/>
                  </a:lnTo>
                  <a:lnTo>
                    <a:pt x="1044" y="831"/>
                  </a:lnTo>
                  <a:lnTo>
                    <a:pt x="1028" y="748"/>
                  </a:lnTo>
                  <a:lnTo>
                    <a:pt x="998" y="672"/>
                  </a:lnTo>
                  <a:lnTo>
                    <a:pt x="932" y="677"/>
                  </a:lnTo>
                  <a:lnTo>
                    <a:pt x="851" y="672"/>
                  </a:lnTo>
                  <a:lnTo>
                    <a:pt x="811" y="744"/>
                  </a:lnTo>
                  <a:lnTo>
                    <a:pt x="756" y="753"/>
                  </a:lnTo>
                  <a:lnTo>
                    <a:pt x="749" y="677"/>
                  </a:lnTo>
                  <a:lnTo>
                    <a:pt x="811" y="623"/>
                  </a:lnTo>
                  <a:lnTo>
                    <a:pt x="890" y="599"/>
                  </a:lnTo>
                  <a:lnTo>
                    <a:pt x="954" y="548"/>
                  </a:lnTo>
                  <a:lnTo>
                    <a:pt x="1016" y="496"/>
                  </a:lnTo>
                  <a:lnTo>
                    <a:pt x="1051" y="428"/>
                  </a:lnTo>
                  <a:lnTo>
                    <a:pt x="983" y="384"/>
                  </a:lnTo>
                  <a:lnTo>
                    <a:pt x="983" y="310"/>
                  </a:lnTo>
                  <a:lnTo>
                    <a:pt x="1035" y="241"/>
                  </a:lnTo>
                  <a:lnTo>
                    <a:pt x="1080" y="176"/>
                  </a:lnTo>
                  <a:lnTo>
                    <a:pt x="1028" y="64"/>
                  </a:lnTo>
                  <a:lnTo>
                    <a:pt x="978" y="2"/>
                  </a:lnTo>
                  <a:lnTo>
                    <a:pt x="916" y="41"/>
                  </a:lnTo>
                  <a:lnTo>
                    <a:pt x="853" y="34"/>
                  </a:lnTo>
                  <a:lnTo>
                    <a:pt x="759" y="0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79" name="Freeform 331"/>
            <p:cNvSpPr>
              <a:spLocks/>
            </p:cNvSpPr>
            <p:nvPr/>
          </p:nvSpPr>
          <p:spPr bwMode="auto">
            <a:xfrm>
              <a:off x="2957" y="2301"/>
              <a:ext cx="368" cy="333"/>
            </a:xfrm>
            <a:custGeom>
              <a:avLst/>
              <a:gdLst/>
              <a:ahLst/>
              <a:cxnLst>
                <a:cxn ang="0">
                  <a:pos x="30" y="799"/>
                </a:cxn>
                <a:cxn ang="0">
                  <a:pos x="74" y="638"/>
                </a:cxn>
                <a:cxn ang="0">
                  <a:pos x="142" y="494"/>
                </a:cxn>
                <a:cxn ang="0">
                  <a:pos x="215" y="357"/>
                </a:cxn>
                <a:cxn ang="0">
                  <a:pos x="194" y="248"/>
                </a:cxn>
                <a:cxn ang="0">
                  <a:pos x="67" y="226"/>
                </a:cxn>
                <a:cxn ang="0">
                  <a:pos x="99" y="82"/>
                </a:cxn>
                <a:cxn ang="0">
                  <a:pos x="227" y="0"/>
                </a:cxn>
                <a:cxn ang="0">
                  <a:pos x="369" y="43"/>
                </a:cxn>
                <a:cxn ang="0">
                  <a:pos x="458" y="182"/>
                </a:cxn>
                <a:cxn ang="0">
                  <a:pos x="611" y="136"/>
                </a:cxn>
                <a:cxn ang="0">
                  <a:pos x="753" y="131"/>
                </a:cxn>
                <a:cxn ang="0">
                  <a:pos x="902" y="155"/>
                </a:cxn>
                <a:cxn ang="0">
                  <a:pos x="1057" y="114"/>
                </a:cxn>
                <a:cxn ang="0">
                  <a:pos x="1195" y="175"/>
                </a:cxn>
                <a:cxn ang="0">
                  <a:pos x="1287" y="127"/>
                </a:cxn>
                <a:cxn ang="0">
                  <a:pos x="1377" y="313"/>
                </a:cxn>
                <a:cxn ang="0">
                  <a:pos x="1393" y="452"/>
                </a:cxn>
                <a:cxn ang="0">
                  <a:pos x="1418" y="614"/>
                </a:cxn>
                <a:cxn ang="0">
                  <a:pos x="1441" y="735"/>
                </a:cxn>
                <a:cxn ang="0">
                  <a:pos x="1287" y="783"/>
                </a:cxn>
                <a:cxn ang="0">
                  <a:pos x="1166" y="736"/>
                </a:cxn>
                <a:cxn ang="0">
                  <a:pos x="1023" y="732"/>
                </a:cxn>
                <a:cxn ang="0">
                  <a:pos x="871" y="751"/>
                </a:cxn>
                <a:cxn ang="0">
                  <a:pos x="768" y="853"/>
                </a:cxn>
                <a:cxn ang="0">
                  <a:pos x="671" y="985"/>
                </a:cxn>
                <a:cxn ang="0">
                  <a:pos x="667" y="1171"/>
                </a:cxn>
                <a:cxn ang="0">
                  <a:pos x="595" y="1279"/>
                </a:cxn>
                <a:cxn ang="0">
                  <a:pos x="444" y="1324"/>
                </a:cxn>
                <a:cxn ang="0">
                  <a:pos x="340" y="1252"/>
                </a:cxn>
                <a:cxn ang="0">
                  <a:pos x="257" y="1135"/>
                </a:cxn>
                <a:cxn ang="0">
                  <a:pos x="127" y="1083"/>
                </a:cxn>
                <a:cxn ang="0">
                  <a:pos x="74" y="925"/>
                </a:cxn>
              </a:cxnLst>
              <a:rect l="0" t="0" r="r" b="b"/>
              <a:pathLst>
                <a:path w="1474" h="1333">
                  <a:moveTo>
                    <a:pt x="0" y="874"/>
                  </a:moveTo>
                  <a:lnTo>
                    <a:pt x="30" y="799"/>
                  </a:lnTo>
                  <a:lnTo>
                    <a:pt x="59" y="720"/>
                  </a:lnTo>
                  <a:lnTo>
                    <a:pt x="74" y="638"/>
                  </a:lnTo>
                  <a:lnTo>
                    <a:pt x="115" y="569"/>
                  </a:lnTo>
                  <a:lnTo>
                    <a:pt x="142" y="494"/>
                  </a:lnTo>
                  <a:lnTo>
                    <a:pt x="184" y="425"/>
                  </a:lnTo>
                  <a:lnTo>
                    <a:pt x="215" y="357"/>
                  </a:lnTo>
                  <a:lnTo>
                    <a:pt x="227" y="275"/>
                  </a:lnTo>
                  <a:lnTo>
                    <a:pt x="194" y="248"/>
                  </a:lnTo>
                  <a:lnTo>
                    <a:pt x="122" y="287"/>
                  </a:lnTo>
                  <a:lnTo>
                    <a:pt x="67" y="226"/>
                  </a:lnTo>
                  <a:lnTo>
                    <a:pt x="26" y="127"/>
                  </a:lnTo>
                  <a:lnTo>
                    <a:pt x="99" y="82"/>
                  </a:lnTo>
                  <a:lnTo>
                    <a:pt x="175" y="53"/>
                  </a:lnTo>
                  <a:lnTo>
                    <a:pt x="227" y="0"/>
                  </a:lnTo>
                  <a:lnTo>
                    <a:pt x="305" y="0"/>
                  </a:lnTo>
                  <a:lnTo>
                    <a:pt x="369" y="43"/>
                  </a:lnTo>
                  <a:lnTo>
                    <a:pt x="428" y="109"/>
                  </a:lnTo>
                  <a:lnTo>
                    <a:pt x="458" y="182"/>
                  </a:lnTo>
                  <a:lnTo>
                    <a:pt x="539" y="155"/>
                  </a:lnTo>
                  <a:lnTo>
                    <a:pt x="611" y="136"/>
                  </a:lnTo>
                  <a:lnTo>
                    <a:pt x="680" y="159"/>
                  </a:lnTo>
                  <a:lnTo>
                    <a:pt x="753" y="131"/>
                  </a:lnTo>
                  <a:lnTo>
                    <a:pt x="836" y="119"/>
                  </a:lnTo>
                  <a:lnTo>
                    <a:pt x="902" y="155"/>
                  </a:lnTo>
                  <a:lnTo>
                    <a:pt x="985" y="143"/>
                  </a:lnTo>
                  <a:lnTo>
                    <a:pt x="1057" y="114"/>
                  </a:lnTo>
                  <a:lnTo>
                    <a:pt x="1122" y="143"/>
                  </a:lnTo>
                  <a:lnTo>
                    <a:pt x="1195" y="175"/>
                  </a:lnTo>
                  <a:lnTo>
                    <a:pt x="1251" y="182"/>
                  </a:lnTo>
                  <a:lnTo>
                    <a:pt x="1287" y="127"/>
                  </a:lnTo>
                  <a:lnTo>
                    <a:pt x="1316" y="182"/>
                  </a:lnTo>
                  <a:lnTo>
                    <a:pt x="1377" y="313"/>
                  </a:lnTo>
                  <a:lnTo>
                    <a:pt x="1365" y="388"/>
                  </a:lnTo>
                  <a:lnTo>
                    <a:pt x="1393" y="452"/>
                  </a:lnTo>
                  <a:lnTo>
                    <a:pt x="1388" y="533"/>
                  </a:lnTo>
                  <a:lnTo>
                    <a:pt x="1418" y="614"/>
                  </a:lnTo>
                  <a:lnTo>
                    <a:pt x="1474" y="667"/>
                  </a:lnTo>
                  <a:lnTo>
                    <a:pt x="1441" y="735"/>
                  </a:lnTo>
                  <a:lnTo>
                    <a:pt x="1365" y="760"/>
                  </a:lnTo>
                  <a:lnTo>
                    <a:pt x="1287" y="783"/>
                  </a:lnTo>
                  <a:lnTo>
                    <a:pt x="1227" y="799"/>
                  </a:lnTo>
                  <a:lnTo>
                    <a:pt x="1166" y="736"/>
                  </a:lnTo>
                  <a:lnTo>
                    <a:pt x="1098" y="699"/>
                  </a:lnTo>
                  <a:lnTo>
                    <a:pt x="1023" y="732"/>
                  </a:lnTo>
                  <a:lnTo>
                    <a:pt x="945" y="735"/>
                  </a:lnTo>
                  <a:lnTo>
                    <a:pt x="871" y="751"/>
                  </a:lnTo>
                  <a:lnTo>
                    <a:pt x="799" y="785"/>
                  </a:lnTo>
                  <a:lnTo>
                    <a:pt x="768" y="853"/>
                  </a:lnTo>
                  <a:lnTo>
                    <a:pt x="739" y="934"/>
                  </a:lnTo>
                  <a:lnTo>
                    <a:pt x="671" y="985"/>
                  </a:lnTo>
                  <a:lnTo>
                    <a:pt x="632" y="1045"/>
                  </a:lnTo>
                  <a:lnTo>
                    <a:pt x="667" y="1171"/>
                  </a:lnTo>
                  <a:lnTo>
                    <a:pt x="647" y="1223"/>
                  </a:lnTo>
                  <a:lnTo>
                    <a:pt x="595" y="1279"/>
                  </a:lnTo>
                  <a:lnTo>
                    <a:pt x="525" y="1316"/>
                  </a:lnTo>
                  <a:lnTo>
                    <a:pt x="444" y="1324"/>
                  </a:lnTo>
                  <a:lnTo>
                    <a:pt x="364" y="1333"/>
                  </a:lnTo>
                  <a:lnTo>
                    <a:pt x="340" y="1252"/>
                  </a:lnTo>
                  <a:lnTo>
                    <a:pt x="315" y="1168"/>
                  </a:lnTo>
                  <a:lnTo>
                    <a:pt x="257" y="1135"/>
                  </a:lnTo>
                  <a:lnTo>
                    <a:pt x="179" y="1147"/>
                  </a:lnTo>
                  <a:lnTo>
                    <a:pt x="127" y="1083"/>
                  </a:lnTo>
                  <a:lnTo>
                    <a:pt x="78" y="1014"/>
                  </a:lnTo>
                  <a:lnTo>
                    <a:pt x="74" y="925"/>
                  </a:lnTo>
                  <a:lnTo>
                    <a:pt x="0" y="874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80" name="Freeform 332"/>
            <p:cNvSpPr>
              <a:spLocks/>
            </p:cNvSpPr>
            <p:nvPr/>
          </p:nvSpPr>
          <p:spPr bwMode="auto">
            <a:xfrm>
              <a:off x="2998" y="2077"/>
              <a:ext cx="408" cy="302"/>
            </a:xfrm>
            <a:custGeom>
              <a:avLst/>
              <a:gdLst/>
              <a:ahLst/>
              <a:cxnLst>
                <a:cxn ang="0">
                  <a:pos x="1308" y="1128"/>
                </a:cxn>
                <a:cxn ang="0">
                  <a:pos x="1437" y="1124"/>
                </a:cxn>
                <a:cxn ang="0">
                  <a:pos x="1529" y="1188"/>
                </a:cxn>
                <a:cxn ang="0">
                  <a:pos x="1631" y="1126"/>
                </a:cxn>
                <a:cxn ang="0">
                  <a:pos x="1517" y="946"/>
                </a:cxn>
                <a:cxn ang="0">
                  <a:pos x="1421" y="901"/>
                </a:cxn>
                <a:cxn ang="0">
                  <a:pos x="1381" y="744"/>
                </a:cxn>
                <a:cxn ang="0">
                  <a:pos x="1405" y="612"/>
                </a:cxn>
                <a:cxn ang="0">
                  <a:pos x="1498" y="471"/>
                </a:cxn>
                <a:cxn ang="0">
                  <a:pos x="1344" y="451"/>
                </a:cxn>
                <a:cxn ang="0">
                  <a:pos x="1182" y="433"/>
                </a:cxn>
                <a:cxn ang="0">
                  <a:pos x="1057" y="483"/>
                </a:cxn>
                <a:cxn ang="0">
                  <a:pos x="945" y="572"/>
                </a:cxn>
                <a:cxn ang="0">
                  <a:pos x="795" y="528"/>
                </a:cxn>
                <a:cxn ang="0">
                  <a:pos x="727" y="451"/>
                </a:cxn>
                <a:cxn ang="0">
                  <a:pos x="566" y="447"/>
                </a:cxn>
                <a:cxn ang="0">
                  <a:pos x="597" y="367"/>
                </a:cxn>
                <a:cxn ang="0">
                  <a:pos x="626" y="269"/>
                </a:cxn>
                <a:cxn ang="0">
                  <a:pos x="476" y="338"/>
                </a:cxn>
                <a:cxn ang="0">
                  <a:pos x="501" y="180"/>
                </a:cxn>
                <a:cxn ang="0">
                  <a:pos x="477" y="11"/>
                </a:cxn>
                <a:cxn ang="0">
                  <a:pos x="316" y="4"/>
                </a:cxn>
                <a:cxn ang="0">
                  <a:pos x="163" y="58"/>
                </a:cxn>
                <a:cxn ang="0">
                  <a:pos x="28" y="218"/>
                </a:cxn>
                <a:cxn ang="0">
                  <a:pos x="42" y="349"/>
                </a:cxn>
                <a:cxn ang="0">
                  <a:pos x="121" y="395"/>
                </a:cxn>
                <a:cxn ang="0">
                  <a:pos x="139" y="543"/>
                </a:cxn>
                <a:cxn ang="0">
                  <a:pos x="170" y="704"/>
                </a:cxn>
                <a:cxn ang="0">
                  <a:pos x="213" y="858"/>
                </a:cxn>
                <a:cxn ang="0">
                  <a:pos x="262" y="1002"/>
                </a:cxn>
                <a:cxn ang="0">
                  <a:pos x="373" y="1048"/>
                </a:cxn>
                <a:cxn ang="0">
                  <a:pos x="514" y="1052"/>
                </a:cxn>
                <a:cxn ang="0">
                  <a:pos x="670" y="1012"/>
                </a:cxn>
                <a:cxn ang="0">
                  <a:pos x="819" y="1036"/>
                </a:cxn>
                <a:cxn ang="0">
                  <a:pos x="956" y="1036"/>
                </a:cxn>
                <a:cxn ang="0">
                  <a:pos x="1085" y="1075"/>
                </a:cxn>
                <a:cxn ang="0">
                  <a:pos x="1150" y="1075"/>
                </a:cxn>
              </a:cxnLst>
              <a:rect l="0" t="0" r="r" b="b"/>
              <a:pathLst>
                <a:path w="1631" h="1206">
                  <a:moveTo>
                    <a:pt x="1211" y="1206"/>
                  </a:moveTo>
                  <a:lnTo>
                    <a:pt x="1308" y="1128"/>
                  </a:lnTo>
                  <a:lnTo>
                    <a:pt x="1364" y="1091"/>
                  </a:lnTo>
                  <a:lnTo>
                    <a:pt x="1437" y="1124"/>
                  </a:lnTo>
                  <a:lnTo>
                    <a:pt x="1484" y="1150"/>
                  </a:lnTo>
                  <a:lnTo>
                    <a:pt x="1529" y="1188"/>
                  </a:lnTo>
                  <a:lnTo>
                    <a:pt x="1595" y="1171"/>
                  </a:lnTo>
                  <a:lnTo>
                    <a:pt x="1631" y="1126"/>
                  </a:lnTo>
                  <a:lnTo>
                    <a:pt x="1534" y="1031"/>
                  </a:lnTo>
                  <a:lnTo>
                    <a:pt x="1517" y="946"/>
                  </a:lnTo>
                  <a:lnTo>
                    <a:pt x="1436" y="964"/>
                  </a:lnTo>
                  <a:lnTo>
                    <a:pt x="1421" y="901"/>
                  </a:lnTo>
                  <a:lnTo>
                    <a:pt x="1413" y="818"/>
                  </a:lnTo>
                  <a:lnTo>
                    <a:pt x="1381" y="744"/>
                  </a:lnTo>
                  <a:lnTo>
                    <a:pt x="1349" y="675"/>
                  </a:lnTo>
                  <a:lnTo>
                    <a:pt x="1405" y="612"/>
                  </a:lnTo>
                  <a:lnTo>
                    <a:pt x="1460" y="548"/>
                  </a:lnTo>
                  <a:lnTo>
                    <a:pt x="1498" y="471"/>
                  </a:lnTo>
                  <a:lnTo>
                    <a:pt x="1436" y="451"/>
                  </a:lnTo>
                  <a:lnTo>
                    <a:pt x="1344" y="451"/>
                  </a:lnTo>
                  <a:lnTo>
                    <a:pt x="1262" y="446"/>
                  </a:lnTo>
                  <a:lnTo>
                    <a:pt x="1182" y="433"/>
                  </a:lnTo>
                  <a:lnTo>
                    <a:pt x="1134" y="471"/>
                  </a:lnTo>
                  <a:lnTo>
                    <a:pt x="1057" y="483"/>
                  </a:lnTo>
                  <a:lnTo>
                    <a:pt x="1000" y="528"/>
                  </a:lnTo>
                  <a:lnTo>
                    <a:pt x="945" y="572"/>
                  </a:lnTo>
                  <a:lnTo>
                    <a:pt x="869" y="552"/>
                  </a:lnTo>
                  <a:lnTo>
                    <a:pt x="795" y="528"/>
                  </a:lnTo>
                  <a:lnTo>
                    <a:pt x="791" y="463"/>
                  </a:lnTo>
                  <a:lnTo>
                    <a:pt x="727" y="451"/>
                  </a:lnTo>
                  <a:lnTo>
                    <a:pt x="647" y="438"/>
                  </a:lnTo>
                  <a:lnTo>
                    <a:pt x="566" y="447"/>
                  </a:lnTo>
                  <a:lnTo>
                    <a:pt x="534" y="427"/>
                  </a:lnTo>
                  <a:lnTo>
                    <a:pt x="597" y="367"/>
                  </a:lnTo>
                  <a:lnTo>
                    <a:pt x="645" y="297"/>
                  </a:lnTo>
                  <a:lnTo>
                    <a:pt x="626" y="269"/>
                  </a:lnTo>
                  <a:lnTo>
                    <a:pt x="548" y="297"/>
                  </a:lnTo>
                  <a:lnTo>
                    <a:pt x="476" y="338"/>
                  </a:lnTo>
                  <a:lnTo>
                    <a:pt x="469" y="261"/>
                  </a:lnTo>
                  <a:lnTo>
                    <a:pt x="501" y="180"/>
                  </a:lnTo>
                  <a:lnTo>
                    <a:pt x="496" y="93"/>
                  </a:lnTo>
                  <a:lnTo>
                    <a:pt x="477" y="11"/>
                  </a:lnTo>
                  <a:lnTo>
                    <a:pt x="397" y="0"/>
                  </a:lnTo>
                  <a:lnTo>
                    <a:pt x="316" y="4"/>
                  </a:lnTo>
                  <a:lnTo>
                    <a:pt x="242" y="32"/>
                  </a:lnTo>
                  <a:lnTo>
                    <a:pt x="163" y="58"/>
                  </a:lnTo>
                  <a:lnTo>
                    <a:pt x="73" y="71"/>
                  </a:lnTo>
                  <a:lnTo>
                    <a:pt x="28" y="218"/>
                  </a:lnTo>
                  <a:lnTo>
                    <a:pt x="0" y="290"/>
                  </a:lnTo>
                  <a:lnTo>
                    <a:pt x="42" y="349"/>
                  </a:lnTo>
                  <a:lnTo>
                    <a:pt x="93" y="358"/>
                  </a:lnTo>
                  <a:lnTo>
                    <a:pt x="121" y="395"/>
                  </a:lnTo>
                  <a:lnTo>
                    <a:pt x="101" y="474"/>
                  </a:lnTo>
                  <a:lnTo>
                    <a:pt x="139" y="543"/>
                  </a:lnTo>
                  <a:lnTo>
                    <a:pt x="157" y="621"/>
                  </a:lnTo>
                  <a:lnTo>
                    <a:pt x="170" y="704"/>
                  </a:lnTo>
                  <a:lnTo>
                    <a:pt x="222" y="772"/>
                  </a:lnTo>
                  <a:lnTo>
                    <a:pt x="213" y="858"/>
                  </a:lnTo>
                  <a:lnTo>
                    <a:pt x="203" y="936"/>
                  </a:lnTo>
                  <a:lnTo>
                    <a:pt x="262" y="1002"/>
                  </a:lnTo>
                  <a:lnTo>
                    <a:pt x="292" y="1075"/>
                  </a:lnTo>
                  <a:lnTo>
                    <a:pt x="373" y="1048"/>
                  </a:lnTo>
                  <a:lnTo>
                    <a:pt x="445" y="1029"/>
                  </a:lnTo>
                  <a:lnTo>
                    <a:pt x="514" y="1052"/>
                  </a:lnTo>
                  <a:lnTo>
                    <a:pt x="587" y="1024"/>
                  </a:lnTo>
                  <a:lnTo>
                    <a:pt x="670" y="1012"/>
                  </a:lnTo>
                  <a:lnTo>
                    <a:pt x="736" y="1048"/>
                  </a:lnTo>
                  <a:lnTo>
                    <a:pt x="819" y="1036"/>
                  </a:lnTo>
                  <a:lnTo>
                    <a:pt x="891" y="1007"/>
                  </a:lnTo>
                  <a:lnTo>
                    <a:pt x="956" y="1036"/>
                  </a:lnTo>
                  <a:lnTo>
                    <a:pt x="1029" y="1068"/>
                  </a:lnTo>
                  <a:lnTo>
                    <a:pt x="1085" y="1075"/>
                  </a:lnTo>
                  <a:lnTo>
                    <a:pt x="1121" y="1020"/>
                  </a:lnTo>
                  <a:lnTo>
                    <a:pt x="1150" y="1075"/>
                  </a:lnTo>
                  <a:lnTo>
                    <a:pt x="1211" y="1206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81" name="Freeform 333"/>
            <p:cNvSpPr>
              <a:spLocks/>
            </p:cNvSpPr>
            <p:nvPr/>
          </p:nvSpPr>
          <p:spPr bwMode="auto">
            <a:xfrm>
              <a:off x="2998" y="2077"/>
              <a:ext cx="408" cy="302"/>
            </a:xfrm>
            <a:custGeom>
              <a:avLst/>
              <a:gdLst/>
              <a:ahLst/>
              <a:cxnLst>
                <a:cxn ang="0">
                  <a:pos x="1308" y="1128"/>
                </a:cxn>
                <a:cxn ang="0">
                  <a:pos x="1437" y="1124"/>
                </a:cxn>
                <a:cxn ang="0">
                  <a:pos x="1529" y="1188"/>
                </a:cxn>
                <a:cxn ang="0">
                  <a:pos x="1631" y="1126"/>
                </a:cxn>
                <a:cxn ang="0">
                  <a:pos x="1517" y="946"/>
                </a:cxn>
                <a:cxn ang="0">
                  <a:pos x="1421" y="901"/>
                </a:cxn>
                <a:cxn ang="0">
                  <a:pos x="1381" y="744"/>
                </a:cxn>
                <a:cxn ang="0">
                  <a:pos x="1405" y="612"/>
                </a:cxn>
                <a:cxn ang="0">
                  <a:pos x="1498" y="471"/>
                </a:cxn>
                <a:cxn ang="0">
                  <a:pos x="1344" y="451"/>
                </a:cxn>
                <a:cxn ang="0">
                  <a:pos x="1182" y="433"/>
                </a:cxn>
                <a:cxn ang="0">
                  <a:pos x="1057" y="483"/>
                </a:cxn>
                <a:cxn ang="0">
                  <a:pos x="945" y="572"/>
                </a:cxn>
                <a:cxn ang="0">
                  <a:pos x="795" y="528"/>
                </a:cxn>
                <a:cxn ang="0">
                  <a:pos x="727" y="451"/>
                </a:cxn>
                <a:cxn ang="0">
                  <a:pos x="566" y="447"/>
                </a:cxn>
                <a:cxn ang="0">
                  <a:pos x="597" y="367"/>
                </a:cxn>
                <a:cxn ang="0">
                  <a:pos x="626" y="269"/>
                </a:cxn>
                <a:cxn ang="0">
                  <a:pos x="476" y="338"/>
                </a:cxn>
                <a:cxn ang="0">
                  <a:pos x="501" y="180"/>
                </a:cxn>
                <a:cxn ang="0">
                  <a:pos x="477" y="11"/>
                </a:cxn>
                <a:cxn ang="0">
                  <a:pos x="316" y="4"/>
                </a:cxn>
                <a:cxn ang="0">
                  <a:pos x="163" y="58"/>
                </a:cxn>
                <a:cxn ang="0">
                  <a:pos x="28" y="218"/>
                </a:cxn>
                <a:cxn ang="0">
                  <a:pos x="42" y="349"/>
                </a:cxn>
                <a:cxn ang="0">
                  <a:pos x="121" y="395"/>
                </a:cxn>
                <a:cxn ang="0">
                  <a:pos x="139" y="543"/>
                </a:cxn>
                <a:cxn ang="0">
                  <a:pos x="170" y="704"/>
                </a:cxn>
                <a:cxn ang="0">
                  <a:pos x="213" y="858"/>
                </a:cxn>
                <a:cxn ang="0">
                  <a:pos x="262" y="1002"/>
                </a:cxn>
                <a:cxn ang="0">
                  <a:pos x="373" y="1048"/>
                </a:cxn>
                <a:cxn ang="0">
                  <a:pos x="514" y="1052"/>
                </a:cxn>
                <a:cxn ang="0">
                  <a:pos x="670" y="1012"/>
                </a:cxn>
                <a:cxn ang="0">
                  <a:pos x="819" y="1036"/>
                </a:cxn>
                <a:cxn ang="0">
                  <a:pos x="956" y="1036"/>
                </a:cxn>
                <a:cxn ang="0">
                  <a:pos x="1085" y="1075"/>
                </a:cxn>
                <a:cxn ang="0">
                  <a:pos x="1150" y="1075"/>
                </a:cxn>
              </a:cxnLst>
              <a:rect l="0" t="0" r="r" b="b"/>
              <a:pathLst>
                <a:path w="1631" h="1206">
                  <a:moveTo>
                    <a:pt x="1211" y="1206"/>
                  </a:moveTo>
                  <a:lnTo>
                    <a:pt x="1308" y="1128"/>
                  </a:lnTo>
                  <a:lnTo>
                    <a:pt x="1364" y="1091"/>
                  </a:lnTo>
                  <a:lnTo>
                    <a:pt x="1437" y="1124"/>
                  </a:lnTo>
                  <a:lnTo>
                    <a:pt x="1484" y="1150"/>
                  </a:lnTo>
                  <a:lnTo>
                    <a:pt x="1529" y="1188"/>
                  </a:lnTo>
                  <a:lnTo>
                    <a:pt x="1595" y="1171"/>
                  </a:lnTo>
                  <a:lnTo>
                    <a:pt x="1631" y="1126"/>
                  </a:lnTo>
                  <a:lnTo>
                    <a:pt x="1534" y="1031"/>
                  </a:lnTo>
                  <a:lnTo>
                    <a:pt x="1517" y="946"/>
                  </a:lnTo>
                  <a:lnTo>
                    <a:pt x="1436" y="964"/>
                  </a:lnTo>
                  <a:lnTo>
                    <a:pt x="1421" y="901"/>
                  </a:lnTo>
                  <a:lnTo>
                    <a:pt x="1413" y="818"/>
                  </a:lnTo>
                  <a:lnTo>
                    <a:pt x="1381" y="744"/>
                  </a:lnTo>
                  <a:lnTo>
                    <a:pt x="1349" y="675"/>
                  </a:lnTo>
                  <a:lnTo>
                    <a:pt x="1405" y="612"/>
                  </a:lnTo>
                  <a:lnTo>
                    <a:pt x="1460" y="548"/>
                  </a:lnTo>
                  <a:lnTo>
                    <a:pt x="1498" y="471"/>
                  </a:lnTo>
                  <a:lnTo>
                    <a:pt x="1436" y="451"/>
                  </a:lnTo>
                  <a:lnTo>
                    <a:pt x="1344" y="451"/>
                  </a:lnTo>
                  <a:lnTo>
                    <a:pt x="1262" y="446"/>
                  </a:lnTo>
                  <a:lnTo>
                    <a:pt x="1182" y="433"/>
                  </a:lnTo>
                  <a:lnTo>
                    <a:pt x="1134" y="471"/>
                  </a:lnTo>
                  <a:lnTo>
                    <a:pt x="1057" y="483"/>
                  </a:lnTo>
                  <a:lnTo>
                    <a:pt x="1000" y="528"/>
                  </a:lnTo>
                  <a:lnTo>
                    <a:pt x="945" y="572"/>
                  </a:lnTo>
                  <a:lnTo>
                    <a:pt x="869" y="552"/>
                  </a:lnTo>
                  <a:lnTo>
                    <a:pt x="795" y="528"/>
                  </a:lnTo>
                  <a:lnTo>
                    <a:pt x="791" y="463"/>
                  </a:lnTo>
                  <a:lnTo>
                    <a:pt x="727" y="451"/>
                  </a:lnTo>
                  <a:lnTo>
                    <a:pt x="647" y="438"/>
                  </a:lnTo>
                  <a:lnTo>
                    <a:pt x="566" y="447"/>
                  </a:lnTo>
                  <a:lnTo>
                    <a:pt x="534" y="427"/>
                  </a:lnTo>
                  <a:lnTo>
                    <a:pt x="597" y="367"/>
                  </a:lnTo>
                  <a:lnTo>
                    <a:pt x="645" y="297"/>
                  </a:lnTo>
                  <a:lnTo>
                    <a:pt x="626" y="269"/>
                  </a:lnTo>
                  <a:lnTo>
                    <a:pt x="548" y="297"/>
                  </a:lnTo>
                  <a:lnTo>
                    <a:pt x="476" y="338"/>
                  </a:lnTo>
                  <a:lnTo>
                    <a:pt x="469" y="261"/>
                  </a:lnTo>
                  <a:lnTo>
                    <a:pt x="501" y="180"/>
                  </a:lnTo>
                  <a:lnTo>
                    <a:pt x="496" y="93"/>
                  </a:lnTo>
                  <a:lnTo>
                    <a:pt x="477" y="11"/>
                  </a:lnTo>
                  <a:lnTo>
                    <a:pt x="397" y="0"/>
                  </a:lnTo>
                  <a:lnTo>
                    <a:pt x="316" y="4"/>
                  </a:lnTo>
                  <a:lnTo>
                    <a:pt x="242" y="32"/>
                  </a:lnTo>
                  <a:lnTo>
                    <a:pt x="163" y="58"/>
                  </a:lnTo>
                  <a:lnTo>
                    <a:pt x="73" y="71"/>
                  </a:lnTo>
                  <a:lnTo>
                    <a:pt x="28" y="218"/>
                  </a:lnTo>
                  <a:lnTo>
                    <a:pt x="0" y="290"/>
                  </a:lnTo>
                  <a:lnTo>
                    <a:pt x="42" y="349"/>
                  </a:lnTo>
                  <a:lnTo>
                    <a:pt x="93" y="358"/>
                  </a:lnTo>
                  <a:lnTo>
                    <a:pt x="121" y="395"/>
                  </a:lnTo>
                  <a:lnTo>
                    <a:pt x="101" y="474"/>
                  </a:lnTo>
                  <a:lnTo>
                    <a:pt x="139" y="543"/>
                  </a:lnTo>
                  <a:lnTo>
                    <a:pt x="157" y="621"/>
                  </a:lnTo>
                  <a:lnTo>
                    <a:pt x="170" y="704"/>
                  </a:lnTo>
                  <a:lnTo>
                    <a:pt x="222" y="772"/>
                  </a:lnTo>
                  <a:lnTo>
                    <a:pt x="213" y="858"/>
                  </a:lnTo>
                  <a:lnTo>
                    <a:pt x="203" y="936"/>
                  </a:lnTo>
                  <a:lnTo>
                    <a:pt x="262" y="1002"/>
                  </a:lnTo>
                  <a:lnTo>
                    <a:pt x="292" y="1075"/>
                  </a:lnTo>
                  <a:lnTo>
                    <a:pt x="373" y="1048"/>
                  </a:lnTo>
                  <a:lnTo>
                    <a:pt x="445" y="1029"/>
                  </a:lnTo>
                  <a:lnTo>
                    <a:pt x="514" y="1052"/>
                  </a:lnTo>
                  <a:lnTo>
                    <a:pt x="587" y="1024"/>
                  </a:lnTo>
                  <a:lnTo>
                    <a:pt x="670" y="1012"/>
                  </a:lnTo>
                  <a:lnTo>
                    <a:pt x="736" y="1048"/>
                  </a:lnTo>
                  <a:lnTo>
                    <a:pt x="819" y="1036"/>
                  </a:lnTo>
                  <a:lnTo>
                    <a:pt x="891" y="1007"/>
                  </a:lnTo>
                  <a:lnTo>
                    <a:pt x="956" y="1036"/>
                  </a:lnTo>
                  <a:lnTo>
                    <a:pt x="1029" y="1068"/>
                  </a:lnTo>
                  <a:lnTo>
                    <a:pt x="1085" y="1075"/>
                  </a:lnTo>
                  <a:lnTo>
                    <a:pt x="1121" y="1020"/>
                  </a:lnTo>
                  <a:lnTo>
                    <a:pt x="1150" y="1075"/>
                  </a:lnTo>
                  <a:lnTo>
                    <a:pt x="1211" y="1206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82" name="Freeform 334"/>
            <p:cNvSpPr>
              <a:spLocks/>
            </p:cNvSpPr>
            <p:nvPr/>
          </p:nvSpPr>
          <p:spPr bwMode="auto">
            <a:xfrm>
              <a:off x="2681" y="2063"/>
              <a:ext cx="373" cy="269"/>
            </a:xfrm>
            <a:custGeom>
              <a:avLst/>
              <a:gdLst/>
              <a:ahLst/>
              <a:cxnLst>
                <a:cxn ang="0">
                  <a:pos x="332" y="977"/>
                </a:cxn>
                <a:cxn ang="0">
                  <a:pos x="263" y="935"/>
                </a:cxn>
                <a:cxn ang="0">
                  <a:pos x="190" y="903"/>
                </a:cxn>
                <a:cxn ang="0">
                  <a:pos x="124" y="865"/>
                </a:cxn>
                <a:cxn ang="0">
                  <a:pos x="60" y="820"/>
                </a:cxn>
                <a:cxn ang="0">
                  <a:pos x="21" y="758"/>
                </a:cxn>
                <a:cxn ang="0">
                  <a:pos x="0" y="699"/>
                </a:cxn>
                <a:cxn ang="0">
                  <a:pos x="56" y="637"/>
                </a:cxn>
                <a:cxn ang="0">
                  <a:pos x="124" y="588"/>
                </a:cxn>
                <a:cxn ang="0">
                  <a:pos x="178" y="561"/>
                </a:cxn>
                <a:cxn ang="0">
                  <a:pos x="230" y="518"/>
                </a:cxn>
                <a:cxn ang="0">
                  <a:pos x="287" y="491"/>
                </a:cxn>
                <a:cxn ang="0">
                  <a:pos x="346" y="481"/>
                </a:cxn>
                <a:cxn ang="0">
                  <a:pos x="415" y="508"/>
                </a:cxn>
                <a:cxn ang="0">
                  <a:pos x="439" y="435"/>
                </a:cxn>
                <a:cxn ang="0">
                  <a:pos x="477" y="356"/>
                </a:cxn>
                <a:cxn ang="0">
                  <a:pos x="550" y="364"/>
                </a:cxn>
                <a:cxn ang="0">
                  <a:pos x="625" y="336"/>
                </a:cxn>
                <a:cxn ang="0">
                  <a:pos x="666" y="263"/>
                </a:cxn>
                <a:cxn ang="0">
                  <a:pos x="657" y="183"/>
                </a:cxn>
                <a:cxn ang="0">
                  <a:pos x="726" y="197"/>
                </a:cxn>
                <a:cxn ang="0">
                  <a:pos x="802" y="209"/>
                </a:cxn>
                <a:cxn ang="0">
                  <a:pos x="867" y="206"/>
                </a:cxn>
                <a:cxn ang="0">
                  <a:pos x="949" y="213"/>
                </a:cxn>
                <a:cxn ang="0">
                  <a:pos x="1013" y="194"/>
                </a:cxn>
                <a:cxn ang="0">
                  <a:pos x="1041" y="124"/>
                </a:cxn>
                <a:cxn ang="0">
                  <a:pos x="1089" y="9"/>
                </a:cxn>
                <a:cxn ang="0">
                  <a:pos x="1191" y="0"/>
                </a:cxn>
                <a:cxn ang="0">
                  <a:pos x="1270" y="8"/>
                </a:cxn>
                <a:cxn ang="0">
                  <a:pos x="1291" y="77"/>
                </a:cxn>
                <a:cxn ang="0">
                  <a:pos x="1343" y="129"/>
                </a:cxn>
                <a:cxn ang="0">
                  <a:pos x="1298" y="276"/>
                </a:cxn>
                <a:cxn ang="0">
                  <a:pos x="1270" y="348"/>
                </a:cxn>
                <a:cxn ang="0">
                  <a:pos x="1312" y="407"/>
                </a:cxn>
                <a:cxn ang="0">
                  <a:pos x="1363" y="416"/>
                </a:cxn>
                <a:cxn ang="0">
                  <a:pos x="1391" y="453"/>
                </a:cxn>
                <a:cxn ang="0">
                  <a:pos x="1371" y="532"/>
                </a:cxn>
                <a:cxn ang="0">
                  <a:pos x="1409" y="601"/>
                </a:cxn>
                <a:cxn ang="0">
                  <a:pos x="1427" y="679"/>
                </a:cxn>
                <a:cxn ang="0">
                  <a:pos x="1440" y="762"/>
                </a:cxn>
                <a:cxn ang="0">
                  <a:pos x="1492" y="830"/>
                </a:cxn>
                <a:cxn ang="0">
                  <a:pos x="1483" y="916"/>
                </a:cxn>
                <a:cxn ang="0">
                  <a:pos x="1473" y="994"/>
                </a:cxn>
                <a:cxn ang="0">
                  <a:pos x="1409" y="951"/>
                </a:cxn>
                <a:cxn ang="0">
                  <a:pos x="1331" y="951"/>
                </a:cxn>
                <a:cxn ang="0">
                  <a:pos x="1279" y="1004"/>
                </a:cxn>
                <a:cxn ang="0">
                  <a:pos x="1203" y="1033"/>
                </a:cxn>
                <a:cxn ang="0">
                  <a:pos x="1130" y="1078"/>
                </a:cxn>
                <a:cxn ang="0">
                  <a:pos x="1065" y="1061"/>
                </a:cxn>
                <a:cxn ang="0">
                  <a:pos x="1032" y="994"/>
                </a:cxn>
                <a:cxn ang="0">
                  <a:pos x="959" y="962"/>
                </a:cxn>
                <a:cxn ang="0">
                  <a:pos x="890" y="973"/>
                </a:cxn>
                <a:cxn ang="0">
                  <a:pos x="818" y="944"/>
                </a:cxn>
                <a:cxn ang="0">
                  <a:pos x="779" y="879"/>
                </a:cxn>
                <a:cxn ang="0">
                  <a:pos x="730" y="875"/>
                </a:cxn>
                <a:cxn ang="0">
                  <a:pos x="620" y="925"/>
                </a:cxn>
                <a:cxn ang="0">
                  <a:pos x="505" y="851"/>
                </a:cxn>
                <a:cxn ang="0">
                  <a:pos x="439" y="852"/>
                </a:cxn>
                <a:cxn ang="0">
                  <a:pos x="384" y="911"/>
                </a:cxn>
                <a:cxn ang="0">
                  <a:pos x="332" y="977"/>
                </a:cxn>
              </a:cxnLst>
              <a:rect l="0" t="0" r="r" b="b"/>
              <a:pathLst>
                <a:path w="1492" h="1078">
                  <a:moveTo>
                    <a:pt x="332" y="977"/>
                  </a:moveTo>
                  <a:lnTo>
                    <a:pt x="263" y="935"/>
                  </a:lnTo>
                  <a:lnTo>
                    <a:pt x="190" y="903"/>
                  </a:lnTo>
                  <a:lnTo>
                    <a:pt x="124" y="865"/>
                  </a:lnTo>
                  <a:lnTo>
                    <a:pt x="60" y="820"/>
                  </a:lnTo>
                  <a:lnTo>
                    <a:pt x="21" y="758"/>
                  </a:lnTo>
                  <a:lnTo>
                    <a:pt x="0" y="699"/>
                  </a:lnTo>
                  <a:lnTo>
                    <a:pt x="56" y="637"/>
                  </a:lnTo>
                  <a:lnTo>
                    <a:pt x="124" y="588"/>
                  </a:lnTo>
                  <a:lnTo>
                    <a:pt x="178" y="561"/>
                  </a:lnTo>
                  <a:lnTo>
                    <a:pt x="230" y="518"/>
                  </a:lnTo>
                  <a:lnTo>
                    <a:pt x="287" y="491"/>
                  </a:lnTo>
                  <a:lnTo>
                    <a:pt x="346" y="481"/>
                  </a:lnTo>
                  <a:lnTo>
                    <a:pt x="415" y="508"/>
                  </a:lnTo>
                  <a:lnTo>
                    <a:pt x="439" y="435"/>
                  </a:lnTo>
                  <a:lnTo>
                    <a:pt x="477" y="356"/>
                  </a:lnTo>
                  <a:lnTo>
                    <a:pt x="550" y="364"/>
                  </a:lnTo>
                  <a:lnTo>
                    <a:pt x="625" y="336"/>
                  </a:lnTo>
                  <a:lnTo>
                    <a:pt x="666" y="263"/>
                  </a:lnTo>
                  <a:lnTo>
                    <a:pt x="657" y="183"/>
                  </a:lnTo>
                  <a:lnTo>
                    <a:pt x="726" y="197"/>
                  </a:lnTo>
                  <a:lnTo>
                    <a:pt x="802" y="209"/>
                  </a:lnTo>
                  <a:lnTo>
                    <a:pt x="867" y="206"/>
                  </a:lnTo>
                  <a:lnTo>
                    <a:pt x="949" y="213"/>
                  </a:lnTo>
                  <a:lnTo>
                    <a:pt x="1013" y="194"/>
                  </a:lnTo>
                  <a:lnTo>
                    <a:pt x="1041" y="124"/>
                  </a:lnTo>
                  <a:lnTo>
                    <a:pt x="1089" y="9"/>
                  </a:lnTo>
                  <a:lnTo>
                    <a:pt x="1191" y="0"/>
                  </a:lnTo>
                  <a:lnTo>
                    <a:pt x="1270" y="8"/>
                  </a:lnTo>
                  <a:lnTo>
                    <a:pt x="1291" y="77"/>
                  </a:lnTo>
                  <a:lnTo>
                    <a:pt x="1343" y="129"/>
                  </a:lnTo>
                  <a:lnTo>
                    <a:pt x="1298" y="276"/>
                  </a:lnTo>
                  <a:lnTo>
                    <a:pt x="1270" y="348"/>
                  </a:lnTo>
                  <a:lnTo>
                    <a:pt x="1312" y="407"/>
                  </a:lnTo>
                  <a:lnTo>
                    <a:pt x="1363" y="416"/>
                  </a:lnTo>
                  <a:lnTo>
                    <a:pt x="1391" y="453"/>
                  </a:lnTo>
                  <a:lnTo>
                    <a:pt x="1371" y="532"/>
                  </a:lnTo>
                  <a:lnTo>
                    <a:pt x="1409" y="601"/>
                  </a:lnTo>
                  <a:lnTo>
                    <a:pt x="1427" y="679"/>
                  </a:lnTo>
                  <a:lnTo>
                    <a:pt x="1440" y="762"/>
                  </a:lnTo>
                  <a:lnTo>
                    <a:pt x="1492" y="830"/>
                  </a:lnTo>
                  <a:lnTo>
                    <a:pt x="1483" y="916"/>
                  </a:lnTo>
                  <a:lnTo>
                    <a:pt x="1473" y="994"/>
                  </a:lnTo>
                  <a:lnTo>
                    <a:pt x="1409" y="951"/>
                  </a:lnTo>
                  <a:lnTo>
                    <a:pt x="1331" y="951"/>
                  </a:lnTo>
                  <a:lnTo>
                    <a:pt x="1279" y="1004"/>
                  </a:lnTo>
                  <a:lnTo>
                    <a:pt x="1203" y="1033"/>
                  </a:lnTo>
                  <a:lnTo>
                    <a:pt x="1130" y="1078"/>
                  </a:lnTo>
                  <a:lnTo>
                    <a:pt x="1065" y="1061"/>
                  </a:lnTo>
                  <a:lnTo>
                    <a:pt x="1032" y="994"/>
                  </a:lnTo>
                  <a:lnTo>
                    <a:pt x="959" y="962"/>
                  </a:lnTo>
                  <a:lnTo>
                    <a:pt x="890" y="973"/>
                  </a:lnTo>
                  <a:lnTo>
                    <a:pt x="818" y="944"/>
                  </a:lnTo>
                  <a:lnTo>
                    <a:pt x="779" y="879"/>
                  </a:lnTo>
                  <a:lnTo>
                    <a:pt x="730" y="875"/>
                  </a:lnTo>
                  <a:lnTo>
                    <a:pt x="620" y="925"/>
                  </a:lnTo>
                  <a:lnTo>
                    <a:pt x="505" y="851"/>
                  </a:lnTo>
                  <a:lnTo>
                    <a:pt x="439" y="852"/>
                  </a:lnTo>
                  <a:lnTo>
                    <a:pt x="384" y="911"/>
                  </a:lnTo>
                  <a:lnTo>
                    <a:pt x="332" y="977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83" name="Freeform 335"/>
            <p:cNvSpPr>
              <a:spLocks/>
            </p:cNvSpPr>
            <p:nvPr/>
          </p:nvSpPr>
          <p:spPr bwMode="auto">
            <a:xfrm>
              <a:off x="2681" y="2063"/>
              <a:ext cx="373" cy="269"/>
            </a:xfrm>
            <a:custGeom>
              <a:avLst/>
              <a:gdLst/>
              <a:ahLst/>
              <a:cxnLst>
                <a:cxn ang="0">
                  <a:pos x="332" y="977"/>
                </a:cxn>
                <a:cxn ang="0">
                  <a:pos x="263" y="935"/>
                </a:cxn>
                <a:cxn ang="0">
                  <a:pos x="190" y="903"/>
                </a:cxn>
                <a:cxn ang="0">
                  <a:pos x="124" y="865"/>
                </a:cxn>
                <a:cxn ang="0">
                  <a:pos x="60" y="820"/>
                </a:cxn>
                <a:cxn ang="0">
                  <a:pos x="21" y="758"/>
                </a:cxn>
                <a:cxn ang="0">
                  <a:pos x="0" y="699"/>
                </a:cxn>
                <a:cxn ang="0">
                  <a:pos x="56" y="637"/>
                </a:cxn>
                <a:cxn ang="0">
                  <a:pos x="124" y="588"/>
                </a:cxn>
                <a:cxn ang="0">
                  <a:pos x="178" y="561"/>
                </a:cxn>
                <a:cxn ang="0">
                  <a:pos x="230" y="518"/>
                </a:cxn>
                <a:cxn ang="0">
                  <a:pos x="287" y="491"/>
                </a:cxn>
                <a:cxn ang="0">
                  <a:pos x="346" y="481"/>
                </a:cxn>
                <a:cxn ang="0">
                  <a:pos x="415" y="508"/>
                </a:cxn>
                <a:cxn ang="0">
                  <a:pos x="439" y="435"/>
                </a:cxn>
                <a:cxn ang="0">
                  <a:pos x="477" y="356"/>
                </a:cxn>
                <a:cxn ang="0">
                  <a:pos x="550" y="364"/>
                </a:cxn>
                <a:cxn ang="0">
                  <a:pos x="625" y="336"/>
                </a:cxn>
                <a:cxn ang="0">
                  <a:pos x="666" y="263"/>
                </a:cxn>
                <a:cxn ang="0">
                  <a:pos x="657" y="183"/>
                </a:cxn>
                <a:cxn ang="0">
                  <a:pos x="726" y="197"/>
                </a:cxn>
                <a:cxn ang="0">
                  <a:pos x="802" y="209"/>
                </a:cxn>
                <a:cxn ang="0">
                  <a:pos x="867" y="206"/>
                </a:cxn>
                <a:cxn ang="0">
                  <a:pos x="949" y="213"/>
                </a:cxn>
                <a:cxn ang="0">
                  <a:pos x="1013" y="194"/>
                </a:cxn>
                <a:cxn ang="0">
                  <a:pos x="1041" y="124"/>
                </a:cxn>
                <a:cxn ang="0">
                  <a:pos x="1089" y="9"/>
                </a:cxn>
                <a:cxn ang="0">
                  <a:pos x="1191" y="0"/>
                </a:cxn>
                <a:cxn ang="0">
                  <a:pos x="1270" y="8"/>
                </a:cxn>
                <a:cxn ang="0">
                  <a:pos x="1291" y="77"/>
                </a:cxn>
                <a:cxn ang="0">
                  <a:pos x="1343" y="129"/>
                </a:cxn>
                <a:cxn ang="0">
                  <a:pos x="1298" y="276"/>
                </a:cxn>
                <a:cxn ang="0">
                  <a:pos x="1270" y="348"/>
                </a:cxn>
                <a:cxn ang="0">
                  <a:pos x="1312" y="407"/>
                </a:cxn>
                <a:cxn ang="0">
                  <a:pos x="1363" y="416"/>
                </a:cxn>
                <a:cxn ang="0">
                  <a:pos x="1391" y="453"/>
                </a:cxn>
                <a:cxn ang="0">
                  <a:pos x="1371" y="532"/>
                </a:cxn>
                <a:cxn ang="0">
                  <a:pos x="1409" y="601"/>
                </a:cxn>
                <a:cxn ang="0">
                  <a:pos x="1427" y="679"/>
                </a:cxn>
                <a:cxn ang="0">
                  <a:pos x="1440" y="762"/>
                </a:cxn>
                <a:cxn ang="0">
                  <a:pos x="1492" y="830"/>
                </a:cxn>
                <a:cxn ang="0">
                  <a:pos x="1483" y="916"/>
                </a:cxn>
                <a:cxn ang="0">
                  <a:pos x="1473" y="994"/>
                </a:cxn>
                <a:cxn ang="0">
                  <a:pos x="1409" y="951"/>
                </a:cxn>
                <a:cxn ang="0">
                  <a:pos x="1331" y="951"/>
                </a:cxn>
                <a:cxn ang="0">
                  <a:pos x="1279" y="1004"/>
                </a:cxn>
                <a:cxn ang="0">
                  <a:pos x="1203" y="1033"/>
                </a:cxn>
                <a:cxn ang="0">
                  <a:pos x="1130" y="1078"/>
                </a:cxn>
                <a:cxn ang="0">
                  <a:pos x="1065" y="1061"/>
                </a:cxn>
                <a:cxn ang="0">
                  <a:pos x="1032" y="994"/>
                </a:cxn>
                <a:cxn ang="0">
                  <a:pos x="959" y="962"/>
                </a:cxn>
                <a:cxn ang="0">
                  <a:pos x="890" y="973"/>
                </a:cxn>
                <a:cxn ang="0">
                  <a:pos x="818" y="944"/>
                </a:cxn>
                <a:cxn ang="0">
                  <a:pos x="779" y="879"/>
                </a:cxn>
                <a:cxn ang="0">
                  <a:pos x="730" y="875"/>
                </a:cxn>
                <a:cxn ang="0">
                  <a:pos x="620" y="925"/>
                </a:cxn>
                <a:cxn ang="0">
                  <a:pos x="505" y="851"/>
                </a:cxn>
                <a:cxn ang="0">
                  <a:pos x="439" y="852"/>
                </a:cxn>
                <a:cxn ang="0">
                  <a:pos x="384" y="911"/>
                </a:cxn>
                <a:cxn ang="0">
                  <a:pos x="332" y="977"/>
                </a:cxn>
              </a:cxnLst>
              <a:rect l="0" t="0" r="r" b="b"/>
              <a:pathLst>
                <a:path w="1492" h="1078">
                  <a:moveTo>
                    <a:pt x="332" y="977"/>
                  </a:moveTo>
                  <a:lnTo>
                    <a:pt x="263" y="935"/>
                  </a:lnTo>
                  <a:lnTo>
                    <a:pt x="190" y="903"/>
                  </a:lnTo>
                  <a:lnTo>
                    <a:pt x="124" y="865"/>
                  </a:lnTo>
                  <a:lnTo>
                    <a:pt x="60" y="820"/>
                  </a:lnTo>
                  <a:lnTo>
                    <a:pt x="21" y="758"/>
                  </a:lnTo>
                  <a:lnTo>
                    <a:pt x="0" y="699"/>
                  </a:lnTo>
                  <a:lnTo>
                    <a:pt x="56" y="637"/>
                  </a:lnTo>
                  <a:lnTo>
                    <a:pt x="124" y="588"/>
                  </a:lnTo>
                  <a:lnTo>
                    <a:pt x="178" y="561"/>
                  </a:lnTo>
                  <a:lnTo>
                    <a:pt x="230" y="518"/>
                  </a:lnTo>
                  <a:lnTo>
                    <a:pt x="287" y="491"/>
                  </a:lnTo>
                  <a:lnTo>
                    <a:pt x="346" y="481"/>
                  </a:lnTo>
                  <a:lnTo>
                    <a:pt x="415" y="508"/>
                  </a:lnTo>
                  <a:lnTo>
                    <a:pt x="439" y="435"/>
                  </a:lnTo>
                  <a:lnTo>
                    <a:pt x="477" y="356"/>
                  </a:lnTo>
                  <a:lnTo>
                    <a:pt x="550" y="364"/>
                  </a:lnTo>
                  <a:lnTo>
                    <a:pt x="625" y="336"/>
                  </a:lnTo>
                  <a:lnTo>
                    <a:pt x="666" y="263"/>
                  </a:lnTo>
                  <a:lnTo>
                    <a:pt x="657" y="183"/>
                  </a:lnTo>
                  <a:lnTo>
                    <a:pt x="726" y="197"/>
                  </a:lnTo>
                  <a:lnTo>
                    <a:pt x="802" y="209"/>
                  </a:lnTo>
                  <a:lnTo>
                    <a:pt x="867" y="206"/>
                  </a:lnTo>
                  <a:lnTo>
                    <a:pt x="949" y="213"/>
                  </a:lnTo>
                  <a:lnTo>
                    <a:pt x="1013" y="194"/>
                  </a:lnTo>
                  <a:lnTo>
                    <a:pt x="1041" y="124"/>
                  </a:lnTo>
                  <a:lnTo>
                    <a:pt x="1089" y="9"/>
                  </a:lnTo>
                  <a:lnTo>
                    <a:pt x="1191" y="0"/>
                  </a:lnTo>
                  <a:lnTo>
                    <a:pt x="1270" y="8"/>
                  </a:lnTo>
                  <a:lnTo>
                    <a:pt x="1291" y="77"/>
                  </a:lnTo>
                  <a:lnTo>
                    <a:pt x="1343" y="129"/>
                  </a:lnTo>
                  <a:lnTo>
                    <a:pt x="1298" y="276"/>
                  </a:lnTo>
                  <a:lnTo>
                    <a:pt x="1270" y="348"/>
                  </a:lnTo>
                  <a:lnTo>
                    <a:pt x="1312" y="407"/>
                  </a:lnTo>
                  <a:lnTo>
                    <a:pt x="1363" y="416"/>
                  </a:lnTo>
                  <a:lnTo>
                    <a:pt x="1391" y="453"/>
                  </a:lnTo>
                  <a:lnTo>
                    <a:pt x="1371" y="532"/>
                  </a:lnTo>
                  <a:lnTo>
                    <a:pt x="1409" y="601"/>
                  </a:lnTo>
                  <a:lnTo>
                    <a:pt x="1427" y="679"/>
                  </a:lnTo>
                  <a:lnTo>
                    <a:pt x="1440" y="762"/>
                  </a:lnTo>
                  <a:lnTo>
                    <a:pt x="1492" y="830"/>
                  </a:lnTo>
                  <a:lnTo>
                    <a:pt x="1483" y="916"/>
                  </a:lnTo>
                  <a:lnTo>
                    <a:pt x="1473" y="994"/>
                  </a:lnTo>
                  <a:lnTo>
                    <a:pt x="1409" y="951"/>
                  </a:lnTo>
                  <a:lnTo>
                    <a:pt x="1331" y="951"/>
                  </a:lnTo>
                  <a:lnTo>
                    <a:pt x="1279" y="1004"/>
                  </a:lnTo>
                  <a:lnTo>
                    <a:pt x="1203" y="1033"/>
                  </a:lnTo>
                  <a:lnTo>
                    <a:pt x="1130" y="1078"/>
                  </a:lnTo>
                  <a:lnTo>
                    <a:pt x="1065" y="1061"/>
                  </a:lnTo>
                  <a:lnTo>
                    <a:pt x="1032" y="994"/>
                  </a:lnTo>
                  <a:lnTo>
                    <a:pt x="959" y="962"/>
                  </a:lnTo>
                  <a:lnTo>
                    <a:pt x="890" y="973"/>
                  </a:lnTo>
                  <a:lnTo>
                    <a:pt x="818" y="944"/>
                  </a:lnTo>
                  <a:lnTo>
                    <a:pt x="779" y="879"/>
                  </a:lnTo>
                  <a:lnTo>
                    <a:pt x="730" y="875"/>
                  </a:lnTo>
                  <a:lnTo>
                    <a:pt x="620" y="925"/>
                  </a:lnTo>
                  <a:lnTo>
                    <a:pt x="505" y="851"/>
                  </a:lnTo>
                  <a:lnTo>
                    <a:pt x="439" y="852"/>
                  </a:lnTo>
                  <a:lnTo>
                    <a:pt x="384" y="911"/>
                  </a:lnTo>
                  <a:lnTo>
                    <a:pt x="332" y="977"/>
                  </a:lnTo>
                </a:path>
              </a:pathLst>
            </a:custGeom>
            <a:solidFill>
              <a:schemeClr val="bg1"/>
            </a:solidFill>
            <a:ln w="4826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84" name="Freeform 336"/>
            <p:cNvSpPr>
              <a:spLocks/>
            </p:cNvSpPr>
            <p:nvPr/>
          </p:nvSpPr>
          <p:spPr bwMode="auto">
            <a:xfrm>
              <a:off x="3511" y="2118"/>
              <a:ext cx="266" cy="297"/>
            </a:xfrm>
            <a:custGeom>
              <a:avLst/>
              <a:gdLst/>
              <a:ahLst/>
              <a:cxnLst>
                <a:cxn ang="0">
                  <a:pos x="138" y="183"/>
                </a:cxn>
                <a:cxn ang="0">
                  <a:pos x="178" y="310"/>
                </a:cxn>
                <a:cxn ang="0">
                  <a:pos x="106" y="319"/>
                </a:cxn>
                <a:cxn ang="0">
                  <a:pos x="57" y="383"/>
                </a:cxn>
                <a:cxn ang="0">
                  <a:pos x="117" y="432"/>
                </a:cxn>
                <a:cxn ang="0">
                  <a:pos x="97" y="497"/>
                </a:cxn>
                <a:cxn ang="0">
                  <a:pos x="135" y="554"/>
                </a:cxn>
                <a:cxn ang="0">
                  <a:pos x="218" y="573"/>
                </a:cxn>
                <a:cxn ang="0">
                  <a:pos x="178" y="621"/>
                </a:cxn>
                <a:cxn ang="0">
                  <a:pos x="170" y="705"/>
                </a:cxn>
                <a:cxn ang="0">
                  <a:pos x="194" y="787"/>
                </a:cxn>
                <a:cxn ang="0">
                  <a:pos x="138" y="843"/>
                </a:cxn>
                <a:cxn ang="0">
                  <a:pos x="73" y="884"/>
                </a:cxn>
                <a:cxn ang="0">
                  <a:pos x="82" y="965"/>
                </a:cxn>
                <a:cxn ang="0">
                  <a:pos x="42" y="1034"/>
                </a:cxn>
                <a:cxn ang="0">
                  <a:pos x="0" y="1102"/>
                </a:cxn>
                <a:cxn ang="0">
                  <a:pos x="10" y="1187"/>
                </a:cxn>
                <a:cxn ang="0">
                  <a:pos x="147" y="1183"/>
                </a:cxn>
                <a:cxn ang="0">
                  <a:pos x="232" y="1183"/>
                </a:cxn>
                <a:cxn ang="0">
                  <a:pos x="311" y="1182"/>
                </a:cxn>
                <a:cxn ang="0">
                  <a:pos x="351" y="1108"/>
                </a:cxn>
                <a:cxn ang="0">
                  <a:pos x="399" y="1033"/>
                </a:cxn>
                <a:cxn ang="0">
                  <a:pos x="444" y="964"/>
                </a:cxn>
                <a:cxn ang="0">
                  <a:pos x="432" y="882"/>
                </a:cxn>
                <a:cxn ang="0">
                  <a:pos x="472" y="828"/>
                </a:cxn>
                <a:cxn ang="0">
                  <a:pos x="534" y="812"/>
                </a:cxn>
                <a:cxn ang="0">
                  <a:pos x="524" y="899"/>
                </a:cxn>
                <a:cxn ang="0">
                  <a:pos x="574" y="879"/>
                </a:cxn>
                <a:cxn ang="0">
                  <a:pos x="598" y="916"/>
                </a:cxn>
                <a:cxn ang="0">
                  <a:pos x="578" y="996"/>
                </a:cxn>
                <a:cxn ang="0">
                  <a:pos x="617" y="956"/>
                </a:cxn>
                <a:cxn ang="0">
                  <a:pos x="637" y="891"/>
                </a:cxn>
                <a:cxn ang="0">
                  <a:pos x="641" y="811"/>
                </a:cxn>
                <a:cxn ang="0">
                  <a:pos x="667" y="735"/>
                </a:cxn>
                <a:cxn ang="0">
                  <a:pos x="731" y="699"/>
                </a:cxn>
                <a:cxn ang="0">
                  <a:pos x="792" y="758"/>
                </a:cxn>
                <a:cxn ang="0">
                  <a:pos x="811" y="701"/>
                </a:cxn>
                <a:cxn ang="0">
                  <a:pos x="822" y="616"/>
                </a:cxn>
                <a:cxn ang="0">
                  <a:pos x="840" y="548"/>
                </a:cxn>
                <a:cxn ang="0">
                  <a:pos x="915" y="517"/>
                </a:cxn>
                <a:cxn ang="0">
                  <a:pos x="988" y="537"/>
                </a:cxn>
                <a:cxn ang="0">
                  <a:pos x="1061" y="522"/>
                </a:cxn>
                <a:cxn ang="0">
                  <a:pos x="1051" y="403"/>
                </a:cxn>
                <a:cxn ang="0">
                  <a:pos x="1010" y="330"/>
                </a:cxn>
                <a:cxn ang="0">
                  <a:pos x="964" y="258"/>
                </a:cxn>
                <a:cxn ang="0">
                  <a:pos x="919" y="181"/>
                </a:cxn>
                <a:cxn ang="0">
                  <a:pos x="880" y="109"/>
                </a:cxn>
                <a:cxn ang="0">
                  <a:pos x="827" y="37"/>
                </a:cxn>
                <a:cxn ang="0">
                  <a:pos x="690" y="49"/>
                </a:cxn>
                <a:cxn ang="0">
                  <a:pos x="611" y="47"/>
                </a:cxn>
                <a:cxn ang="0">
                  <a:pos x="550" y="0"/>
                </a:cxn>
                <a:cxn ang="0">
                  <a:pos x="472" y="16"/>
                </a:cxn>
                <a:cxn ang="0">
                  <a:pos x="399" y="54"/>
                </a:cxn>
                <a:cxn ang="0">
                  <a:pos x="351" y="114"/>
                </a:cxn>
                <a:cxn ang="0">
                  <a:pos x="278" y="148"/>
                </a:cxn>
                <a:cxn ang="0">
                  <a:pos x="208" y="177"/>
                </a:cxn>
                <a:cxn ang="0">
                  <a:pos x="194" y="190"/>
                </a:cxn>
                <a:cxn ang="0">
                  <a:pos x="205" y="105"/>
                </a:cxn>
                <a:cxn ang="0">
                  <a:pos x="138" y="183"/>
                </a:cxn>
              </a:cxnLst>
              <a:rect l="0" t="0" r="r" b="b"/>
              <a:pathLst>
                <a:path w="1061" h="1187">
                  <a:moveTo>
                    <a:pt x="138" y="183"/>
                  </a:moveTo>
                  <a:lnTo>
                    <a:pt x="178" y="310"/>
                  </a:lnTo>
                  <a:lnTo>
                    <a:pt x="106" y="319"/>
                  </a:lnTo>
                  <a:lnTo>
                    <a:pt x="57" y="383"/>
                  </a:lnTo>
                  <a:lnTo>
                    <a:pt x="117" y="432"/>
                  </a:lnTo>
                  <a:lnTo>
                    <a:pt x="97" y="497"/>
                  </a:lnTo>
                  <a:lnTo>
                    <a:pt x="135" y="554"/>
                  </a:lnTo>
                  <a:lnTo>
                    <a:pt x="218" y="573"/>
                  </a:lnTo>
                  <a:lnTo>
                    <a:pt x="178" y="621"/>
                  </a:lnTo>
                  <a:lnTo>
                    <a:pt x="170" y="705"/>
                  </a:lnTo>
                  <a:lnTo>
                    <a:pt x="194" y="787"/>
                  </a:lnTo>
                  <a:lnTo>
                    <a:pt x="138" y="843"/>
                  </a:lnTo>
                  <a:lnTo>
                    <a:pt x="73" y="884"/>
                  </a:lnTo>
                  <a:lnTo>
                    <a:pt x="82" y="965"/>
                  </a:lnTo>
                  <a:lnTo>
                    <a:pt x="42" y="1034"/>
                  </a:lnTo>
                  <a:lnTo>
                    <a:pt x="0" y="1102"/>
                  </a:lnTo>
                  <a:lnTo>
                    <a:pt x="10" y="1187"/>
                  </a:lnTo>
                  <a:lnTo>
                    <a:pt x="147" y="1183"/>
                  </a:lnTo>
                  <a:lnTo>
                    <a:pt x="232" y="1183"/>
                  </a:lnTo>
                  <a:lnTo>
                    <a:pt x="311" y="1182"/>
                  </a:lnTo>
                  <a:lnTo>
                    <a:pt x="351" y="1108"/>
                  </a:lnTo>
                  <a:lnTo>
                    <a:pt x="399" y="1033"/>
                  </a:lnTo>
                  <a:lnTo>
                    <a:pt x="444" y="964"/>
                  </a:lnTo>
                  <a:lnTo>
                    <a:pt x="432" y="882"/>
                  </a:lnTo>
                  <a:lnTo>
                    <a:pt x="472" y="828"/>
                  </a:lnTo>
                  <a:lnTo>
                    <a:pt x="534" y="812"/>
                  </a:lnTo>
                  <a:lnTo>
                    <a:pt x="524" y="899"/>
                  </a:lnTo>
                  <a:lnTo>
                    <a:pt x="574" y="879"/>
                  </a:lnTo>
                  <a:lnTo>
                    <a:pt x="598" y="916"/>
                  </a:lnTo>
                  <a:lnTo>
                    <a:pt x="578" y="996"/>
                  </a:lnTo>
                  <a:lnTo>
                    <a:pt x="617" y="956"/>
                  </a:lnTo>
                  <a:lnTo>
                    <a:pt x="637" y="891"/>
                  </a:lnTo>
                  <a:lnTo>
                    <a:pt x="641" y="811"/>
                  </a:lnTo>
                  <a:lnTo>
                    <a:pt x="667" y="735"/>
                  </a:lnTo>
                  <a:lnTo>
                    <a:pt x="731" y="699"/>
                  </a:lnTo>
                  <a:lnTo>
                    <a:pt x="792" y="758"/>
                  </a:lnTo>
                  <a:lnTo>
                    <a:pt x="811" y="701"/>
                  </a:lnTo>
                  <a:lnTo>
                    <a:pt x="822" y="616"/>
                  </a:lnTo>
                  <a:lnTo>
                    <a:pt x="840" y="548"/>
                  </a:lnTo>
                  <a:lnTo>
                    <a:pt x="915" y="517"/>
                  </a:lnTo>
                  <a:lnTo>
                    <a:pt x="988" y="537"/>
                  </a:lnTo>
                  <a:lnTo>
                    <a:pt x="1061" y="522"/>
                  </a:lnTo>
                  <a:lnTo>
                    <a:pt x="1051" y="403"/>
                  </a:lnTo>
                  <a:lnTo>
                    <a:pt x="1010" y="330"/>
                  </a:lnTo>
                  <a:lnTo>
                    <a:pt x="964" y="258"/>
                  </a:lnTo>
                  <a:lnTo>
                    <a:pt x="919" y="181"/>
                  </a:lnTo>
                  <a:lnTo>
                    <a:pt x="880" y="109"/>
                  </a:lnTo>
                  <a:lnTo>
                    <a:pt x="827" y="37"/>
                  </a:lnTo>
                  <a:lnTo>
                    <a:pt x="690" y="49"/>
                  </a:lnTo>
                  <a:lnTo>
                    <a:pt x="611" y="47"/>
                  </a:lnTo>
                  <a:lnTo>
                    <a:pt x="550" y="0"/>
                  </a:lnTo>
                  <a:lnTo>
                    <a:pt x="472" y="16"/>
                  </a:lnTo>
                  <a:lnTo>
                    <a:pt x="399" y="54"/>
                  </a:lnTo>
                  <a:lnTo>
                    <a:pt x="351" y="114"/>
                  </a:lnTo>
                  <a:lnTo>
                    <a:pt x="278" y="148"/>
                  </a:lnTo>
                  <a:lnTo>
                    <a:pt x="208" y="177"/>
                  </a:lnTo>
                  <a:lnTo>
                    <a:pt x="194" y="190"/>
                  </a:lnTo>
                  <a:lnTo>
                    <a:pt x="205" y="105"/>
                  </a:lnTo>
                  <a:lnTo>
                    <a:pt x="138" y="183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85" name="Freeform 337"/>
            <p:cNvSpPr>
              <a:spLocks/>
            </p:cNvSpPr>
            <p:nvPr/>
          </p:nvSpPr>
          <p:spPr bwMode="auto">
            <a:xfrm>
              <a:off x="3511" y="2118"/>
              <a:ext cx="266" cy="297"/>
            </a:xfrm>
            <a:custGeom>
              <a:avLst/>
              <a:gdLst/>
              <a:ahLst/>
              <a:cxnLst>
                <a:cxn ang="0">
                  <a:pos x="138" y="183"/>
                </a:cxn>
                <a:cxn ang="0">
                  <a:pos x="178" y="310"/>
                </a:cxn>
                <a:cxn ang="0">
                  <a:pos x="106" y="319"/>
                </a:cxn>
                <a:cxn ang="0">
                  <a:pos x="57" y="383"/>
                </a:cxn>
                <a:cxn ang="0">
                  <a:pos x="117" y="432"/>
                </a:cxn>
                <a:cxn ang="0">
                  <a:pos x="97" y="497"/>
                </a:cxn>
                <a:cxn ang="0">
                  <a:pos x="135" y="554"/>
                </a:cxn>
                <a:cxn ang="0">
                  <a:pos x="218" y="573"/>
                </a:cxn>
                <a:cxn ang="0">
                  <a:pos x="178" y="621"/>
                </a:cxn>
                <a:cxn ang="0">
                  <a:pos x="170" y="705"/>
                </a:cxn>
                <a:cxn ang="0">
                  <a:pos x="194" y="787"/>
                </a:cxn>
                <a:cxn ang="0">
                  <a:pos x="138" y="843"/>
                </a:cxn>
                <a:cxn ang="0">
                  <a:pos x="73" y="884"/>
                </a:cxn>
                <a:cxn ang="0">
                  <a:pos x="82" y="965"/>
                </a:cxn>
                <a:cxn ang="0">
                  <a:pos x="42" y="1034"/>
                </a:cxn>
                <a:cxn ang="0">
                  <a:pos x="0" y="1102"/>
                </a:cxn>
                <a:cxn ang="0">
                  <a:pos x="10" y="1187"/>
                </a:cxn>
                <a:cxn ang="0">
                  <a:pos x="147" y="1183"/>
                </a:cxn>
                <a:cxn ang="0">
                  <a:pos x="232" y="1183"/>
                </a:cxn>
                <a:cxn ang="0">
                  <a:pos x="311" y="1182"/>
                </a:cxn>
                <a:cxn ang="0">
                  <a:pos x="351" y="1108"/>
                </a:cxn>
                <a:cxn ang="0">
                  <a:pos x="399" y="1033"/>
                </a:cxn>
                <a:cxn ang="0">
                  <a:pos x="444" y="964"/>
                </a:cxn>
                <a:cxn ang="0">
                  <a:pos x="432" y="882"/>
                </a:cxn>
                <a:cxn ang="0">
                  <a:pos x="472" y="828"/>
                </a:cxn>
                <a:cxn ang="0">
                  <a:pos x="534" y="812"/>
                </a:cxn>
                <a:cxn ang="0">
                  <a:pos x="524" y="899"/>
                </a:cxn>
                <a:cxn ang="0">
                  <a:pos x="574" y="879"/>
                </a:cxn>
                <a:cxn ang="0">
                  <a:pos x="598" y="916"/>
                </a:cxn>
                <a:cxn ang="0">
                  <a:pos x="578" y="996"/>
                </a:cxn>
                <a:cxn ang="0">
                  <a:pos x="617" y="956"/>
                </a:cxn>
                <a:cxn ang="0">
                  <a:pos x="637" y="891"/>
                </a:cxn>
                <a:cxn ang="0">
                  <a:pos x="641" y="811"/>
                </a:cxn>
                <a:cxn ang="0">
                  <a:pos x="667" y="735"/>
                </a:cxn>
                <a:cxn ang="0">
                  <a:pos x="731" y="699"/>
                </a:cxn>
                <a:cxn ang="0">
                  <a:pos x="792" y="758"/>
                </a:cxn>
                <a:cxn ang="0">
                  <a:pos x="811" y="701"/>
                </a:cxn>
                <a:cxn ang="0">
                  <a:pos x="822" y="616"/>
                </a:cxn>
                <a:cxn ang="0">
                  <a:pos x="840" y="548"/>
                </a:cxn>
                <a:cxn ang="0">
                  <a:pos x="915" y="517"/>
                </a:cxn>
                <a:cxn ang="0">
                  <a:pos x="988" y="537"/>
                </a:cxn>
                <a:cxn ang="0">
                  <a:pos x="1061" y="522"/>
                </a:cxn>
                <a:cxn ang="0">
                  <a:pos x="1051" y="403"/>
                </a:cxn>
                <a:cxn ang="0">
                  <a:pos x="1010" y="330"/>
                </a:cxn>
                <a:cxn ang="0">
                  <a:pos x="964" y="258"/>
                </a:cxn>
                <a:cxn ang="0">
                  <a:pos x="919" y="181"/>
                </a:cxn>
                <a:cxn ang="0">
                  <a:pos x="880" y="109"/>
                </a:cxn>
                <a:cxn ang="0">
                  <a:pos x="827" y="37"/>
                </a:cxn>
                <a:cxn ang="0">
                  <a:pos x="690" y="49"/>
                </a:cxn>
                <a:cxn ang="0">
                  <a:pos x="611" y="47"/>
                </a:cxn>
                <a:cxn ang="0">
                  <a:pos x="550" y="0"/>
                </a:cxn>
                <a:cxn ang="0">
                  <a:pos x="472" y="16"/>
                </a:cxn>
                <a:cxn ang="0">
                  <a:pos x="399" y="54"/>
                </a:cxn>
                <a:cxn ang="0">
                  <a:pos x="351" y="114"/>
                </a:cxn>
                <a:cxn ang="0">
                  <a:pos x="278" y="148"/>
                </a:cxn>
                <a:cxn ang="0">
                  <a:pos x="208" y="177"/>
                </a:cxn>
                <a:cxn ang="0">
                  <a:pos x="194" y="190"/>
                </a:cxn>
                <a:cxn ang="0">
                  <a:pos x="205" y="105"/>
                </a:cxn>
                <a:cxn ang="0">
                  <a:pos x="138" y="183"/>
                </a:cxn>
              </a:cxnLst>
              <a:rect l="0" t="0" r="r" b="b"/>
              <a:pathLst>
                <a:path w="1061" h="1187">
                  <a:moveTo>
                    <a:pt x="138" y="183"/>
                  </a:moveTo>
                  <a:lnTo>
                    <a:pt x="178" y="310"/>
                  </a:lnTo>
                  <a:lnTo>
                    <a:pt x="106" y="319"/>
                  </a:lnTo>
                  <a:lnTo>
                    <a:pt x="57" y="383"/>
                  </a:lnTo>
                  <a:lnTo>
                    <a:pt x="117" y="432"/>
                  </a:lnTo>
                  <a:lnTo>
                    <a:pt x="97" y="497"/>
                  </a:lnTo>
                  <a:lnTo>
                    <a:pt x="135" y="554"/>
                  </a:lnTo>
                  <a:lnTo>
                    <a:pt x="218" y="573"/>
                  </a:lnTo>
                  <a:lnTo>
                    <a:pt x="178" y="621"/>
                  </a:lnTo>
                  <a:lnTo>
                    <a:pt x="170" y="705"/>
                  </a:lnTo>
                  <a:lnTo>
                    <a:pt x="194" y="787"/>
                  </a:lnTo>
                  <a:lnTo>
                    <a:pt x="138" y="843"/>
                  </a:lnTo>
                  <a:lnTo>
                    <a:pt x="73" y="884"/>
                  </a:lnTo>
                  <a:lnTo>
                    <a:pt x="82" y="965"/>
                  </a:lnTo>
                  <a:lnTo>
                    <a:pt x="42" y="1034"/>
                  </a:lnTo>
                  <a:lnTo>
                    <a:pt x="0" y="1102"/>
                  </a:lnTo>
                  <a:lnTo>
                    <a:pt x="10" y="1187"/>
                  </a:lnTo>
                  <a:lnTo>
                    <a:pt x="147" y="1183"/>
                  </a:lnTo>
                  <a:lnTo>
                    <a:pt x="232" y="1183"/>
                  </a:lnTo>
                  <a:lnTo>
                    <a:pt x="311" y="1182"/>
                  </a:lnTo>
                  <a:lnTo>
                    <a:pt x="351" y="1108"/>
                  </a:lnTo>
                  <a:lnTo>
                    <a:pt x="399" y="1033"/>
                  </a:lnTo>
                  <a:lnTo>
                    <a:pt x="444" y="964"/>
                  </a:lnTo>
                  <a:lnTo>
                    <a:pt x="432" y="882"/>
                  </a:lnTo>
                  <a:lnTo>
                    <a:pt x="472" y="828"/>
                  </a:lnTo>
                  <a:lnTo>
                    <a:pt x="534" y="812"/>
                  </a:lnTo>
                  <a:lnTo>
                    <a:pt x="524" y="899"/>
                  </a:lnTo>
                  <a:lnTo>
                    <a:pt x="574" y="879"/>
                  </a:lnTo>
                  <a:lnTo>
                    <a:pt x="598" y="916"/>
                  </a:lnTo>
                  <a:lnTo>
                    <a:pt x="578" y="996"/>
                  </a:lnTo>
                  <a:lnTo>
                    <a:pt x="617" y="956"/>
                  </a:lnTo>
                  <a:lnTo>
                    <a:pt x="637" y="891"/>
                  </a:lnTo>
                  <a:lnTo>
                    <a:pt x="641" y="811"/>
                  </a:lnTo>
                  <a:lnTo>
                    <a:pt x="667" y="735"/>
                  </a:lnTo>
                  <a:lnTo>
                    <a:pt x="731" y="699"/>
                  </a:lnTo>
                  <a:lnTo>
                    <a:pt x="792" y="758"/>
                  </a:lnTo>
                  <a:lnTo>
                    <a:pt x="811" y="701"/>
                  </a:lnTo>
                  <a:lnTo>
                    <a:pt x="822" y="616"/>
                  </a:lnTo>
                  <a:lnTo>
                    <a:pt x="840" y="548"/>
                  </a:lnTo>
                  <a:lnTo>
                    <a:pt x="915" y="517"/>
                  </a:lnTo>
                  <a:lnTo>
                    <a:pt x="988" y="537"/>
                  </a:lnTo>
                  <a:lnTo>
                    <a:pt x="1061" y="522"/>
                  </a:lnTo>
                  <a:lnTo>
                    <a:pt x="1051" y="403"/>
                  </a:lnTo>
                  <a:lnTo>
                    <a:pt x="1010" y="330"/>
                  </a:lnTo>
                  <a:lnTo>
                    <a:pt x="964" y="258"/>
                  </a:lnTo>
                  <a:lnTo>
                    <a:pt x="919" y="181"/>
                  </a:lnTo>
                  <a:lnTo>
                    <a:pt x="880" y="109"/>
                  </a:lnTo>
                  <a:lnTo>
                    <a:pt x="827" y="37"/>
                  </a:lnTo>
                  <a:lnTo>
                    <a:pt x="690" y="49"/>
                  </a:lnTo>
                  <a:lnTo>
                    <a:pt x="611" y="47"/>
                  </a:lnTo>
                  <a:lnTo>
                    <a:pt x="550" y="0"/>
                  </a:lnTo>
                  <a:lnTo>
                    <a:pt x="472" y="16"/>
                  </a:lnTo>
                  <a:lnTo>
                    <a:pt x="399" y="54"/>
                  </a:lnTo>
                  <a:lnTo>
                    <a:pt x="351" y="114"/>
                  </a:lnTo>
                  <a:lnTo>
                    <a:pt x="278" y="148"/>
                  </a:lnTo>
                  <a:lnTo>
                    <a:pt x="208" y="177"/>
                  </a:lnTo>
                  <a:lnTo>
                    <a:pt x="194" y="190"/>
                  </a:lnTo>
                  <a:lnTo>
                    <a:pt x="205" y="105"/>
                  </a:lnTo>
                  <a:lnTo>
                    <a:pt x="138" y="183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86" name="Freeform 338"/>
            <p:cNvSpPr>
              <a:spLocks/>
            </p:cNvSpPr>
            <p:nvPr/>
          </p:nvSpPr>
          <p:spPr bwMode="auto">
            <a:xfrm>
              <a:off x="3336" y="2108"/>
              <a:ext cx="220" cy="227"/>
            </a:xfrm>
            <a:custGeom>
              <a:avLst/>
              <a:gdLst/>
              <a:ahLst/>
              <a:cxnLst>
                <a:cxn ang="0">
                  <a:pos x="839" y="593"/>
                </a:cxn>
                <a:cxn ang="0">
                  <a:pos x="782" y="651"/>
                </a:cxn>
                <a:cxn ang="0">
                  <a:pos x="705" y="660"/>
                </a:cxn>
                <a:cxn ang="0">
                  <a:pos x="676" y="733"/>
                </a:cxn>
                <a:cxn ang="0">
                  <a:pos x="631" y="803"/>
                </a:cxn>
                <a:cxn ang="0">
                  <a:pos x="559" y="845"/>
                </a:cxn>
                <a:cxn ang="0">
                  <a:pos x="482" y="822"/>
                </a:cxn>
                <a:cxn ang="0">
                  <a:pos x="427" y="786"/>
                </a:cxn>
                <a:cxn ang="0">
                  <a:pos x="402" y="703"/>
                </a:cxn>
                <a:cxn ang="0">
                  <a:pos x="330" y="673"/>
                </a:cxn>
                <a:cxn ang="0">
                  <a:pos x="313" y="748"/>
                </a:cxn>
                <a:cxn ang="0">
                  <a:pos x="270" y="818"/>
                </a:cxn>
                <a:cxn ang="0">
                  <a:pos x="185" y="906"/>
                </a:cxn>
                <a:cxn ang="0">
                  <a:pos x="168" y="821"/>
                </a:cxn>
                <a:cxn ang="0">
                  <a:pos x="87" y="839"/>
                </a:cxn>
                <a:cxn ang="0">
                  <a:pos x="72" y="776"/>
                </a:cxn>
                <a:cxn ang="0">
                  <a:pos x="64" y="693"/>
                </a:cxn>
                <a:cxn ang="0">
                  <a:pos x="32" y="619"/>
                </a:cxn>
                <a:cxn ang="0">
                  <a:pos x="0" y="550"/>
                </a:cxn>
                <a:cxn ang="0">
                  <a:pos x="56" y="487"/>
                </a:cxn>
                <a:cxn ang="0">
                  <a:pos x="111" y="423"/>
                </a:cxn>
                <a:cxn ang="0">
                  <a:pos x="149" y="346"/>
                </a:cxn>
                <a:cxn ang="0">
                  <a:pos x="87" y="326"/>
                </a:cxn>
                <a:cxn ang="0">
                  <a:pos x="111" y="256"/>
                </a:cxn>
                <a:cxn ang="0">
                  <a:pos x="125" y="169"/>
                </a:cxn>
                <a:cxn ang="0">
                  <a:pos x="204" y="162"/>
                </a:cxn>
                <a:cxn ang="0">
                  <a:pos x="249" y="211"/>
                </a:cxn>
                <a:cxn ang="0">
                  <a:pos x="301" y="144"/>
                </a:cxn>
                <a:cxn ang="0">
                  <a:pos x="306" y="76"/>
                </a:cxn>
                <a:cxn ang="0">
                  <a:pos x="334" y="0"/>
                </a:cxn>
                <a:cxn ang="0">
                  <a:pos x="370" y="34"/>
                </a:cxn>
                <a:cxn ang="0">
                  <a:pos x="441" y="63"/>
                </a:cxn>
                <a:cxn ang="0">
                  <a:pos x="443" y="107"/>
                </a:cxn>
                <a:cxn ang="0">
                  <a:pos x="471" y="183"/>
                </a:cxn>
                <a:cxn ang="0">
                  <a:pos x="531" y="233"/>
                </a:cxn>
                <a:cxn ang="0">
                  <a:pos x="548" y="164"/>
                </a:cxn>
                <a:cxn ang="0">
                  <a:pos x="579" y="99"/>
                </a:cxn>
                <a:cxn ang="0">
                  <a:pos x="640" y="116"/>
                </a:cxn>
                <a:cxn ang="0">
                  <a:pos x="698" y="137"/>
                </a:cxn>
                <a:cxn ang="0">
                  <a:pos x="718" y="218"/>
                </a:cxn>
                <a:cxn ang="0">
                  <a:pos x="766" y="252"/>
                </a:cxn>
                <a:cxn ang="0">
                  <a:pos x="842" y="222"/>
                </a:cxn>
                <a:cxn ang="0">
                  <a:pos x="882" y="349"/>
                </a:cxn>
                <a:cxn ang="0">
                  <a:pos x="810" y="358"/>
                </a:cxn>
                <a:cxn ang="0">
                  <a:pos x="761" y="422"/>
                </a:cxn>
                <a:cxn ang="0">
                  <a:pos x="821" y="471"/>
                </a:cxn>
                <a:cxn ang="0">
                  <a:pos x="801" y="536"/>
                </a:cxn>
                <a:cxn ang="0">
                  <a:pos x="839" y="593"/>
                </a:cxn>
              </a:cxnLst>
              <a:rect l="0" t="0" r="r" b="b"/>
              <a:pathLst>
                <a:path w="882" h="906">
                  <a:moveTo>
                    <a:pt x="839" y="593"/>
                  </a:moveTo>
                  <a:lnTo>
                    <a:pt x="782" y="651"/>
                  </a:lnTo>
                  <a:lnTo>
                    <a:pt x="705" y="660"/>
                  </a:lnTo>
                  <a:lnTo>
                    <a:pt x="676" y="733"/>
                  </a:lnTo>
                  <a:lnTo>
                    <a:pt x="631" y="803"/>
                  </a:lnTo>
                  <a:lnTo>
                    <a:pt x="559" y="845"/>
                  </a:lnTo>
                  <a:lnTo>
                    <a:pt x="482" y="822"/>
                  </a:lnTo>
                  <a:lnTo>
                    <a:pt x="427" y="786"/>
                  </a:lnTo>
                  <a:lnTo>
                    <a:pt x="402" y="703"/>
                  </a:lnTo>
                  <a:lnTo>
                    <a:pt x="330" y="673"/>
                  </a:lnTo>
                  <a:lnTo>
                    <a:pt x="313" y="748"/>
                  </a:lnTo>
                  <a:lnTo>
                    <a:pt x="270" y="818"/>
                  </a:lnTo>
                  <a:lnTo>
                    <a:pt x="185" y="906"/>
                  </a:lnTo>
                  <a:lnTo>
                    <a:pt x="168" y="821"/>
                  </a:lnTo>
                  <a:lnTo>
                    <a:pt x="87" y="839"/>
                  </a:lnTo>
                  <a:lnTo>
                    <a:pt x="72" y="776"/>
                  </a:lnTo>
                  <a:lnTo>
                    <a:pt x="64" y="693"/>
                  </a:lnTo>
                  <a:lnTo>
                    <a:pt x="32" y="619"/>
                  </a:lnTo>
                  <a:lnTo>
                    <a:pt x="0" y="550"/>
                  </a:lnTo>
                  <a:lnTo>
                    <a:pt x="56" y="487"/>
                  </a:lnTo>
                  <a:lnTo>
                    <a:pt x="111" y="423"/>
                  </a:lnTo>
                  <a:lnTo>
                    <a:pt x="149" y="346"/>
                  </a:lnTo>
                  <a:lnTo>
                    <a:pt x="87" y="326"/>
                  </a:lnTo>
                  <a:lnTo>
                    <a:pt x="111" y="256"/>
                  </a:lnTo>
                  <a:lnTo>
                    <a:pt x="125" y="169"/>
                  </a:lnTo>
                  <a:lnTo>
                    <a:pt x="204" y="162"/>
                  </a:lnTo>
                  <a:lnTo>
                    <a:pt x="249" y="211"/>
                  </a:lnTo>
                  <a:lnTo>
                    <a:pt x="301" y="144"/>
                  </a:lnTo>
                  <a:lnTo>
                    <a:pt x="306" y="76"/>
                  </a:lnTo>
                  <a:lnTo>
                    <a:pt x="334" y="0"/>
                  </a:lnTo>
                  <a:lnTo>
                    <a:pt x="370" y="34"/>
                  </a:lnTo>
                  <a:lnTo>
                    <a:pt x="441" y="63"/>
                  </a:lnTo>
                  <a:lnTo>
                    <a:pt x="443" y="107"/>
                  </a:lnTo>
                  <a:lnTo>
                    <a:pt x="471" y="183"/>
                  </a:lnTo>
                  <a:lnTo>
                    <a:pt x="531" y="233"/>
                  </a:lnTo>
                  <a:lnTo>
                    <a:pt x="548" y="164"/>
                  </a:lnTo>
                  <a:lnTo>
                    <a:pt x="579" y="99"/>
                  </a:lnTo>
                  <a:lnTo>
                    <a:pt x="640" y="116"/>
                  </a:lnTo>
                  <a:lnTo>
                    <a:pt x="698" y="137"/>
                  </a:lnTo>
                  <a:lnTo>
                    <a:pt x="718" y="218"/>
                  </a:lnTo>
                  <a:lnTo>
                    <a:pt x="766" y="252"/>
                  </a:lnTo>
                  <a:lnTo>
                    <a:pt x="842" y="222"/>
                  </a:lnTo>
                  <a:lnTo>
                    <a:pt x="882" y="349"/>
                  </a:lnTo>
                  <a:lnTo>
                    <a:pt x="810" y="358"/>
                  </a:lnTo>
                  <a:lnTo>
                    <a:pt x="761" y="422"/>
                  </a:lnTo>
                  <a:lnTo>
                    <a:pt x="821" y="471"/>
                  </a:lnTo>
                  <a:lnTo>
                    <a:pt x="801" y="536"/>
                  </a:lnTo>
                  <a:lnTo>
                    <a:pt x="839" y="593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88" name="Freeform 340"/>
            <p:cNvSpPr>
              <a:spLocks/>
            </p:cNvSpPr>
            <p:nvPr/>
          </p:nvSpPr>
          <p:spPr bwMode="auto">
            <a:xfrm>
              <a:off x="3511" y="2247"/>
              <a:ext cx="379" cy="284"/>
            </a:xfrm>
            <a:custGeom>
              <a:avLst/>
              <a:gdLst/>
              <a:ahLst/>
              <a:cxnLst>
                <a:cxn ang="0">
                  <a:pos x="52" y="859"/>
                </a:cxn>
                <a:cxn ang="0">
                  <a:pos x="4" y="714"/>
                </a:cxn>
                <a:cxn ang="0">
                  <a:pos x="151" y="666"/>
                </a:cxn>
                <a:cxn ang="0">
                  <a:pos x="315" y="665"/>
                </a:cxn>
                <a:cxn ang="0">
                  <a:pos x="403" y="516"/>
                </a:cxn>
                <a:cxn ang="0">
                  <a:pos x="436" y="365"/>
                </a:cxn>
                <a:cxn ang="0">
                  <a:pos x="538" y="295"/>
                </a:cxn>
                <a:cxn ang="0">
                  <a:pos x="578" y="362"/>
                </a:cxn>
                <a:cxn ang="0">
                  <a:pos x="582" y="479"/>
                </a:cxn>
                <a:cxn ang="0">
                  <a:pos x="641" y="374"/>
                </a:cxn>
                <a:cxn ang="0">
                  <a:pos x="671" y="218"/>
                </a:cxn>
                <a:cxn ang="0">
                  <a:pos x="796" y="241"/>
                </a:cxn>
                <a:cxn ang="0">
                  <a:pos x="826" y="99"/>
                </a:cxn>
                <a:cxn ang="0">
                  <a:pos x="919" y="0"/>
                </a:cxn>
                <a:cxn ang="0">
                  <a:pos x="1065" y="5"/>
                </a:cxn>
                <a:cxn ang="0">
                  <a:pos x="1103" y="201"/>
                </a:cxn>
                <a:cxn ang="0">
                  <a:pos x="1243" y="229"/>
                </a:cxn>
                <a:cxn ang="0">
                  <a:pos x="1340" y="348"/>
                </a:cxn>
                <a:cxn ang="0">
                  <a:pos x="1283" y="487"/>
                </a:cxn>
                <a:cxn ang="0">
                  <a:pos x="1389" y="480"/>
                </a:cxn>
                <a:cxn ang="0">
                  <a:pos x="1505" y="563"/>
                </a:cxn>
                <a:cxn ang="0">
                  <a:pos x="1480" y="712"/>
                </a:cxn>
                <a:cxn ang="0">
                  <a:pos x="1428" y="813"/>
                </a:cxn>
                <a:cxn ang="0">
                  <a:pos x="1283" y="809"/>
                </a:cxn>
                <a:cxn ang="0">
                  <a:pos x="1195" y="739"/>
                </a:cxn>
                <a:cxn ang="0">
                  <a:pos x="1232" y="837"/>
                </a:cxn>
                <a:cxn ang="0">
                  <a:pos x="1301" y="984"/>
                </a:cxn>
                <a:cxn ang="0">
                  <a:pos x="1262" y="1109"/>
                </a:cxn>
                <a:cxn ang="0">
                  <a:pos x="1141" y="1020"/>
                </a:cxn>
                <a:cxn ang="0">
                  <a:pos x="1020" y="1134"/>
                </a:cxn>
                <a:cxn ang="0">
                  <a:pos x="902" y="1031"/>
                </a:cxn>
                <a:cxn ang="0">
                  <a:pos x="815" y="898"/>
                </a:cxn>
                <a:cxn ang="0">
                  <a:pos x="654" y="919"/>
                </a:cxn>
                <a:cxn ang="0">
                  <a:pos x="569" y="1031"/>
                </a:cxn>
                <a:cxn ang="0">
                  <a:pos x="514" y="1062"/>
                </a:cxn>
                <a:cxn ang="0">
                  <a:pos x="408" y="961"/>
                </a:cxn>
                <a:cxn ang="0">
                  <a:pos x="348" y="838"/>
                </a:cxn>
                <a:cxn ang="0">
                  <a:pos x="212" y="896"/>
                </a:cxn>
              </a:cxnLst>
              <a:rect l="0" t="0" r="r" b="b"/>
              <a:pathLst>
                <a:path w="1519" h="1134">
                  <a:moveTo>
                    <a:pt x="101" y="939"/>
                  </a:moveTo>
                  <a:lnTo>
                    <a:pt x="52" y="859"/>
                  </a:lnTo>
                  <a:lnTo>
                    <a:pt x="0" y="790"/>
                  </a:lnTo>
                  <a:lnTo>
                    <a:pt x="4" y="714"/>
                  </a:lnTo>
                  <a:lnTo>
                    <a:pt x="14" y="670"/>
                  </a:lnTo>
                  <a:lnTo>
                    <a:pt x="151" y="666"/>
                  </a:lnTo>
                  <a:lnTo>
                    <a:pt x="236" y="666"/>
                  </a:lnTo>
                  <a:lnTo>
                    <a:pt x="315" y="665"/>
                  </a:lnTo>
                  <a:lnTo>
                    <a:pt x="355" y="591"/>
                  </a:lnTo>
                  <a:lnTo>
                    <a:pt x="403" y="516"/>
                  </a:lnTo>
                  <a:lnTo>
                    <a:pt x="448" y="447"/>
                  </a:lnTo>
                  <a:lnTo>
                    <a:pt x="436" y="365"/>
                  </a:lnTo>
                  <a:lnTo>
                    <a:pt x="476" y="311"/>
                  </a:lnTo>
                  <a:lnTo>
                    <a:pt x="538" y="295"/>
                  </a:lnTo>
                  <a:lnTo>
                    <a:pt x="528" y="382"/>
                  </a:lnTo>
                  <a:lnTo>
                    <a:pt x="578" y="362"/>
                  </a:lnTo>
                  <a:lnTo>
                    <a:pt x="602" y="399"/>
                  </a:lnTo>
                  <a:lnTo>
                    <a:pt x="582" y="479"/>
                  </a:lnTo>
                  <a:lnTo>
                    <a:pt x="621" y="439"/>
                  </a:lnTo>
                  <a:lnTo>
                    <a:pt x="641" y="374"/>
                  </a:lnTo>
                  <a:lnTo>
                    <a:pt x="645" y="294"/>
                  </a:lnTo>
                  <a:lnTo>
                    <a:pt x="671" y="218"/>
                  </a:lnTo>
                  <a:lnTo>
                    <a:pt x="735" y="182"/>
                  </a:lnTo>
                  <a:lnTo>
                    <a:pt x="796" y="241"/>
                  </a:lnTo>
                  <a:lnTo>
                    <a:pt x="815" y="184"/>
                  </a:lnTo>
                  <a:lnTo>
                    <a:pt x="826" y="99"/>
                  </a:lnTo>
                  <a:lnTo>
                    <a:pt x="844" y="31"/>
                  </a:lnTo>
                  <a:lnTo>
                    <a:pt x="919" y="0"/>
                  </a:lnTo>
                  <a:lnTo>
                    <a:pt x="992" y="20"/>
                  </a:lnTo>
                  <a:lnTo>
                    <a:pt x="1065" y="5"/>
                  </a:lnTo>
                  <a:lnTo>
                    <a:pt x="1049" y="140"/>
                  </a:lnTo>
                  <a:lnTo>
                    <a:pt x="1103" y="201"/>
                  </a:lnTo>
                  <a:lnTo>
                    <a:pt x="1171" y="218"/>
                  </a:lnTo>
                  <a:lnTo>
                    <a:pt x="1243" y="229"/>
                  </a:lnTo>
                  <a:lnTo>
                    <a:pt x="1297" y="279"/>
                  </a:lnTo>
                  <a:lnTo>
                    <a:pt x="1340" y="348"/>
                  </a:lnTo>
                  <a:lnTo>
                    <a:pt x="1301" y="414"/>
                  </a:lnTo>
                  <a:lnTo>
                    <a:pt x="1283" y="487"/>
                  </a:lnTo>
                  <a:lnTo>
                    <a:pt x="1316" y="501"/>
                  </a:lnTo>
                  <a:lnTo>
                    <a:pt x="1389" y="480"/>
                  </a:lnTo>
                  <a:lnTo>
                    <a:pt x="1432" y="549"/>
                  </a:lnTo>
                  <a:lnTo>
                    <a:pt x="1505" y="563"/>
                  </a:lnTo>
                  <a:lnTo>
                    <a:pt x="1519" y="646"/>
                  </a:lnTo>
                  <a:lnTo>
                    <a:pt x="1480" y="712"/>
                  </a:lnTo>
                  <a:lnTo>
                    <a:pt x="1473" y="794"/>
                  </a:lnTo>
                  <a:lnTo>
                    <a:pt x="1428" y="813"/>
                  </a:lnTo>
                  <a:lnTo>
                    <a:pt x="1355" y="840"/>
                  </a:lnTo>
                  <a:lnTo>
                    <a:pt x="1283" y="809"/>
                  </a:lnTo>
                  <a:lnTo>
                    <a:pt x="1256" y="733"/>
                  </a:lnTo>
                  <a:lnTo>
                    <a:pt x="1195" y="739"/>
                  </a:lnTo>
                  <a:lnTo>
                    <a:pt x="1159" y="805"/>
                  </a:lnTo>
                  <a:lnTo>
                    <a:pt x="1232" y="837"/>
                  </a:lnTo>
                  <a:lnTo>
                    <a:pt x="1248" y="919"/>
                  </a:lnTo>
                  <a:lnTo>
                    <a:pt x="1301" y="984"/>
                  </a:lnTo>
                  <a:lnTo>
                    <a:pt x="1325" y="1062"/>
                  </a:lnTo>
                  <a:lnTo>
                    <a:pt x="1262" y="1109"/>
                  </a:lnTo>
                  <a:lnTo>
                    <a:pt x="1204" y="1064"/>
                  </a:lnTo>
                  <a:lnTo>
                    <a:pt x="1141" y="1020"/>
                  </a:lnTo>
                  <a:lnTo>
                    <a:pt x="1079" y="1077"/>
                  </a:lnTo>
                  <a:lnTo>
                    <a:pt x="1020" y="1134"/>
                  </a:lnTo>
                  <a:lnTo>
                    <a:pt x="953" y="1090"/>
                  </a:lnTo>
                  <a:lnTo>
                    <a:pt x="902" y="1031"/>
                  </a:lnTo>
                  <a:lnTo>
                    <a:pt x="847" y="969"/>
                  </a:lnTo>
                  <a:lnTo>
                    <a:pt x="815" y="898"/>
                  </a:lnTo>
                  <a:lnTo>
                    <a:pt x="732" y="911"/>
                  </a:lnTo>
                  <a:lnTo>
                    <a:pt x="654" y="919"/>
                  </a:lnTo>
                  <a:lnTo>
                    <a:pt x="582" y="952"/>
                  </a:lnTo>
                  <a:lnTo>
                    <a:pt x="569" y="1031"/>
                  </a:lnTo>
                  <a:lnTo>
                    <a:pt x="582" y="1110"/>
                  </a:lnTo>
                  <a:lnTo>
                    <a:pt x="514" y="1062"/>
                  </a:lnTo>
                  <a:lnTo>
                    <a:pt x="441" y="1020"/>
                  </a:lnTo>
                  <a:lnTo>
                    <a:pt x="408" y="961"/>
                  </a:lnTo>
                  <a:lnTo>
                    <a:pt x="389" y="878"/>
                  </a:lnTo>
                  <a:lnTo>
                    <a:pt x="348" y="838"/>
                  </a:lnTo>
                  <a:lnTo>
                    <a:pt x="278" y="859"/>
                  </a:lnTo>
                  <a:lnTo>
                    <a:pt x="212" y="896"/>
                  </a:lnTo>
                  <a:lnTo>
                    <a:pt x="101" y="939"/>
                  </a:lnTo>
                </a:path>
              </a:pathLst>
            </a:custGeom>
            <a:noFill/>
            <a:ln w="4826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90" name="Freeform 342"/>
            <p:cNvSpPr>
              <a:spLocks/>
            </p:cNvSpPr>
            <p:nvPr/>
          </p:nvSpPr>
          <p:spPr bwMode="auto">
            <a:xfrm>
              <a:off x="3800" y="2276"/>
              <a:ext cx="331" cy="347"/>
            </a:xfrm>
            <a:custGeom>
              <a:avLst/>
              <a:gdLst/>
              <a:ahLst/>
              <a:cxnLst>
                <a:cxn ang="0">
                  <a:pos x="166" y="949"/>
                </a:cxn>
                <a:cxn ang="0">
                  <a:pos x="89" y="806"/>
                </a:cxn>
                <a:cxn ang="0">
                  <a:pos x="0" y="692"/>
                </a:cxn>
                <a:cxn ang="0">
                  <a:pos x="97" y="620"/>
                </a:cxn>
                <a:cxn ang="0">
                  <a:pos x="196" y="727"/>
                </a:cxn>
                <a:cxn ang="0">
                  <a:pos x="314" y="681"/>
                </a:cxn>
                <a:cxn ang="0">
                  <a:pos x="360" y="533"/>
                </a:cxn>
                <a:cxn ang="0">
                  <a:pos x="273" y="436"/>
                </a:cxn>
                <a:cxn ang="0">
                  <a:pos x="157" y="388"/>
                </a:cxn>
                <a:cxn ang="0">
                  <a:pos x="142" y="301"/>
                </a:cxn>
                <a:cxn ang="0">
                  <a:pos x="311" y="250"/>
                </a:cxn>
                <a:cxn ang="0">
                  <a:pos x="474" y="242"/>
                </a:cxn>
                <a:cxn ang="0">
                  <a:pos x="565" y="112"/>
                </a:cxn>
                <a:cxn ang="0">
                  <a:pos x="686" y="0"/>
                </a:cxn>
                <a:cxn ang="0">
                  <a:pos x="838" y="23"/>
                </a:cxn>
                <a:cxn ang="0">
                  <a:pos x="939" y="129"/>
                </a:cxn>
                <a:cxn ang="0">
                  <a:pos x="939" y="217"/>
                </a:cxn>
                <a:cxn ang="0">
                  <a:pos x="1060" y="291"/>
                </a:cxn>
                <a:cxn ang="0">
                  <a:pos x="1060" y="419"/>
                </a:cxn>
                <a:cxn ang="0">
                  <a:pos x="1104" y="507"/>
                </a:cxn>
                <a:cxn ang="0">
                  <a:pos x="1201" y="648"/>
                </a:cxn>
                <a:cxn ang="0">
                  <a:pos x="1307" y="755"/>
                </a:cxn>
                <a:cxn ang="0">
                  <a:pos x="1270" y="899"/>
                </a:cxn>
                <a:cxn ang="0">
                  <a:pos x="1146" y="960"/>
                </a:cxn>
                <a:cxn ang="0">
                  <a:pos x="1149" y="1053"/>
                </a:cxn>
                <a:cxn ang="0">
                  <a:pos x="1246" y="1173"/>
                </a:cxn>
                <a:cxn ang="0">
                  <a:pos x="1134" y="1230"/>
                </a:cxn>
                <a:cxn ang="0">
                  <a:pos x="997" y="1283"/>
                </a:cxn>
                <a:cxn ang="0">
                  <a:pos x="862" y="1351"/>
                </a:cxn>
                <a:cxn ang="0">
                  <a:pos x="717" y="1322"/>
                </a:cxn>
                <a:cxn ang="0">
                  <a:pos x="569" y="1379"/>
                </a:cxn>
                <a:cxn ang="0">
                  <a:pos x="360" y="1340"/>
                </a:cxn>
                <a:cxn ang="0">
                  <a:pos x="202" y="1383"/>
                </a:cxn>
                <a:cxn ang="0">
                  <a:pos x="75" y="1343"/>
                </a:cxn>
                <a:cxn ang="0">
                  <a:pos x="36" y="1192"/>
                </a:cxn>
                <a:cxn ang="0">
                  <a:pos x="88" y="1077"/>
                </a:cxn>
                <a:cxn ang="0">
                  <a:pos x="103" y="996"/>
                </a:cxn>
              </a:cxnLst>
              <a:rect l="0" t="0" r="r" b="b"/>
              <a:pathLst>
                <a:path w="1324" h="1390">
                  <a:moveTo>
                    <a:pt x="103" y="996"/>
                  </a:moveTo>
                  <a:lnTo>
                    <a:pt x="166" y="949"/>
                  </a:lnTo>
                  <a:lnTo>
                    <a:pt x="142" y="871"/>
                  </a:lnTo>
                  <a:lnTo>
                    <a:pt x="89" y="806"/>
                  </a:lnTo>
                  <a:lnTo>
                    <a:pt x="73" y="724"/>
                  </a:lnTo>
                  <a:lnTo>
                    <a:pt x="0" y="692"/>
                  </a:lnTo>
                  <a:lnTo>
                    <a:pt x="36" y="626"/>
                  </a:lnTo>
                  <a:lnTo>
                    <a:pt x="97" y="620"/>
                  </a:lnTo>
                  <a:lnTo>
                    <a:pt x="124" y="696"/>
                  </a:lnTo>
                  <a:lnTo>
                    <a:pt x="196" y="727"/>
                  </a:lnTo>
                  <a:lnTo>
                    <a:pt x="269" y="700"/>
                  </a:lnTo>
                  <a:lnTo>
                    <a:pt x="314" y="681"/>
                  </a:lnTo>
                  <a:lnTo>
                    <a:pt x="321" y="599"/>
                  </a:lnTo>
                  <a:lnTo>
                    <a:pt x="360" y="533"/>
                  </a:lnTo>
                  <a:lnTo>
                    <a:pt x="346" y="450"/>
                  </a:lnTo>
                  <a:lnTo>
                    <a:pt x="273" y="436"/>
                  </a:lnTo>
                  <a:lnTo>
                    <a:pt x="230" y="367"/>
                  </a:lnTo>
                  <a:lnTo>
                    <a:pt x="157" y="388"/>
                  </a:lnTo>
                  <a:lnTo>
                    <a:pt x="124" y="374"/>
                  </a:lnTo>
                  <a:lnTo>
                    <a:pt x="142" y="301"/>
                  </a:lnTo>
                  <a:lnTo>
                    <a:pt x="181" y="235"/>
                  </a:lnTo>
                  <a:lnTo>
                    <a:pt x="311" y="250"/>
                  </a:lnTo>
                  <a:lnTo>
                    <a:pt x="394" y="245"/>
                  </a:lnTo>
                  <a:lnTo>
                    <a:pt x="474" y="242"/>
                  </a:lnTo>
                  <a:lnTo>
                    <a:pt x="537" y="190"/>
                  </a:lnTo>
                  <a:lnTo>
                    <a:pt x="565" y="112"/>
                  </a:lnTo>
                  <a:lnTo>
                    <a:pt x="629" y="59"/>
                  </a:lnTo>
                  <a:lnTo>
                    <a:pt x="686" y="0"/>
                  </a:lnTo>
                  <a:lnTo>
                    <a:pt x="755" y="28"/>
                  </a:lnTo>
                  <a:lnTo>
                    <a:pt x="838" y="23"/>
                  </a:lnTo>
                  <a:lnTo>
                    <a:pt x="914" y="47"/>
                  </a:lnTo>
                  <a:lnTo>
                    <a:pt x="939" y="129"/>
                  </a:lnTo>
                  <a:lnTo>
                    <a:pt x="866" y="200"/>
                  </a:lnTo>
                  <a:lnTo>
                    <a:pt x="939" y="217"/>
                  </a:lnTo>
                  <a:lnTo>
                    <a:pt x="1012" y="218"/>
                  </a:lnTo>
                  <a:lnTo>
                    <a:pt x="1060" y="291"/>
                  </a:lnTo>
                  <a:lnTo>
                    <a:pt x="1071" y="353"/>
                  </a:lnTo>
                  <a:lnTo>
                    <a:pt x="1060" y="419"/>
                  </a:lnTo>
                  <a:lnTo>
                    <a:pt x="1120" y="440"/>
                  </a:lnTo>
                  <a:lnTo>
                    <a:pt x="1104" y="507"/>
                  </a:lnTo>
                  <a:lnTo>
                    <a:pt x="1154" y="576"/>
                  </a:lnTo>
                  <a:lnTo>
                    <a:pt x="1201" y="648"/>
                  </a:lnTo>
                  <a:lnTo>
                    <a:pt x="1237" y="722"/>
                  </a:lnTo>
                  <a:lnTo>
                    <a:pt x="1307" y="755"/>
                  </a:lnTo>
                  <a:lnTo>
                    <a:pt x="1324" y="848"/>
                  </a:lnTo>
                  <a:lnTo>
                    <a:pt x="1270" y="899"/>
                  </a:lnTo>
                  <a:lnTo>
                    <a:pt x="1213" y="918"/>
                  </a:lnTo>
                  <a:lnTo>
                    <a:pt x="1146" y="960"/>
                  </a:lnTo>
                  <a:lnTo>
                    <a:pt x="1089" y="1016"/>
                  </a:lnTo>
                  <a:lnTo>
                    <a:pt x="1149" y="1053"/>
                  </a:lnTo>
                  <a:lnTo>
                    <a:pt x="1201" y="1116"/>
                  </a:lnTo>
                  <a:lnTo>
                    <a:pt x="1246" y="1173"/>
                  </a:lnTo>
                  <a:lnTo>
                    <a:pt x="1210" y="1243"/>
                  </a:lnTo>
                  <a:lnTo>
                    <a:pt x="1134" y="1230"/>
                  </a:lnTo>
                  <a:lnTo>
                    <a:pt x="1056" y="1229"/>
                  </a:lnTo>
                  <a:lnTo>
                    <a:pt x="997" y="1283"/>
                  </a:lnTo>
                  <a:lnTo>
                    <a:pt x="935" y="1318"/>
                  </a:lnTo>
                  <a:lnTo>
                    <a:pt x="862" y="1351"/>
                  </a:lnTo>
                  <a:lnTo>
                    <a:pt x="786" y="1343"/>
                  </a:lnTo>
                  <a:lnTo>
                    <a:pt x="717" y="1322"/>
                  </a:lnTo>
                  <a:lnTo>
                    <a:pt x="634" y="1322"/>
                  </a:lnTo>
                  <a:lnTo>
                    <a:pt x="569" y="1379"/>
                  </a:lnTo>
                  <a:lnTo>
                    <a:pt x="435" y="1344"/>
                  </a:lnTo>
                  <a:lnTo>
                    <a:pt x="360" y="1340"/>
                  </a:lnTo>
                  <a:lnTo>
                    <a:pt x="282" y="1365"/>
                  </a:lnTo>
                  <a:lnTo>
                    <a:pt x="202" y="1383"/>
                  </a:lnTo>
                  <a:lnTo>
                    <a:pt x="121" y="1390"/>
                  </a:lnTo>
                  <a:lnTo>
                    <a:pt x="75" y="1343"/>
                  </a:lnTo>
                  <a:lnTo>
                    <a:pt x="31" y="1271"/>
                  </a:lnTo>
                  <a:lnTo>
                    <a:pt x="36" y="1192"/>
                  </a:lnTo>
                  <a:lnTo>
                    <a:pt x="56" y="1116"/>
                  </a:lnTo>
                  <a:lnTo>
                    <a:pt x="88" y="1077"/>
                  </a:lnTo>
                  <a:lnTo>
                    <a:pt x="142" y="1070"/>
                  </a:lnTo>
                  <a:lnTo>
                    <a:pt x="103" y="996"/>
                  </a:lnTo>
                </a:path>
              </a:pathLst>
            </a:custGeom>
            <a:solidFill>
              <a:srgbClr val="99CCFF"/>
            </a:solidFill>
            <a:ln w="4826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91" name="Freeform 343"/>
            <p:cNvSpPr>
              <a:spLocks/>
            </p:cNvSpPr>
            <p:nvPr/>
          </p:nvSpPr>
          <p:spPr bwMode="auto">
            <a:xfrm>
              <a:off x="3362" y="2257"/>
              <a:ext cx="204" cy="239"/>
            </a:xfrm>
            <a:custGeom>
              <a:avLst/>
              <a:gdLst/>
              <a:ahLst/>
              <a:cxnLst>
                <a:cxn ang="0">
                  <a:pos x="734" y="0"/>
                </a:cxn>
                <a:cxn ang="0">
                  <a:pos x="677" y="58"/>
                </a:cxn>
                <a:cxn ang="0">
                  <a:pos x="600" y="67"/>
                </a:cxn>
                <a:cxn ang="0">
                  <a:pos x="571" y="140"/>
                </a:cxn>
                <a:cxn ang="0">
                  <a:pos x="526" y="210"/>
                </a:cxn>
                <a:cxn ang="0">
                  <a:pos x="454" y="252"/>
                </a:cxn>
                <a:cxn ang="0">
                  <a:pos x="377" y="229"/>
                </a:cxn>
                <a:cxn ang="0">
                  <a:pos x="322" y="193"/>
                </a:cxn>
                <a:cxn ang="0">
                  <a:pos x="297" y="110"/>
                </a:cxn>
                <a:cxn ang="0">
                  <a:pos x="225" y="80"/>
                </a:cxn>
                <a:cxn ang="0">
                  <a:pos x="208" y="155"/>
                </a:cxn>
                <a:cxn ang="0">
                  <a:pos x="165" y="225"/>
                </a:cxn>
                <a:cxn ang="0">
                  <a:pos x="80" y="313"/>
                </a:cxn>
                <a:cxn ang="0">
                  <a:pos x="177" y="408"/>
                </a:cxn>
                <a:cxn ang="0">
                  <a:pos x="141" y="453"/>
                </a:cxn>
                <a:cxn ang="0">
                  <a:pos x="181" y="592"/>
                </a:cxn>
                <a:cxn ang="0">
                  <a:pos x="245" y="641"/>
                </a:cxn>
                <a:cxn ang="0">
                  <a:pos x="208" y="701"/>
                </a:cxn>
                <a:cxn ang="0">
                  <a:pos x="141" y="752"/>
                </a:cxn>
                <a:cxn ang="0">
                  <a:pos x="71" y="786"/>
                </a:cxn>
                <a:cxn ang="0">
                  <a:pos x="0" y="798"/>
                </a:cxn>
                <a:cxn ang="0">
                  <a:pos x="32" y="861"/>
                </a:cxn>
                <a:cxn ang="0">
                  <a:pos x="79" y="930"/>
                </a:cxn>
                <a:cxn ang="0">
                  <a:pos x="160" y="946"/>
                </a:cxn>
                <a:cxn ang="0">
                  <a:pos x="241" y="956"/>
                </a:cxn>
                <a:cxn ang="0">
                  <a:pos x="338" y="854"/>
                </a:cxn>
                <a:cxn ang="0">
                  <a:pos x="385" y="785"/>
                </a:cxn>
                <a:cxn ang="0">
                  <a:pos x="399" y="824"/>
                </a:cxn>
                <a:cxn ang="0">
                  <a:pos x="443" y="893"/>
                </a:cxn>
                <a:cxn ang="0">
                  <a:pos x="522" y="906"/>
                </a:cxn>
                <a:cxn ang="0">
                  <a:pos x="599" y="911"/>
                </a:cxn>
                <a:cxn ang="0">
                  <a:pos x="681" y="900"/>
                </a:cxn>
                <a:cxn ang="0">
                  <a:pos x="647" y="822"/>
                </a:cxn>
                <a:cxn ang="0">
                  <a:pos x="595" y="753"/>
                </a:cxn>
                <a:cxn ang="0">
                  <a:pos x="599" y="677"/>
                </a:cxn>
                <a:cxn ang="0">
                  <a:pos x="609" y="633"/>
                </a:cxn>
                <a:cxn ang="0">
                  <a:pos x="599" y="548"/>
                </a:cxn>
                <a:cxn ang="0">
                  <a:pos x="641" y="480"/>
                </a:cxn>
                <a:cxn ang="0">
                  <a:pos x="681" y="411"/>
                </a:cxn>
                <a:cxn ang="0">
                  <a:pos x="672" y="330"/>
                </a:cxn>
                <a:cxn ang="0">
                  <a:pos x="737" y="289"/>
                </a:cxn>
                <a:cxn ang="0">
                  <a:pos x="793" y="233"/>
                </a:cxn>
                <a:cxn ang="0">
                  <a:pos x="769" y="151"/>
                </a:cxn>
                <a:cxn ang="0">
                  <a:pos x="777" y="67"/>
                </a:cxn>
                <a:cxn ang="0">
                  <a:pos x="817" y="19"/>
                </a:cxn>
                <a:cxn ang="0">
                  <a:pos x="734" y="0"/>
                </a:cxn>
              </a:cxnLst>
              <a:rect l="0" t="0" r="r" b="b"/>
              <a:pathLst>
                <a:path w="817" h="956">
                  <a:moveTo>
                    <a:pt x="734" y="0"/>
                  </a:moveTo>
                  <a:lnTo>
                    <a:pt x="677" y="58"/>
                  </a:lnTo>
                  <a:lnTo>
                    <a:pt x="600" y="67"/>
                  </a:lnTo>
                  <a:lnTo>
                    <a:pt x="571" y="140"/>
                  </a:lnTo>
                  <a:lnTo>
                    <a:pt x="526" y="210"/>
                  </a:lnTo>
                  <a:lnTo>
                    <a:pt x="454" y="252"/>
                  </a:lnTo>
                  <a:lnTo>
                    <a:pt x="377" y="229"/>
                  </a:lnTo>
                  <a:lnTo>
                    <a:pt x="322" y="193"/>
                  </a:lnTo>
                  <a:lnTo>
                    <a:pt x="297" y="110"/>
                  </a:lnTo>
                  <a:lnTo>
                    <a:pt x="225" y="80"/>
                  </a:lnTo>
                  <a:lnTo>
                    <a:pt x="208" y="155"/>
                  </a:lnTo>
                  <a:lnTo>
                    <a:pt x="165" y="225"/>
                  </a:lnTo>
                  <a:lnTo>
                    <a:pt x="80" y="313"/>
                  </a:lnTo>
                  <a:lnTo>
                    <a:pt x="177" y="408"/>
                  </a:lnTo>
                  <a:lnTo>
                    <a:pt x="141" y="453"/>
                  </a:lnTo>
                  <a:lnTo>
                    <a:pt x="181" y="592"/>
                  </a:lnTo>
                  <a:lnTo>
                    <a:pt x="245" y="641"/>
                  </a:lnTo>
                  <a:lnTo>
                    <a:pt x="208" y="701"/>
                  </a:lnTo>
                  <a:lnTo>
                    <a:pt x="141" y="752"/>
                  </a:lnTo>
                  <a:lnTo>
                    <a:pt x="71" y="786"/>
                  </a:lnTo>
                  <a:lnTo>
                    <a:pt x="0" y="798"/>
                  </a:lnTo>
                  <a:lnTo>
                    <a:pt x="32" y="861"/>
                  </a:lnTo>
                  <a:lnTo>
                    <a:pt x="79" y="930"/>
                  </a:lnTo>
                  <a:lnTo>
                    <a:pt x="160" y="946"/>
                  </a:lnTo>
                  <a:lnTo>
                    <a:pt x="241" y="956"/>
                  </a:lnTo>
                  <a:lnTo>
                    <a:pt x="338" y="854"/>
                  </a:lnTo>
                  <a:lnTo>
                    <a:pt x="385" y="785"/>
                  </a:lnTo>
                  <a:lnTo>
                    <a:pt x="399" y="824"/>
                  </a:lnTo>
                  <a:lnTo>
                    <a:pt x="443" y="893"/>
                  </a:lnTo>
                  <a:lnTo>
                    <a:pt x="522" y="906"/>
                  </a:lnTo>
                  <a:lnTo>
                    <a:pt x="599" y="911"/>
                  </a:lnTo>
                  <a:lnTo>
                    <a:pt x="681" y="900"/>
                  </a:lnTo>
                  <a:lnTo>
                    <a:pt x="647" y="822"/>
                  </a:lnTo>
                  <a:lnTo>
                    <a:pt x="595" y="753"/>
                  </a:lnTo>
                  <a:lnTo>
                    <a:pt x="599" y="677"/>
                  </a:lnTo>
                  <a:lnTo>
                    <a:pt x="609" y="633"/>
                  </a:lnTo>
                  <a:lnTo>
                    <a:pt x="599" y="548"/>
                  </a:lnTo>
                  <a:lnTo>
                    <a:pt x="641" y="480"/>
                  </a:lnTo>
                  <a:lnTo>
                    <a:pt x="681" y="411"/>
                  </a:lnTo>
                  <a:lnTo>
                    <a:pt x="672" y="330"/>
                  </a:lnTo>
                  <a:lnTo>
                    <a:pt x="737" y="289"/>
                  </a:lnTo>
                  <a:lnTo>
                    <a:pt x="793" y="233"/>
                  </a:lnTo>
                  <a:lnTo>
                    <a:pt x="769" y="151"/>
                  </a:lnTo>
                  <a:lnTo>
                    <a:pt x="777" y="67"/>
                  </a:lnTo>
                  <a:lnTo>
                    <a:pt x="817" y="19"/>
                  </a:lnTo>
                  <a:lnTo>
                    <a:pt x="734" y="0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92" name="Freeform 344"/>
            <p:cNvSpPr>
              <a:spLocks/>
            </p:cNvSpPr>
            <p:nvPr/>
          </p:nvSpPr>
          <p:spPr bwMode="auto">
            <a:xfrm>
              <a:off x="3458" y="2457"/>
              <a:ext cx="378" cy="352"/>
            </a:xfrm>
            <a:custGeom>
              <a:avLst/>
              <a:gdLst/>
              <a:ahLst/>
              <a:cxnLst>
                <a:cxn ang="0">
                  <a:pos x="1456" y="352"/>
                </a:cxn>
                <a:cxn ang="0">
                  <a:pos x="1471" y="271"/>
                </a:cxn>
                <a:cxn ang="0">
                  <a:pos x="1350" y="182"/>
                </a:cxn>
                <a:cxn ang="0">
                  <a:pos x="1229" y="296"/>
                </a:cxn>
                <a:cxn ang="0">
                  <a:pos x="1111" y="193"/>
                </a:cxn>
                <a:cxn ang="0">
                  <a:pos x="1024" y="60"/>
                </a:cxn>
                <a:cxn ang="0">
                  <a:pos x="863" y="81"/>
                </a:cxn>
                <a:cxn ang="0">
                  <a:pos x="778" y="193"/>
                </a:cxn>
                <a:cxn ang="0">
                  <a:pos x="723" y="224"/>
                </a:cxn>
                <a:cxn ang="0">
                  <a:pos x="617" y="123"/>
                </a:cxn>
                <a:cxn ang="0">
                  <a:pos x="557" y="0"/>
                </a:cxn>
                <a:cxn ang="0">
                  <a:pos x="421" y="58"/>
                </a:cxn>
                <a:cxn ang="0">
                  <a:pos x="344" y="189"/>
                </a:cxn>
                <a:cxn ang="0">
                  <a:pos x="423" y="283"/>
                </a:cxn>
                <a:cxn ang="0">
                  <a:pos x="302" y="371"/>
                </a:cxn>
                <a:cxn ang="0">
                  <a:pos x="300" y="526"/>
                </a:cxn>
                <a:cxn ang="0">
                  <a:pos x="315" y="671"/>
                </a:cxn>
                <a:cxn ang="0">
                  <a:pos x="237" y="654"/>
                </a:cxn>
                <a:cxn ang="0">
                  <a:pos x="125" y="658"/>
                </a:cxn>
                <a:cxn ang="0">
                  <a:pos x="120" y="792"/>
                </a:cxn>
                <a:cxn ang="0">
                  <a:pos x="73" y="935"/>
                </a:cxn>
                <a:cxn ang="0">
                  <a:pos x="37" y="1017"/>
                </a:cxn>
                <a:cxn ang="0">
                  <a:pos x="125" y="1178"/>
                </a:cxn>
                <a:cxn ang="0">
                  <a:pos x="251" y="1218"/>
                </a:cxn>
                <a:cxn ang="0">
                  <a:pos x="391" y="1223"/>
                </a:cxn>
                <a:cxn ang="0">
                  <a:pos x="509" y="1119"/>
                </a:cxn>
                <a:cxn ang="0">
                  <a:pos x="632" y="1158"/>
                </a:cxn>
                <a:cxn ang="0">
                  <a:pos x="783" y="1126"/>
                </a:cxn>
                <a:cxn ang="0">
                  <a:pos x="792" y="1208"/>
                </a:cxn>
                <a:cxn ang="0">
                  <a:pos x="689" y="1333"/>
                </a:cxn>
                <a:cxn ang="0">
                  <a:pos x="742" y="1351"/>
                </a:cxn>
                <a:cxn ang="0">
                  <a:pos x="893" y="1302"/>
                </a:cxn>
                <a:cxn ang="0">
                  <a:pos x="1010" y="1254"/>
                </a:cxn>
                <a:cxn ang="0">
                  <a:pos x="1113" y="1212"/>
                </a:cxn>
                <a:cxn ang="0">
                  <a:pos x="1267" y="1070"/>
                </a:cxn>
                <a:cxn ang="0">
                  <a:pos x="1346" y="948"/>
                </a:cxn>
                <a:cxn ang="0">
                  <a:pos x="1368" y="837"/>
                </a:cxn>
                <a:cxn ang="0">
                  <a:pos x="1354" y="722"/>
                </a:cxn>
                <a:cxn ang="0">
                  <a:pos x="1387" y="564"/>
                </a:cxn>
                <a:cxn ang="0">
                  <a:pos x="1424" y="388"/>
                </a:cxn>
              </a:cxnLst>
              <a:rect l="0" t="0" r="r" b="b"/>
              <a:pathLst>
                <a:path w="1510" h="1408">
                  <a:moveTo>
                    <a:pt x="1424" y="388"/>
                  </a:moveTo>
                  <a:lnTo>
                    <a:pt x="1456" y="352"/>
                  </a:lnTo>
                  <a:lnTo>
                    <a:pt x="1510" y="345"/>
                  </a:lnTo>
                  <a:lnTo>
                    <a:pt x="1471" y="271"/>
                  </a:lnTo>
                  <a:lnTo>
                    <a:pt x="1413" y="226"/>
                  </a:lnTo>
                  <a:lnTo>
                    <a:pt x="1350" y="182"/>
                  </a:lnTo>
                  <a:lnTo>
                    <a:pt x="1288" y="239"/>
                  </a:lnTo>
                  <a:lnTo>
                    <a:pt x="1229" y="296"/>
                  </a:lnTo>
                  <a:lnTo>
                    <a:pt x="1162" y="252"/>
                  </a:lnTo>
                  <a:lnTo>
                    <a:pt x="1111" y="193"/>
                  </a:lnTo>
                  <a:lnTo>
                    <a:pt x="1056" y="131"/>
                  </a:lnTo>
                  <a:lnTo>
                    <a:pt x="1024" y="60"/>
                  </a:lnTo>
                  <a:lnTo>
                    <a:pt x="941" y="73"/>
                  </a:lnTo>
                  <a:lnTo>
                    <a:pt x="863" y="81"/>
                  </a:lnTo>
                  <a:lnTo>
                    <a:pt x="791" y="114"/>
                  </a:lnTo>
                  <a:lnTo>
                    <a:pt x="778" y="193"/>
                  </a:lnTo>
                  <a:lnTo>
                    <a:pt x="791" y="272"/>
                  </a:lnTo>
                  <a:lnTo>
                    <a:pt x="723" y="224"/>
                  </a:lnTo>
                  <a:lnTo>
                    <a:pt x="650" y="182"/>
                  </a:lnTo>
                  <a:lnTo>
                    <a:pt x="617" y="123"/>
                  </a:lnTo>
                  <a:lnTo>
                    <a:pt x="598" y="40"/>
                  </a:lnTo>
                  <a:lnTo>
                    <a:pt x="557" y="0"/>
                  </a:lnTo>
                  <a:lnTo>
                    <a:pt x="487" y="21"/>
                  </a:lnTo>
                  <a:lnTo>
                    <a:pt x="421" y="58"/>
                  </a:lnTo>
                  <a:lnTo>
                    <a:pt x="324" y="102"/>
                  </a:lnTo>
                  <a:lnTo>
                    <a:pt x="344" y="189"/>
                  </a:lnTo>
                  <a:lnTo>
                    <a:pt x="399" y="230"/>
                  </a:lnTo>
                  <a:lnTo>
                    <a:pt x="423" y="283"/>
                  </a:lnTo>
                  <a:lnTo>
                    <a:pt x="355" y="319"/>
                  </a:lnTo>
                  <a:lnTo>
                    <a:pt x="302" y="371"/>
                  </a:lnTo>
                  <a:lnTo>
                    <a:pt x="270" y="445"/>
                  </a:lnTo>
                  <a:lnTo>
                    <a:pt x="300" y="526"/>
                  </a:lnTo>
                  <a:lnTo>
                    <a:pt x="287" y="610"/>
                  </a:lnTo>
                  <a:lnTo>
                    <a:pt x="315" y="671"/>
                  </a:lnTo>
                  <a:lnTo>
                    <a:pt x="272" y="723"/>
                  </a:lnTo>
                  <a:lnTo>
                    <a:pt x="237" y="654"/>
                  </a:lnTo>
                  <a:lnTo>
                    <a:pt x="179" y="606"/>
                  </a:lnTo>
                  <a:lnTo>
                    <a:pt x="125" y="658"/>
                  </a:lnTo>
                  <a:lnTo>
                    <a:pt x="126" y="726"/>
                  </a:lnTo>
                  <a:lnTo>
                    <a:pt x="120" y="792"/>
                  </a:lnTo>
                  <a:lnTo>
                    <a:pt x="120" y="879"/>
                  </a:lnTo>
                  <a:lnTo>
                    <a:pt x="73" y="935"/>
                  </a:lnTo>
                  <a:lnTo>
                    <a:pt x="0" y="962"/>
                  </a:lnTo>
                  <a:lnTo>
                    <a:pt x="37" y="1017"/>
                  </a:lnTo>
                  <a:lnTo>
                    <a:pt x="40" y="1097"/>
                  </a:lnTo>
                  <a:lnTo>
                    <a:pt x="125" y="1178"/>
                  </a:lnTo>
                  <a:lnTo>
                    <a:pt x="194" y="1205"/>
                  </a:lnTo>
                  <a:lnTo>
                    <a:pt x="251" y="1218"/>
                  </a:lnTo>
                  <a:lnTo>
                    <a:pt x="324" y="1191"/>
                  </a:lnTo>
                  <a:lnTo>
                    <a:pt x="391" y="1223"/>
                  </a:lnTo>
                  <a:lnTo>
                    <a:pt x="451" y="1171"/>
                  </a:lnTo>
                  <a:lnTo>
                    <a:pt x="509" y="1119"/>
                  </a:lnTo>
                  <a:lnTo>
                    <a:pt x="581" y="1091"/>
                  </a:lnTo>
                  <a:lnTo>
                    <a:pt x="632" y="1158"/>
                  </a:lnTo>
                  <a:lnTo>
                    <a:pt x="703" y="1142"/>
                  </a:lnTo>
                  <a:lnTo>
                    <a:pt x="783" y="1126"/>
                  </a:lnTo>
                  <a:lnTo>
                    <a:pt x="839" y="1145"/>
                  </a:lnTo>
                  <a:lnTo>
                    <a:pt x="792" y="1208"/>
                  </a:lnTo>
                  <a:lnTo>
                    <a:pt x="738" y="1270"/>
                  </a:lnTo>
                  <a:lnTo>
                    <a:pt x="689" y="1333"/>
                  </a:lnTo>
                  <a:lnTo>
                    <a:pt x="689" y="1408"/>
                  </a:lnTo>
                  <a:lnTo>
                    <a:pt x="742" y="1351"/>
                  </a:lnTo>
                  <a:lnTo>
                    <a:pt x="815" y="1319"/>
                  </a:lnTo>
                  <a:lnTo>
                    <a:pt x="893" y="1302"/>
                  </a:lnTo>
                  <a:lnTo>
                    <a:pt x="961" y="1309"/>
                  </a:lnTo>
                  <a:lnTo>
                    <a:pt x="1010" y="1254"/>
                  </a:lnTo>
                  <a:lnTo>
                    <a:pt x="1020" y="1167"/>
                  </a:lnTo>
                  <a:lnTo>
                    <a:pt x="1113" y="1212"/>
                  </a:lnTo>
                  <a:lnTo>
                    <a:pt x="1214" y="1125"/>
                  </a:lnTo>
                  <a:lnTo>
                    <a:pt x="1267" y="1070"/>
                  </a:lnTo>
                  <a:lnTo>
                    <a:pt x="1292" y="1001"/>
                  </a:lnTo>
                  <a:lnTo>
                    <a:pt x="1346" y="948"/>
                  </a:lnTo>
                  <a:lnTo>
                    <a:pt x="1359" y="864"/>
                  </a:lnTo>
                  <a:lnTo>
                    <a:pt x="1368" y="837"/>
                  </a:lnTo>
                  <a:lnTo>
                    <a:pt x="1380" y="792"/>
                  </a:lnTo>
                  <a:lnTo>
                    <a:pt x="1354" y="722"/>
                  </a:lnTo>
                  <a:lnTo>
                    <a:pt x="1368" y="640"/>
                  </a:lnTo>
                  <a:lnTo>
                    <a:pt x="1387" y="564"/>
                  </a:lnTo>
                  <a:lnTo>
                    <a:pt x="1405" y="465"/>
                  </a:lnTo>
                  <a:lnTo>
                    <a:pt x="1424" y="388"/>
                  </a:lnTo>
                </a:path>
              </a:pathLst>
            </a:custGeom>
            <a:solidFill>
              <a:schemeClr val="bg1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93" name="Freeform 345"/>
            <p:cNvSpPr>
              <a:spLocks/>
            </p:cNvSpPr>
            <p:nvPr/>
          </p:nvSpPr>
          <p:spPr bwMode="auto">
            <a:xfrm>
              <a:off x="3115" y="2350"/>
              <a:ext cx="308" cy="277"/>
            </a:xfrm>
            <a:custGeom>
              <a:avLst/>
              <a:gdLst/>
              <a:ahLst/>
              <a:cxnLst>
                <a:cxn ang="0">
                  <a:pos x="35" y="973"/>
                </a:cxn>
                <a:cxn ang="0">
                  <a:pos x="0" y="847"/>
                </a:cxn>
                <a:cxn ang="0">
                  <a:pos x="39" y="787"/>
                </a:cxn>
                <a:cxn ang="0">
                  <a:pos x="107" y="736"/>
                </a:cxn>
                <a:cxn ang="0">
                  <a:pos x="136" y="655"/>
                </a:cxn>
                <a:cxn ang="0">
                  <a:pos x="167" y="587"/>
                </a:cxn>
                <a:cxn ang="0">
                  <a:pos x="239" y="553"/>
                </a:cxn>
                <a:cxn ang="0">
                  <a:pos x="313" y="537"/>
                </a:cxn>
                <a:cxn ang="0">
                  <a:pos x="391" y="534"/>
                </a:cxn>
                <a:cxn ang="0">
                  <a:pos x="466" y="501"/>
                </a:cxn>
                <a:cxn ang="0">
                  <a:pos x="534" y="538"/>
                </a:cxn>
                <a:cxn ang="0">
                  <a:pos x="595" y="601"/>
                </a:cxn>
                <a:cxn ang="0">
                  <a:pos x="655" y="585"/>
                </a:cxn>
                <a:cxn ang="0">
                  <a:pos x="733" y="562"/>
                </a:cxn>
                <a:cxn ang="0">
                  <a:pos x="809" y="537"/>
                </a:cxn>
                <a:cxn ang="0">
                  <a:pos x="842" y="469"/>
                </a:cxn>
                <a:cxn ang="0">
                  <a:pos x="786" y="416"/>
                </a:cxn>
                <a:cxn ang="0">
                  <a:pos x="756" y="335"/>
                </a:cxn>
                <a:cxn ang="0">
                  <a:pos x="761" y="254"/>
                </a:cxn>
                <a:cxn ang="0">
                  <a:pos x="733" y="190"/>
                </a:cxn>
                <a:cxn ang="0">
                  <a:pos x="745" y="115"/>
                </a:cxn>
                <a:cxn ang="0">
                  <a:pos x="842" y="37"/>
                </a:cxn>
                <a:cxn ang="0">
                  <a:pos x="898" y="0"/>
                </a:cxn>
                <a:cxn ang="0">
                  <a:pos x="971" y="33"/>
                </a:cxn>
                <a:cxn ang="0">
                  <a:pos x="1018" y="59"/>
                </a:cxn>
                <a:cxn ang="0">
                  <a:pos x="1063" y="97"/>
                </a:cxn>
                <a:cxn ang="0">
                  <a:pos x="1129" y="80"/>
                </a:cxn>
                <a:cxn ang="0">
                  <a:pos x="1169" y="219"/>
                </a:cxn>
                <a:cxn ang="0">
                  <a:pos x="1233" y="268"/>
                </a:cxn>
                <a:cxn ang="0">
                  <a:pos x="1196" y="328"/>
                </a:cxn>
                <a:cxn ang="0">
                  <a:pos x="1129" y="379"/>
                </a:cxn>
                <a:cxn ang="0">
                  <a:pos x="1059" y="413"/>
                </a:cxn>
                <a:cxn ang="0">
                  <a:pos x="988" y="425"/>
                </a:cxn>
                <a:cxn ang="0">
                  <a:pos x="1020" y="488"/>
                </a:cxn>
                <a:cxn ang="0">
                  <a:pos x="1067" y="557"/>
                </a:cxn>
                <a:cxn ang="0">
                  <a:pos x="1148" y="573"/>
                </a:cxn>
                <a:cxn ang="0">
                  <a:pos x="1229" y="583"/>
                </a:cxn>
                <a:cxn ang="0">
                  <a:pos x="1160" y="631"/>
                </a:cxn>
                <a:cxn ang="0">
                  <a:pos x="1083" y="669"/>
                </a:cxn>
                <a:cxn ang="0">
                  <a:pos x="1035" y="723"/>
                </a:cxn>
                <a:cxn ang="0">
                  <a:pos x="1008" y="805"/>
                </a:cxn>
                <a:cxn ang="0">
                  <a:pos x="956" y="856"/>
                </a:cxn>
                <a:cxn ang="0">
                  <a:pos x="971" y="933"/>
                </a:cxn>
                <a:cxn ang="0">
                  <a:pos x="898" y="977"/>
                </a:cxn>
                <a:cxn ang="0">
                  <a:pos x="785" y="1033"/>
                </a:cxn>
                <a:cxn ang="0">
                  <a:pos x="757" y="946"/>
                </a:cxn>
                <a:cxn ang="0">
                  <a:pos x="683" y="946"/>
                </a:cxn>
                <a:cxn ang="0">
                  <a:pos x="600" y="946"/>
                </a:cxn>
                <a:cxn ang="0">
                  <a:pos x="524" y="930"/>
                </a:cxn>
                <a:cxn ang="0">
                  <a:pos x="455" y="974"/>
                </a:cxn>
                <a:cxn ang="0">
                  <a:pos x="377" y="993"/>
                </a:cxn>
                <a:cxn ang="0">
                  <a:pos x="313" y="1046"/>
                </a:cxn>
                <a:cxn ang="0">
                  <a:pos x="260" y="1093"/>
                </a:cxn>
                <a:cxn ang="0">
                  <a:pos x="205" y="1107"/>
                </a:cxn>
                <a:cxn ang="0">
                  <a:pos x="176" y="1025"/>
                </a:cxn>
                <a:cxn ang="0">
                  <a:pos x="107" y="993"/>
                </a:cxn>
                <a:cxn ang="0">
                  <a:pos x="35" y="973"/>
                </a:cxn>
              </a:cxnLst>
              <a:rect l="0" t="0" r="r" b="b"/>
              <a:pathLst>
                <a:path w="1233" h="1107">
                  <a:moveTo>
                    <a:pt x="35" y="973"/>
                  </a:moveTo>
                  <a:lnTo>
                    <a:pt x="0" y="847"/>
                  </a:lnTo>
                  <a:lnTo>
                    <a:pt x="39" y="787"/>
                  </a:lnTo>
                  <a:lnTo>
                    <a:pt x="107" y="736"/>
                  </a:lnTo>
                  <a:lnTo>
                    <a:pt x="136" y="655"/>
                  </a:lnTo>
                  <a:lnTo>
                    <a:pt x="167" y="587"/>
                  </a:lnTo>
                  <a:lnTo>
                    <a:pt x="239" y="553"/>
                  </a:lnTo>
                  <a:lnTo>
                    <a:pt x="313" y="537"/>
                  </a:lnTo>
                  <a:lnTo>
                    <a:pt x="391" y="534"/>
                  </a:lnTo>
                  <a:lnTo>
                    <a:pt x="466" y="501"/>
                  </a:lnTo>
                  <a:lnTo>
                    <a:pt x="534" y="538"/>
                  </a:lnTo>
                  <a:lnTo>
                    <a:pt x="595" y="601"/>
                  </a:lnTo>
                  <a:lnTo>
                    <a:pt x="655" y="585"/>
                  </a:lnTo>
                  <a:lnTo>
                    <a:pt x="733" y="562"/>
                  </a:lnTo>
                  <a:lnTo>
                    <a:pt x="809" y="537"/>
                  </a:lnTo>
                  <a:lnTo>
                    <a:pt x="842" y="469"/>
                  </a:lnTo>
                  <a:lnTo>
                    <a:pt x="786" y="416"/>
                  </a:lnTo>
                  <a:lnTo>
                    <a:pt x="756" y="335"/>
                  </a:lnTo>
                  <a:lnTo>
                    <a:pt x="761" y="254"/>
                  </a:lnTo>
                  <a:lnTo>
                    <a:pt x="733" y="190"/>
                  </a:lnTo>
                  <a:lnTo>
                    <a:pt x="745" y="115"/>
                  </a:lnTo>
                  <a:lnTo>
                    <a:pt x="842" y="37"/>
                  </a:lnTo>
                  <a:lnTo>
                    <a:pt x="898" y="0"/>
                  </a:lnTo>
                  <a:lnTo>
                    <a:pt x="971" y="33"/>
                  </a:lnTo>
                  <a:lnTo>
                    <a:pt x="1018" y="59"/>
                  </a:lnTo>
                  <a:lnTo>
                    <a:pt x="1063" y="97"/>
                  </a:lnTo>
                  <a:lnTo>
                    <a:pt x="1129" y="80"/>
                  </a:lnTo>
                  <a:lnTo>
                    <a:pt x="1169" y="219"/>
                  </a:lnTo>
                  <a:lnTo>
                    <a:pt x="1233" y="268"/>
                  </a:lnTo>
                  <a:lnTo>
                    <a:pt x="1196" y="328"/>
                  </a:lnTo>
                  <a:lnTo>
                    <a:pt x="1129" y="379"/>
                  </a:lnTo>
                  <a:lnTo>
                    <a:pt x="1059" y="413"/>
                  </a:lnTo>
                  <a:lnTo>
                    <a:pt x="988" y="425"/>
                  </a:lnTo>
                  <a:lnTo>
                    <a:pt x="1020" y="488"/>
                  </a:lnTo>
                  <a:lnTo>
                    <a:pt x="1067" y="557"/>
                  </a:lnTo>
                  <a:lnTo>
                    <a:pt x="1148" y="573"/>
                  </a:lnTo>
                  <a:lnTo>
                    <a:pt x="1229" y="583"/>
                  </a:lnTo>
                  <a:lnTo>
                    <a:pt x="1160" y="631"/>
                  </a:lnTo>
                  <a:lnTo>
                    <a:pt x="1083" y="669"/>
                  </a:lnTo>
                  <a:lnTo>
                    <a:pt x="1035" y="723"/>
                  </a:lnTo>
                  <a:lnTo>
                    <a:pt x="1008" y="805"/>
                  </a:lnTo>
                  <a:lnTo>
                    <a:pt x="956" y="856"/>
                  </a:lnTo>
                  <a:lnTo>
                    <a:pt x="971" y="933"/>
                  </a:lnTo>
                  <a:lnTo>
                    <a:pt x="898" y="977"/>
                  </a:lnTo>
                  <a:lnTo>
                    <a:pt x="785" y="1033"/>
                  </a:lnTo>
                  <a:lnTo>
                    <a:pt x="757" y="946"/>
                  </a:lnTo>
                  <a:lnTo>
                    <a:pt x="683" y="946"/>
                  </a:lnTo>
                  <a:lnTo>
                    <a:pt x="600" y="946"/>
                  </a:lnTo>
                  <a:lnTo>
                    <a:pt x="524" y="930"/>
                  </a:lnTo>
                  <a:lnTo>
                    <a:pt x="455" y="974"/>
                  </a:lnTo>
                  <a:lnTo>
                    <a:pt x="377" y="993"/>
                  </a:lnTo>
                  <a:lnTo>
                    <a:pt x="313" y="1046"/>
                  </a:lnTo>
                  <a:lnTo>
                    <a:pt x="260" y="1093"/>
                  </a:lnTo>
                  <a:lnTo>
                    <a:pt x="205" y="1107"/>
                  </a:lnTo>
                  <a:lnTo>
                    <a:pt x="176" y="1025"/>
                  </a:lnTo>
                  <a:lnTo>
                    <a:pt x="107" y="993"/>
                  </a:lnTo>
                  <a:lnTo>
                    <a:pt x="35" y="973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94" name="Freeform 346"/>
            <p:cNvSpPr>
              <a:spLocks/>
            </p:cNvSpPr>
            <p:nvPr/>
          </p:nvSpPr>
          <p:spPr bwMode="auto">
            <a:xfrm>
              <a:off x="2791" y="2281"/>
              <a:ext cx="223" cy="279"/>
            </a:xfrm>
            <a:custGeom>
              <a:avLst/>
              <a:gdLst/>
              <a:ahLst/>
              <a:cxnLst>
                <a:cxn ang="0">
                  <a:pos x="215" y="1114"/>
                </a:cxn>
                <a:cxn ang="0">
                  <a:pos x="167" y="1047"/>
                </a:cxn>
                <a:cxn ang="0">
                  <a:pos x="126" y="978"/>
                </a:cxn>
                <a:cxn ang="0">
                  <a:pos x="143" y="896"/>
                </a:cxn>
                <a:cxn ang="0">
                  <a:pos x="102" y="824"/>
                </a:cxn>
                <a:cxn ang="0">
                  <a:pos x="46" y="779"/>
                </a:cxn>
                <a:cxn ang="0">
                  <a:pos x="6" y="725"/>
                </a:cxn>
                <a:cxn ang="0">
                  <a:pos x="0" y="643"/>
                </a:cxn>
                <a:cxn ang="0">
                  <a:pos x="78" y="611"/>
                </a:cxn>
                <a:cxn ang="0">
                  <a:pos x="143" y="561"/>
                </a:cxn>
                <a:cxn ang="0">
                  <a:pos x="199" y="505"/>
                </a:cxn>
                <a:cxn ang="0">
                  <a:pos x="177" y="428"/>
                </a:cxn>
                <a:cxn ang="0">
                  <a:pos x="159" y="352"/>
                </a:cxn>
                <a:cxn ang="0">
                  <a:pos x="159" y="272"/>
                </a:cxn>
                <a:cxn ang="0">
                  <a:pos x="190" y="212"/>
                </a:cxn>
                <a:cxn ang="0">
                  <a:pos x="191" y="130"/>
                </a:cxn>
                <a:cxn ang="0">
                  <a:pos x="177" y="50"/>
                </a:cxn>
                <a:cxn ang="0">
                  <a:pos x="287" y="0"/>
                </a:cxn>
                <a:cxn ang="0">
                  <a:pos x="336" y="4"/>
                </a:cxn>
                <a:cxn ang="0">
                  <a:pos x="375" y="69"/>
                </a:cxn>
                <a:cxn ang="0">
                  <a:pos x="447" y="98"/>
                </a:cxn>
                <a:cxn ang="0">
                  <a:pos x="516" y="87"/>
                </a:cxn>
                <a:cxn ang="0">
                  <a:pos x="589" y="119"/>
                </a:cxn>
                <a:cxn ang="0">
                  <a:pos x="622" y="186"/>
                </a:cxn>
                <a:cxn ang="0">
                  <a:pos x="687" y="203"/>
                </a:cxn>
                <a:cxn ang="0">
                  <a:pos x="728" y="302"/>
                </a:cxn>
                <a:cxn ang="0">
                  <a:pos x="783" y="363"/>
                </a:cxn>
                <a:cxn ang="0">
                  <a:pos x="855" y="324"/>
                </a:cxn>
                <a:cxn ang="0">
                  <a:pos x="888" y="351"/>
                </a:cxn>
                <a:cxn ang="0">
                  <a:pos x="876" y="433"/>
                </a:cxn>
                <a:cxn ang="0">
                  <a:pos x="845" y="501"/>
                </a:cxn>
                <a:cxn ang="0">
                  <a:pos x="803" y="570"/>
                </a:cxn>
                <a:cxn ang="0">
                  <a:pos x="776" y="645"/>
                </a:cxn>
                <a:cxn ang="0">
                  <a:pos x="735" y="714"/>
                </a:cxn>
                <a:cxn ang="0">
                  <a:pos x="720" y="796"/>
                </a:cxn>
                <a:cxn ang="0">
                  <a:pos x="691" y="875"/>
                </a:cxn>
                <a:cxn ang="0">
                  <a:pos x="661" y="950"/>
                </a:cxn>
                <a:cxn ang="0">
                  <a:pos x="594" y="997"/>
                </a:cxn>
                <a:cxn ang="0">
                  <a:pos x="516" y="1001"/>
                </a:cxn>
                <a:cxn ang="0">
                  <a:pos x="461" y="1044"/>
                </a:cxn>
                <a:cxn ang="0">
                  <a:pos x="384" y="1068"/>
                </a:cxn>
                <a:cxn ang="0">
                  <a:pos x="312" y="1075"/>
                </a:cxn>
                <a:cxn ang="0">
                  <a:pos x="215" y="1114"/>
                </a:cxn>
              </a:cxnLst>
              <a:rect l="0" t="0" r="r" b="b"/>
              <a:pathLst>
                <a:path w="888" h="1114">
                  <a:moveTo>
                    <a:pt x="215" y="1114"/>
                  </a:moveTo>
                  <a:lnTo>
                    <a:pt x="167" y="1047"/>
                  </a:lnTo>
                  <a:lnTo>
                    <a:pt x="126" y="978"/>
                  </a:lnTo>
                  <a:lnTo>
                    <a:pt x="143" y="896"/>
                  </a:lnTo>
                  <a:lnTo>
                    <a:pt x="102" y="824"/>
                  </a:lnTo>
                  <a:lnTo>
                    <a:pt x="46" y="779"/>
                  </a:lnTo>
                  <a:lnTo>
                    <a:pt x="6" y="725"/>
                  </a:lnTo>
                  <a:lnTo>
                    <a:pt x="0" y="643"/>
                  </a:lnTo>
                  <a:lnTo>
                    <a:pt x="78" y="611"/>
                  </a:lnTo>
                  <a:lnTo>
                    <a:pt x="143" y="561"/>
                  </a:lnTo>
                  <a:lnTo>
                    <a:pt x="199" y="505"/>
                  </a:lnTo>
                  <a:lnTo>
                    <a:pt x="177" y="428"/>
                  </a:lnTo>
                  <a:lnTo>
                    <a:pt x="159" y="352"/>
                  </a:lnTo>
                  <a:lnTo>
                    <a:pt x="159" y="272"/>
                  </a:lnTo>
                  <a:lnTo>
                    <a:pt x="190" y="212"/>
                  </a:lnTo>
                  <a:lnTo>
                    <a:pt x="191" y="130"/>
                  </a:lnTo>
                  <a:lnTo>
                    <a:pt x="177" y="50"/>
                  </a:lnTo>
                  <a:lnTo>
                    <a:pt x="287" y="0"/>
                  </a:lnTo>
                  <a:lnTo>
                    <a:pt x="336" y="4"/>
                  </a:lnTo>
                  <a:lnTo>
                    <a:pt x="375" y="69"/>
                  </a:lnTo>
                  <a:lnTo>
                    <a:pt x="447" y="98"/>
                  </a:lnTo>
                  <a:lnTo>
                    <a:pt x="516" y="87"/>
                  </a:lnTo>
                  <a:lnTo>
                    <a:pt x="589" y="119"/>
                  </a:lnTo>
                  <a:lnTo>
                    <a:pt x="622" y="186"/>
                  </a:lnTo>
                  <a:lnTo>
                    <a:pt x="687" y="203"/>
                  </a:lnTo>
                  <a:lnTo>
                    <a:pt x="728" y="302"/>
                  </a:lnTo>
                  <a:lnTo>
                    <a:pt x="783" y="363"/>
                  </a:lnTo>
                  <a:lnTo>
                    <a:pt x="855" y="324"/>
                  </a:lnTo>
                  <a:lnTo>
                    <a:pt x="888" y="351"/>
                  </a:lnTo>
                  <a:lnTo>
                    <a:pt x="876" y="433"/>
                  </a:lnTo>
                  <a:lnTo>
                    <a:pt x="845" y="501"/>
                  </a:lnTo>
                  <a:lnTo>
                    <a:pt x="803" y="570"/>
                  </a:lnTo>
                  <a:lnTo>
                    <a:pt x="776" y="645"/>
                  </a:lnTo>
                  <a:lnTo>
                    <a:pt x="735" y="714"/>
                  </a:lnTo>
                  <a:lnTo>
                    <a:pt x="720" y="796"/>
                  </a:lnTo>
                  <a:lnTo>
                    <a:pt x="691" y="875"/>
                  </a:lnTo>
                  <a:lnTo>
                    <a:pt x="661" y="950"/>
                  </a:lnTo>
                  <a:lnTo>
                    <a:pt x="594" y="997"/>
                  </a:lnTo>
                  <a:lnTo>
                    <a:pt x="516" y="1001"/>
                  </a:lnTo>
                  <a:lnTo>
                    <a:pt x="461" y="1044"/>
                  </a:lnTo>
                  <a:lnTo>
                    <a:pt x="384" y="1068"/>
                  </a:lnTo>
                  <a:lnTo>
                    <a:pt x="312" y="1075"/>
                  </a:lnTo>
                  <a:lnTo>
                    <a:pt x="215" y="1114"/>
                  </a:lnTo>
                </a:path>
              </a:pathLst>
            </a:custGeom>
            <a:noFill/>
            <a:ln w="4826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95" name="Freeform 347"/>
            <p:cNvSpPr>
              <a:spLocks/>
            </p:cNvSpPr>
            <p:nvPr/>
          </p:nvSpPr>
          <p:spPr bwMode="auto">
            <a:xfrm>
              <a:off x="3030" y="2582"/>
              <a:ext cx="281" cy="307"/>
            </a:xfrm>
            <a:custGeom>
              <a:avLst/>
              <a:gdLst/>
              <a:ahLst/>
              <a:cxnLst>
                <a:cxn ang="0">
                  <a:pos x="1125" y="103"/>
                </a:cxn>
                <a:cxn ang="0">
                  <a:pos x="1061" y="155"/>
                </a:cxn>
                <a:cxn ang="0">
                  <a:pos x="1004" y="201"/>
                </a:cxn>
                <a:cxn ang="0">
                  <a:pos x="964" y="276"/>
                </a:cxn>
                <a:cxn ang="0">
                  <a:pos x="940" y="362"/>
                </a:cxn>
                <a:cxn ang="0">
                  <a:pos x="898" y="427"/>
                </a:cxn>
                <a:cxn ang="0">
                  <a:pos x="922" y="499"/>
                </a:cxn>
                <a:cxn ang="0">
                  <a:pos x="980" y="524"/>
                </a:cxn>
                <a:cxn ang="0">
                  <a:pos x="1000" y="599"/>
                </a:cxn>
                <a:cxn ang="0">
                  <a:pos x="985" y="679"/>
                </a:cxn>
                <a:cxn ang="0">
                  <a:pos x="955" y="761"/>
                </a:cxn>
                <a:cxn ang="0">
                  <a:pos x="927" y="838"/>
                </a:cxn>
                <a:cxn ang="0">
                  <a:pos x="931" y="923"/>
                </a:cxn>
                <a:cxn ang="0">
                  <a:pos x="927" y="1007"/>
                </a:cxn>
                <a:cxn ang="0">
                  <a:pos x="940" y="1091"/>
                </a:cxn>
                <a:cxn ang="0">
                  <a:pos x="935" y="1129"/>
                </a:cxn>
                <a:cxn ang="0">
                  <a:pos x="859" y="1124"/>
                </a:cxn>
                <a:cxn ang="0">
                  <a:pos x="782" y="1149"/>
                </a:cxn>
                <a:cxn ang="0">
                  <a:pos x="707" y="1174"/>
                </a:cxn>
                <a:cxn ang="0">
                  <a:pos x="630" y="1209"/>
                </a:cxn>
                <a:cxn ang="0">
                  <a:pos x="560" y="1226"/>
                </a:cxn>
                <a:cxn ang="0">
                  <a:pos x="428" y="1226"/>
                </a:cxn>
                <a:cxn ang="0">
                  <a:pos x="447" y="1141"/>
                </a:cxn>
                <a:cxn ang="0">
                  <a:pos x="424" y="1060"/>
                </a:cxn>
                <a:cxn ang="0">
                  <a:pos x="440" y="979"/>
                </a:cxn>
                <a:cxn ang="0">
                  <a:pos x="403" y="928"/>
                </a:cxn>
                <a:cxn ang="0">
                  <a:pos x="327" y="952"/>
                </a:cxn>
                <a:cxn ang="0">
                  <a:pos x="262" y="1000"/>
                </a:cxn>
                <a:cxn ang="0">
                  <a:pos x="233" y="919"/>
                </a:cxn>
                <a:cxn ang="0">
                  <a:pos x="198" y="845"/>
                </a:cxn>
                <a:cxn ang="0">
                  <a:pos x="160" y="770"/>
                </a:cxn>
                <a:cxn ang="0">
                  <a:pos x="137" y="688"/>
                </a:cxn>
                <a:cxn ang="0">
                  <a:pos x="92" y="617"/>
                </a:cxn>
                <a:cxn ang="0">
                  <a:pos x="104" y="543"/>
                </a:cxn>
                <a:cxn ang="0">
                  <a:pos x="72" y="471"/>
                </a:cxn>
                <a:cxn ang="0">
                  <a:pos x="0" y="429"/>
                </a:cxn>
                <a:cxn ang="0">
                  <a:pos x="31" y="346"/>
                </a:cxn>
                <a:cxn ang="0">
                  <a:pos x="44" y="272"/>
                </a:cxn>
                <a:cxn ang="0">
                  <a:pos x="72" y="205"/>
                </a:cxn>
                <a:cxn ang="0">
                  <a:pos x="152" y="196"/>
                </a:cxn>
                <a:cxn ang="0">
                  <a:pos x="233" y="188"/>
                </a:cxn>
                <a:cxn ang="0">
                  <a:pos x="303" y="151"/>
                </a:cxn>
                <a:cxn ang="0">
                  <a:pos x="355" y="95"/>
                </a:cxn>
                <a:cxn ang="0">
                  <a:pos x="375" y="43"/>
                </a:cxn>
                <a:cxn ang="0">
                  <a:pos x="447" y="63"/>
                </a:cxn>
                <a:cxn ang="0">
                  <a:pos x="516" y="95"/>
                </a:cxn>
                <a:cxn ang="0">
                  <a:pos x="545" y="177"/>
                </a:cxn>
                <a:cxn ang="0">
                  <a:pos x="600" y="163"/>
                </a:cxn>
                <a:cxn ang="0">
                  <a:pos x="653" y="116"/>
                </a:cxn>
                <a:cxn ang="0">
                  <a:pos x="717" y="63"/>
                </a:cxn>
                <a:cxn ang="0">
                  <a:pos x="795" y="44"/>
                </a:cxn>
                <a:cxn ang="0">
                  <a:pos x="864" y="0"/>
                </a:cxn>
                <a:cxn ang="0">
                  <a:pos x="940" y="16"/>
                </a:cxn>
                <a:cxn ang="0">
                  <a:pos x="1023" y="16"/>
                </a:cxn>
                <a:cxn ang="0">
                  <a:pos x="1097" y="16"/>
                </a:cxn>
                <a:cxn ang="0">
                  <a:pos x="1125" y="103"/>
                </a:cxn>
              </a:cxnLst>
              <a:rect l="0" t="0" r="r" b="b"/>
              <a:pathLst>
                <a:path w="1125" h="1226">
                  <a:moveTo>
                    <a:pt x="1125" y="103"/>
                  </a:moveTo>
                  <a:lnTo>
                    <a:pt x="1061" y="155"/>
                  </a:lnTo>
                  <a:lnTo>
                    <a:pt x="1004" y="201"/>
                  </a:lnTo>
                  <a:lnTo>
                    <a:pt x="964" y="276"/>
                  </a:lnTo>
                  <a:lnTo>
                    <a:pt x="940" y="362"/>
                  </a:lnTo>
                  <a:lnTo>
                    <a:pt x="898" y="427"/>
                  </a:lnTo>
                  <a:lnTo>
                    <a:pt x="922" y="499"/>
                  </a:lnTo>
                  <a:lnTo>
                    <a:pt x="980" y="524"/>
                  </a:lnTo>
                  <a:lnTo>
                    <a:pt x="1000" y="599"/>
                  </a:lnTo>
                  <a:lnTo>
                    <a:pt x="985" y="679"/>
                  </a:lnTo>
                  <a:lnTo>
                    <a:pt x="955" y="761"/>
                  </a:lnTo>
                  <a:lnTo>
                    <a:pt x="927" y="838"/>
                  </a:lnTo>
                  <a:lnTo>
                    <a:pt x="931" y="923"/>
                  </a:lnTo>
                  <a:lnTo>
                    <a:pt x="927" y="1007"/>
                  </a:lnTo>
                  <a:lnTo>
                    <a:pt x="940" y="1091"/>
                  </a:lnTo>
                  <a:lnTo>
                    <a:pt x="935" y="1129"/>
                  </a:lnTo>
                  <a:lnTo>
                    <a:pt x="859" y="1124"/>
                  </a:lnTo>
                  <a:lnTo>
                    <a:pt x="782" y="1149"/>
                  </a:lnTo>
                  <a:lnTo>
                    <a:pt x="707" y="1174"/>
                  </a:lnTo>
                  <a:lnTo>
                    <a:pt x="630" y="1209"/>
                  </a:lnTo>
                  <a:lnTo>
                    <a:pt x="560" y="1226"/>
                  </a:lnTo>
                  <a:lnTo>
                    <a:pt x="428" y="1226"/>
                  </a:lnTo>
                  <a:lnTo>
                    <a:pt x="447" y="1141"/>
                  </a:lnTo>
                  <a:lnTo>
                    <a:pt x="424" y="1060"/>
                  </a:lnTo>
                  <a:lnTo>
                    <a:pt x="440" y="979"/>
                  </a:lnTo>
                  <a:lnTo>
                    <a:pt x="403" y="928"/>
                  </a:lnTo>
                  <a:lnTo>
                    <a:pt x="327" y="952"/>
                  </a:lnTo>
                  <a:lnTo>
                    <a:pt x="262" y="1000"/>
                  </a:lnTo>
                  <a:lnTo>
                    <a:pt x="233" y="919"/>
                  </a:lnTo>
                  <a:lnTo>
                    <a:pt x="198" y="845"/>
                  </a:lnTo>
                  <a:lnTo>
                    <a:pt x="160" y="770"/>
                  </a:lnTo>
                  <a:lnTo>
                    <a:pt x="137" y="688"/>
                  </a:lnTo>
                  <a:lnTo>
                    <a:pt x="92" y="617"/>
                  </a:lnTo>
                  <a:lnTo>
                    <a:pt x="104" y="543"/>
                  </a:lnTo>
                  <a:lnTo>
                    <a:pt x="72" y="471"/>
                  </a:lnTo>
                  <a:lnTo>
                    <a:pt x="0" y="429"/>
                  </a:lnTo>
                  <a:lnTo>
                    <a:pt x="31" y="346"/>
                  </a:lnTo>
                  <a:lnTo>
                    <a:pt x="44" y="272"/>
                  </a:lnTo>
                  <a:lnTo>
                    <a:pt x="72" y="205"/>
                  </a:lnTo>
                  <a:lnTo>
                    <a:pt x="152" y="196"/>
                  </a:lnTo>
                  <a:lnTo>
                    <a:pt x="233" y="188"/>
                  </a:lnTo>
                  <a:lnTo>
                    <a:pt x="303" y="151"/>
                  </a:lnTo>
                  <a:lnTo>
                    <a:pt x="355" y="95"/>
                  </a:lnTo>
                  <a:lnTo>
                    <a:pt x="375" y="43"/>
                  </a:lnTo>
                  <a:lnTo>
                    <a:pt x="447" y="63"/>
                  </a:lnTo>
                  <a:lnTo>
                    <a:pt x="516" y="95"/>
                  </a:lnTo>
                  <a:lnTo>
                    <a:pt x="545" y="177"/>
                  </a:lnTo>
                  <a:lnTo>
                    <a:pt x="600" y="163"/>
                  </a:lnTo>
                  <a:lnTo>
                    <a:pt x="653" y="116"/>
                  </a:lnTo>
                  <a:lnTo>
                    <a:pt x="717" y="63"/>
                  </a:lnTo>
                  <a:lnTo>
                    <a:pt x="795" y="44"/>
                  </a:lnTo>
                  <a:lnTo>
                    <a:pt x="864" y="0"/>
                  </a:lnTo>
                  <a:lnTo>
                    <a:pt x="940" y="16"/>
                  </a:lnTo>
                  <a:lnTo>
                    <a:pt x="1023" y="16"/>
                  </a:lnTo>
                  <a:lnTo>
                    <a:pt x="1097" y="16"/>
                  </a:lnTo>
                  <a:lnTo>
                    <a:pt x="1125" y="103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96" name="Freeform 348"/>
            <p:cNvSpPr>
              <a:spLocks/>
            </p:cNvSpPr>
            <p:nvPr/>
          </p:nvSpPr>
          <p:spPr bwMode="auto">
            <a:xfrm>
              <a:off x="2826" y="2519"/>
              <a:ext cx="315" cy="484"/>
            </a:xfrm>
            <a:custGeom>
              <a:avLst/>
              <a:gdLst/>
              <a:ahLst/>
              <a:cxnLst>
                <a:cxn ang="0">
                  <a:pos x="315" y="1847"/>
                </a:cxn>
                <a:cxn ang="0">
                  <a:pos x="310" y="1688"/>
                </a:cxn>
                <a:cxn ang="0">
                  <a:pos x="224" y="1535"/>
                </a:cxn>
                <a:cxn ang="0">
                  <a:pos x="161" y="1378"/>
                </a:cxn>
                <a:cxn ang="0">
                  <a:pos x="161" y="1208"/>
                </a:cxn>
                <a:cxn ang="0">
                  <a:pos x="131" y="1039"/>
                </a:cxn>
                <a:cxn ang="0">
                  <a:pos x="106" y="882"/>
                </a:cxn>
                <a:cxn ang="0">
                  <a:pos x="34" y="809"/>
                </a:cxn>
                <a:cxn ang="0">
                  <a:pos x="29" y="649"/>
                </a:cxn>
                <a:cxn ang="0">
                  <a:pos x="22" y="479"/>
                </a:cxn>
                <a:cxn ang="0">
                  <a:pos x="22" y="241"/>
                </a:cxn>
                <a:cxn ang="0">
                  <a:pos x="175" y="125"/>
                </a:cxn>
                <a:cxn ang="0">
                  <a:pos x="324" y="94"/>
                </a:cxn>
                <a:cxn ang="0">
                  <a:pos x="457" y="47"/>
                </a:cxn>
                <a:cxn ang="0">
                  <a:pos x="598" y="51"/>
                </a:cxn>
                <a:cxn ang="0">
                  <a:pos x="651" y="209"/>
                </a:cxn>
                <a:cxn ang="0">
                  <a:pos x="781" y="261"/>
                </a:cxn>
                <a:cxn ang="0">
                  <a:pos x="864" y="378"/>
                </a:cxn>
                <a:cxn ang="0">
                  <a:pos x="860" y="526"/>
                </a:cxn>
                <a:cxn ang="0">
                  <a:pos x="816" y="683"/>
                </a:cxn>
                <a:cxn ang="0">
                  <a:pos x="920" y="797"/>
                </a:cxn>
                <a:cxn ang="0">
                  <a:pos x="953" y="942"/>
                </a:cxn>
                <a:cxn ang="0">
                  <a:pos x="1014" y="1099"/>
                </a:cxn>
                <a:cxn ang="0">
                  <a:pos x="1078" y="1254"/>
                </a:cxn>
                <a:cxn ang="0">
                  <a:pos x="1219" y="1182"/>
                </a:cxn>
                <a:cxn ang="0">
                  <a:pos x="1240" y="1314"/>
                </a:cxn>
                <a:cxn ang="0">
                  <a:pos x="1244" y="1480"/>
                </a:cxn>
                <a:cxn ang="0">
                  <a:pos x="1097" y="1542"/>
                </a:cxn>
                <a:cxn ang="0">
                  <a:pos x="982" y="1648"/>
                </a:cxn>
                <a:cxn ang="0">
                  <a:pos x="851" y="1717"/>
                </a:cxn>
                <a:cxn ang="0">
                  <a:pos x="754" y="1829"/>
                </a:cxn>
                <a:cxn ang="0">
                  <a:pos x="607" y="1857"/>
                </a:cxn>
                <a:cxn ang="0">
                  <a:pos x="461" y="1899"/>
                </a:cxn>
                <a:cxn ang="0">
                  <a:pos x="267" y="1917"/>
                </a:cxn>
              </a:cxnLst>
              <a:rect l="0" t="0" r="r" b="b"/>
              <a:pathLst>
                <a:path w="1263" h="1938">
                  <a:moveTo>
                    <a:pt x="267" y="1917"/>
                  </a:moveTo>
                  <a:lnTo>
                    <a:pt x="315" y="1847"/>
                  </a:lnTo>
                  <a:lnTo>
                    <a:pt x="335" y="1768"/>
                  </a:lnTo>
                  <a:lnTo>
                    <a:pt x="310" y="1688"/>
                  </a:lnTo>
                  <a:lnTo>
                    <a:pt x="272" y="1605"/>
                  </a:lnTo>
                  <a:lnTo>
                    <a:pt x="224" y="1535"/>
                  </a:lnTo>
                  <a:lnTo>
                    <a:pt x="190" y="1458"/>
                  </a:lnTo>
                  <a:lnTo>
                    <a:pt x="161" y="1378"/>
                  </a:lnTo>
                  <a:lnTo>
                    <a:pt x="161" y="1296"/>
                  </a:lnTo>
                  <a:lnTo>
                    <a:pt x="161" y="1208"/>
                  </a:lnTo>
                  <a:lnTo>
                    <a:pt x="139" y="1124"/>
                  </a:lnTo>
                  <a:lnTo>
                    <a:pt x="131" y="1039"/>
                  </a:lnTo>
                  <a:lnTo>
                    <a:pt x="118" y="955"/>
                  </a:lnTo>
                  <a:lnTo>
                    <a:pt x="106" y="882"/>
                  </a:lnTo>
                  <a:lnTo>
                    <a:pt x="40" y="885"/>
                  </a:lnTo>
                  <a:lnTo>
                    <a:pt x="34" y="809"/>
                  </a:lnTo>
                  <a:lnTo>
                    <a:pt x="25" y="733"/>
                  </a:lnTo>
                  <a:lnTo>
                    <a:pt x="29" y="649"/>
                  </a:lnTo>
                  <a:lnTo>
                    <a:pt x="40" y="565"/>
                  </a:lnTo>
                  <a:lnTo>
                    <a:pt x="22" y="479"/>
                  </a:lnTo>
                  <a:lnTo>
                    <a:pt x="0" y="319"/>
                  </a:lnTo>
                  <a:lnTo>
                    <a:pt x="22" y="241"/>
                  </a:lnTo>
                  <a:lnTo>
                    <a:pt x="78" y="164"/>
                  </a:lnTo>
                  <a:lnTo>
                    <a:pt x="175" y="125"/>
                  </a:lnTo>
                  <a:lnTo>
                    <a:pt x="247" y="118"/>
                  </a:lnTo>
                  <a:lnTo>
                    <a:pt x="324" y="94"/>
                  </a:lnTo>
                  <a:lnTo>
                    <a:pt x="379" y="51"/>
                  </a:lnTo>
                  <a:lnTo>
                    <a:pt x="457" y="47"/>
                  </a:lnTo>
                  <a:lnTo>
                    <a:pt x="524" y="0"/>
                  </a:lnTo>
                  <a:lnTo>
                    <a:pt x="598" y="51"/>
                  </a:lnTo>
                  <a:lnTo>
                    <a:pt x="602" y="140"/>
                  </a:lnTo>
                  <a:lnTo>
                    <a:pt x="651" y="209"/>
                  </a:lnTo>
                  <a:lnTo>
                    <a:pt x="703" y="273"/>
                  </a:lnTo>
                  <a:lnTo>
                    <a:pt x="781" y="261"/>
                  </a:lnTo>
                  <a:lnTo>
                    <a:pt x="839" y="294"/>
                  </a:lnTo>
                  <a:lnTo>
                    <a:pt x="864" y="378"/>
                  </a:lnTo>
                  <a:lnTo>
                    <a:pt x="888" y="459"/>
                  </a:lnTo>
                  <a:lnTo>
                    <a:pt x="860" y="526"/>
                  </a:lnTo>
                  <a:lnTo>
                    <a:pt x="847" y="600"/>
                  </a:lnTo>
                  <a:lnTo>
                    <a:pt x="816" y="683"/>
                  </a:lnTo>
                  <a:lnTo>
                    <a:pt x="888" y="725"/>
                  </a:lnTo>
                  <a:lnTo>
                    <a:pt x="920" y="797"/>
                  </a:lnTo>
                  <a:lnTo>
                    <a:pt x="908" y="871"/>
                  </a:lnTo>
                  <a:lnTo>
                    <a:pt x="953" y="942"/>
                  </a:lnTo>
                  <a:lnTo>
                    <a:pt x="976" y="1024"/>
                  </a:lnTo>
                  <a:lnTo>
                    <a:pt x="1014" y="1099"/>
                  </a:lnTo>
                  <a:lnTo>
                    <a:pt x="1049" y="1173"/>
                  </a:lnTo>
                  <a:lnTo>
                    <a:pt x="1078" y="1254"/>
                  </a:lnTo>
                  <a:lnTo>
                    <a:pt x="1143" y="1206"/>
                  </a:lnTo>
                  <a:lnTo>
                    <a:pt x="1219" y="1182"/>
                  </a:lnTo>
                  <a:lnTo>
                    <a:pt x="1256" y="1233"/>
                  </a:lnTo>
                  <a:lnTo>
                    <a:pt x="1240" y="1314"/>
                  </a:lnTo>
                  <a:lnTo>
                    <a:pt x="1263" y="1395"/>
                  </a:lnTo>
                  <a:lnTo>
                    <a:pt x="1244" y="1480"/>
                  </a:lnTo>
                  <a:lnTo>
                    <a:pt x="1167" y="1503"/>
                  </a:lnTo>
                  <a:lnTo>
                    <a:pt x="1097" y="1542"/>
                  </a:lnTo>
                  <a:lnTo>
                    <a:pt x="1059" y="1619"/>
                  </a:lnTo>
                  <a:lnTo>
                    <a:pt x="982" y="1648"/>
                  </a:lnTo>
                  <a:lnTo>
                    <a:pt x="903" y="1650"/>
                  </a:lnTo>
                  <a:lnTo>
                    <a:pt x="851" y="1717"/>
                  </a:lnTo>
                  <a:lnTo>
                    <a:pt x="811" y="1792"/>
                  </a:lnTo>
                  <a:lnTo>
                    <a:pt x="754" y="1829"/>
                  </a:lnTo>
                  <a:lnTo>
                    <a:pt x="686" y="1855"/>
                  </a:lnTo>
                  <a:lnTo>
                    <a:pt x="607" y="1857"/>
                  </a:lnTo>
                  <a:lnTo>
                    <a:pt x="530" y="1862"/>
                  </a:lnTo>
                  <a:lnTo>
                    <a:pt x="461" y="1899"/>
                  </a:lnTo>
                  <a:lnTo>
                    <a:pt x="388" y="1938"/>
                  </a:lnTo>
                  <a:lnTo>
                    <a:pt x="267" y="1917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97" name="Freeform 349"/>
            <p:cNvSpPr>
              <a:spLocks/>
            </p:cNvSpPr>
            <p:nvPr/>
          </p:nvSpPr>
          <p:spPr bwMode="auto">
            <a:xfrm>
              <a:off x="2826" y="2519"/>
              <a:ext cx="315" cy="484"/>
            </a:xfrm>
            <a:custGeom>
              <a:avLst/>
              <a:gdLst/>
              <a:ahLst/>
              <a:cxnLst>
                <a:cxn ang="0">
                  <a:pos x="315" y="1847"/>
                </a:cxn>
                <a:cxn ang="0">
                  <a:pos x="310" y="1688"/>
                </a:cxn>
                <a:cxn ang="0">
                  <a:pos x="224" y="1535"/>
                </a:cxn>
                <a:cxn ang="0">
                  <a:pos x="161" y="1378"/>
                </a:cxn>
                <a:cxn ang="0">
                  <a:pos x="161" y="1208"/>
                </a:cxn>
                <a:cxn ang="0">
                  <a:pos x="131" y="1039"/>
                </a:cxn>
                <a:cxn ang="0">
                  <a:pos x="106" y="882"/>
                </a:cxn>
                <a:cxn ang="0">
                  <a:pos x="34" y="809"/>
                </a:cxn>
                <a:cxn ang="0">
                  <a:pos x="29" y="649"/>
                </a:cxn>
                <a:cxn ang="0">
                  <a:pos x="22" y="479"/>
                </a:cxn>
                <a:cxn ang="0">
                  <a:pos x="22" y="241"/>
                </a:cxn>
                <a:cxn ang="0">
                  <a:pos x="175" y="125"/>
                </a:cxn>
                <a:cxn ang="0">
                  <a:pos x="324" y="94"/>
                </a:cxn>
                <a:cxn ang="0">
                  <a:pos x="457" y="47"/>
                </a:cxn>
                <a:cxn ang="0">
                  <a:pos x="598" y="51"/>
                </a:cxn>
                <a:cxn ang="0">
                  <a:pos x="651" y="209"/>
                </a:cxn>
                <a:cxn ang="0">
                  <a:pos x="781" y="261"/>
                </a:cxn>
                <a:cxn ang="0">
                  <a:pos x="864" y="378"/>
                </a:cxn>
                <a:cxn ang="0">
                  <a:pos x="860" y="526"/>
                </a:cxn>
                <a:cxn ang="0">
                  <a:pos x="816" y="683"/>
                </a:cxn>
                <a:cxn ang="0">
                  <a:pos x="920" y="797"/>
                </a:cxn>
                <a:cxn ang="0">
                  <a:pos x="953" y="942"/>
                </a:cxn>
                <a:cxn ang="0">
                  <a:pos x="1014" y="1099"/>
                </a:cxn>
                <a:cxn ang="0">
                  <a:pos x="1078" y="1254"/>
                </a:cxn>
                <a:cxn ang="0">
                  <a:pos x="1219" y="1182"/>
                </a:cxn>
                <a:cxn ang="0">
                  <a:pos x="1240" y="1314"/>
                </a:cxn>
                <a:cxn ang="0">
                  <a:pos x="1244" y="1480"/>
                </a:cxn>
                <a:cxn ang="0">
                  <a:pos x="1097" y="1542"/>
                </a:cxn>
                <a:cxn ang="0">
                  <a:pos x="982" y="1648"/>
                </a:cxn>
                <a:cxn ang="0">
                  <a:pos x="851" y="1717"/>
                </a:cxn>
                <a:cxn ang="0">
                  <a:pos x="754" y="1829"/>
                </a:cxn>
                <a:cxn ang="0">
                  <a:pos x="607" y="1857"/>
                </a:cxn>
                <a:cxn ang="0">
                  <a:pos x="461" y="1899"/>
                </a:cxn>
                <a:cxn ang="0">
                  <a:pos x="267" y="1917"/>
                </a:cxn>
              </a:cxnLst>
              <a:rect l="0" t="0" r="r" b="b"/>
              <a:pathLst>
                <a:path w="1263" h="1938">
                  <a:moveTo>
                    <a:pt x="267" y="1917"/>
                  </a:moveTo>
                  <a:lnTo>
                    <a:pt x="315" y="1847"/>
                  </a:lnTo>
                  <a:lnTo>
                    <a:pt x="335" y="1768"/>
                  </a:lnTo>
                  <a:lnTo>
                    <a:pt x="310" y="1688"/>
                  </a:lnTo>
                  <a:lnTo>
                    <a:pt x="272" y="1605"/>
                  </a:lnTo>
                  <a:lnTo>
                    <a:pt x="224" y="1535"/>
                  </a:lnTo>
                  <a:lnTo>
                    <a:pt x="190" y="1458"/>
                  </a:lnTo>
                  <a:lnTo>
                    <a:pt x="161" y="1378"/>
                  </a:lnTo>
                  <a:lnTo>
                    <a:pt x="161" y="1296"/>
                  </a:lnTo>
                  <a:lnTo>
                    <a:pt x="161" y="1208"/>
                  </a:lnTo>
                  <a:lnTo>
                    <a:pt x="139" y="1124"/>
                  </a:lnTo>
                  <a:lnTo>
                    <a:pt x="131" y="1039"/>
                  </a:lnTo>
                  <a:lnTo>
                    <a:pt x="118" y="955"/>
                  </a:lnTo>
                  <a:lnTo>
                    <a:pt x="106" y="882"/>
                  </a:lnTo>
                  <a:lnTo>
                    <a:pt x="40" y="885"/>
                  </a:lnTo>
                  <a:lnTo>
                    <a:pt x="34" y="809"/>
                  </a:lnTo>
                  <a:lnTo>
                    <a:pt x="25" y="733"/>
                  </a:lnTo>
                  <a:lnTo>
                    <a:pt x="29" y="649"/>
                  </a:lnTo>
                  <a:lnTo>
                    <a:pt x="40" y="565"/>
                  </a:lnTo>
                  <a:lnTo>
                    <a:pt x="22" y="479"/>
                  </a:lnTo>
                  <a:lnTo>
                    <a:pt x="0" y="319"/>
                  </a:lnTo>
                  <a:lnTo>
                    <a:pt x="22" y="241"/>
                  </a:lnTo>
                  <a:lnTo>
                    <a:pt x="78" y="164"/>
                  </a:lnTo>
                  <a:lnTo>
                    <a:pt x="175" y="125"/>
                  </a:lnTo>
                  <a:lnTo>
                    <a:pt x="247" y="118"/>
                  </a:lnTo>
                  <a:lnTo>
                    <a:pt x="324" y="94"/>
                  </a:lnTo>
                  <a:lnTo>
                    <a:pt x="379" y="51"/>
                  </a:lnTo>
                  <a:lnTo>
                    <a:pt x="457" y="47"/>
                  </a:lnTo>
                  <a:lnTo>
                    <a:pt x="524" y="0"/>
                  </a:lnTo>
                  <a:lnTo>
                    <a:pt x="598" y="51"/>
                  </a:lnTo>
                  <a:lnTo>
                    <a:pt x="602" y="140"/>
                  </a:lnTo>
                  <a:lnTo>
                    <a:pt x="651" y="209"/>
                  </a:lnTo>
                  <a:lnTo>
                    <a:pt x="703" y="273"/>
                  </a:lnTo>
                  <a:lnTo>
                    <a:pt x="781" y="261"/>
                  </a:lnTo>
                  <a:lnTo>
                    <a:pt x="839" y="294"/>
                  </a:lnTo>
                  <a:lnTo>
                    <a:pt x="864" y="378"/>
                  </a:lnTo>
                  <a:lnTo>
                    <a:pt x="888" y="459"/>
                  </a:lnTo>
                  <a:lnTo>
                    <a:pt x="860" y="526"/>
                  </a:lnTo>
                  <a:lnTo>
                    <a:pt x="847" y="600"/>
                  </a:lnTo>
                  <a:lnTo>
                    <a:pt x="816" y="683"/>
                  </a:lnTo>
                  <a:lnTo>
                    <a:pt x="888" y="725"/>
                  </a:lnTo>
                  <a:lnTo>
                    <a:pt x="920" y="797"/>
                  </a:lnTo>
                  <a:lnTo>
                    <a:pt x="908" y="871"/>
                  </a:lnTo>
                  <a:lnTo>
                    <a:pt x="953" y="942"/>
                  </a:lnTo>
                  <a:lnTo>
                    <a:pt x="976" y="1024"/>
                  </a:lnTo>
                  <a:lnTo>
                    <a:pt x="1014" y="1099"/>
                  </a:lnTo>
                  <a:lnTo>
                    <a:pt x="1049" y="1173"/>
                  </a:lnTo>
                  <a:lnTo>
                    <a:pt x="1078" y="1254"/>
                  </a:lnTo>
                  <a:lnTo>
                    <a:pt x="1143" y="1206"/>
                  </a:lnTo>
                  <a:lnTo>
                    <a:pt x="1219" y="1182"/>
                  </a:lnTo>
                  <a:lnTo>
                    <a:pt x="1256" y="1233"/>
                  </a:lnTo>
                  <a:lnTo>
                    <a:pt x="1240" y="1314"/>
                  </a:lnTo>
                  <a:lnTo>
                    <a:pt x="1263" y="1395"/>
                  </a:lnTo>
                  <a:lnTo>
                    <a:pt x="1244" y="1480"/>
                  </a:lnTo>
                  <a:lnTo>
                    <a:pt x="1167" y="1503"/>
                  </a:lnTo>
                  <a:lnTo>
                    <a:pt x="1097" y="1542"/>
                  </a:lnTo>
                  <a:lnTo>
                    <a:pt x="1059" y="1619"/>
                  </a:lnTo>
                  <a:lnTo>
                    <a:pt x="982" y="1648"/>
                  </a:lnTo>
                  <a:lnTo>
                    <a:pt x="903" y="1650"/>
                  </a:lnTo>
                  <a:lnTo>
                    <a:pt x="851" y="1717"/>
                  </a:lnTo>
                  <a:lnTo>
                    <a:pt x="811" y="1792"/>
                  </a:lnTo>
                  <a:lnTo>
                    <a:pt x="754" y="1829"/>
                  </a:lnTo>
                  <a:lnTo>
                    <a:pt x="686" y="1855"/>
                  </a:lnTo>
                  <a:lnTo>
                    <a:pt x="607" y="1857"/>
                  </a:lnTo>
                  <a:lnTo>
                    <a:pt x="530" y="1862"/>
                  </a:lnTo>
                  <a:lnTo>
                    <a:pt x="461" y="1899"/>
                  </a:lnTo>
                  <a:lnTo>
                    <a:pt x="388" y="1938"/>
                  </a:lnTo>
                  <a:lnTo>
                    <a:pt x="267" y="1917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98" name="Freeform 350"/>
            <p:cNvSpPr>
              <a:spLocks/>
            </p:cNvSpPr>
            <p:nvPr/>
          </p:nvSpPr>
          <p:spPr bwMode="auto">
            <a:xfrm>
              <a:off x="3416" y="2730"/>
              <a:ext cx="317" cy="324"/>
            </a:xfrm>
            <a:custGeom>
              <a:avLst/>
              <a:gdLst/>
              <a:ahLst/>
              <a:cxnLst>
                <a:cxn ang="0">
                  <a:pos x="498" y="1226"/>
                </a:cxn>
                <a:cxn ang="0">
                  <a:pos x="433" y="1181"/>
                </a:cxn>
                <a:cxn ang="0">
                  <a:pos x="383" y="1115"/>
                </a:cxn>
                <a:cxn ang="0">
                  <a:pos x="359" y="1035"/>
                </a:cxn>
                <a:cxn ang="0">
                  <a:pos x="300" y="980"/>
                </a:cxn>
                <a:cxn ang="0">
                  <a:pos x="224" y="979"/>
                </a:cxn>
                <a:cxn ang="0">
                  <a:pos x="150" y="949"/>
                </a:cxn>
                <a:cxn ang="0">
                  <a:pos x="69" y="928"/>
                </a:cxn>
                <a:cxn ang="0">
                  <a:pos x="0" y="887"/>
                </a:cxn>
                <a:cxn ang="0">
                  <a:pos x="0" y="804"/>
                </a:cxn>
                <a:cxn ang="0">
                  <a:pos x="30" y="721"/>
                </a:cxn>
                <a:cxn ang="0">
                  <a:pos x="58" y="668"/>
                </a:cxn>
                <a:cxn ang="0">
                  <a:pos x="118" y="619"/>
                </a:cxn>
                <a:cxn ang="0">
                  <a:pos x="166" y="550"/>
                </a:cxn>
                <a:cxn ang="0">
                  <a:pos x="151" y="464"/>
                </a:cxn>
                <a:cxn ang="0">
                  <a:pos x="175" y="382"/>
                </a:cxn>
                <a:cxn ang="0">
                  <a:pos x="170" y="302"/>
                </a:cxn>
                <a:cxn ang="0">
                  <a:pos x="190" y="232"/>
                </a:cxn>
                <a:cxn ang="0">
                  <a:pos x="243" y="168"/>
                </a:cxn>
                <a:cxn ang="0">
                  <a:pos x="299" y="87"/>
                </a:cxn>
                <a:cxn ang="0">
                  <a:pos x="364" y="114"/>
                </a:cxn>
                <a:cxn ang="0">
                  <a:pos x="421" y="127"/>
                </a:cxn>
                <a:cxn ang="0">
                  <a:pos x="494" y="100"/>
                </a:cxn>
                <a:cxn ang="0">
                  <a:pos x="561" y="132"/>
                </a:cxn>
                <a:cxn ang="0">
                  <a:pos x="621" y="80"/>
                </a:cxn>
                <a:cxn ang="0">
                  <a:pos x="679" y="28"/>
                </a:cxn>
                <a:cxn ang="0">
                  <a:pos x="751" y="0"/>
                </a:cxn>
                <a:cxn ang="0">
                  <a:pos x="802" y="67"/>
                </a:cxn>
                <a:cxn ang="0">
                  <a:pos x="873" y="51"/>
                </a:cxn>
                <a:cxn ang="0">
                  <a:pos x="953" y="35"/>
                </a:cxn>
                <a:cxn ang="0">
                  <a:pos x="1009" y="54"/>
                </a:cxn>
                <a:cxn ang="0">
                  <a:pos x="962" y="117"/>
                </a:cxn>
                <a:cxn ang="0">
                  <a:pos x="908" y="179"/>
                </a:cxn>
                <a:cxn ang="0">
                  <a:pos x="859" y="242"/>
                </a:cxn>
                <a:cxn ang="0">
                  <a:pos x="859" y="317"/>
                </a:cxn>
                <a:cxn ang="0">
                  <a:pos x="912" y="260"/>
                </a:cxn>
                <a:cxn ang="0">
                  <a:pos x="985" y="228"/>
                </a:cxn>
                <a:cxn ang="0">
                  <a:pos x="1063" y="211"/>
                </a:cxn>
                <a:cxn ang="0">
                  <a:pos x="1162" y="337"/>
                </a:cxn>
                <a:cxn ang="0">
                  <a:pos x="1147" y="409"/>
                </a:cxn>
                <a:cxn ang="0">
                  <a:pos x="1186" y="483"/>
                </a:cxn>
                <a:cxn ang="0">
                  <a:pos x="1195" y="567"/>
                </a:cxn>
                <a:cxn ang="0">
                  <a:pos x="1186" y="647"/>
                </a:cxn>
                <a:cxn ang="0">
                  <a:pos x="1219" y="713"/>
                </a:cxn>
                <a:cxn ang="0">
                  <a:pos x="1268" y="766"/>
                </a:cxn>
                <a:cxn ang="0">
                  <a:pos x="1195" y="810"/>
                </a:cxn>
                <a:cxn ang="0">
                  <a:pos x="1205" y="889"/>
                </a:cxn>
                <a:cxn ang="0">
                  <a:pos x="1179" y="963"/>
                </a:cxn>
                <a:cxn ang="0">
                  <a:pos x="1111" y="1012"/>
                </a:cxn>
                <a:cxn ang="0">
                  <a:pos x="1087" y="1083"/>
                </a:cxn>
                <a:cxn ang="0">
                  <a:pos x="1038" y="1129"/>
                </a:cxn>
                <a:cxn ang="0">
                  <a:pos x="981" y="1184"/>
                </a:cxn>
                <a:cxn ang="0">
                  <a:pos x="889" y="1296"/>
                </a:cxn>
                <a:cxn ang="0">
                  <a:pos x="834" y="1229"/>
                </a:cxn>
                <a:cxn ang="0">
                  <a:pos x="758" y="1220"/>
                </a:cxn>
                <a:cxn ang="0">
                  <a:pos x="718" y="1172"/>
                </a:cxn>
                <a:cxn ang="0">
                  <a:pos x="651" y="1221"/>
                </a:cxn>
                <a:cxn ang="0">
                  <a:pos x="577" y="1234"/>
                </a:cxn>
                <a:cxn ang="0">
                  <a:pos x="498" y="1226"/>
                </a:cxn>
              </a:cxnLst>
              <a:rect l="0" t="0" r="r" b="b"/>
              <a:pathLst>
                <a:path w="1268" h="1296">
                  <a:moveTo>
                    <a:pt x="498" y="1226"/>
                  </a:moveTo>
                  <a:lnTo>
                    <a:pt x="433" y="1181"/>
                  </a:lnTo>
                  <a:lnTo>
                    <a:pt x="383" y="1115"/>
                  </a:lnTo>
                  <a:lnTo>
                    <a:pt x="359" y="1035"/>
                  </a:lnTo>
                  <a:lnTo>
                    <a:pt x="300" y="980"/>
                  </a:lnTo>
                  <a:lnTo>
                    <a:pt x="224" y="979"/>
                  </a:lnTo>
                  <a:lnTo>
                    <a:pt x="150" y="949"/>
                  </a:lnTo>
                  <a:lnTo>
                    <a:pt x="69" y="928"/>
                  </a:lnTo>
                  <a:lnTo>
                    <a:pt x="0" y="887"/>
                  </a:lnTo>
                  <a:lnTo>
                    <a:pt x="0" y="804"/>
                  </a:lnTo>
                  <a:lnTo>
                    <a:pt x="30" y="721"/>
                  </a:lnTo>
                  <a:lnTo>
                    <a:pt x="58" y="668"/>
                  </a:lnTo>
                  <a:lnTo>
                    <a:pt x="118" y="619"/>
                  </a:lnTo>
                  <a:lnTo>
                    <a:pt x="166" y="550"/>
                  </a:lnTo>
                  <a:lnTo>
                    <a:pt x="151" y="464"/>
                  </a:lnTo>
                  <a:lnTo>
                    <a:pt x="175" y="382"/>
                  </a:lnTo>
                  <a:lnTo>
                    <a:pt x="170" y="302"/>
                  </a:lnTo>
                  <a:lnTo>
                    <a:pt x="190" y="232"/>
                  </a:lnTo>
                  <a:lnTo>
                    <a:pt x="243" y="168"/>
                  </a:lnTo>
                  <a:lnTo>
                    <a:pt x="299" y="87"/>
                  </a:lnTo>
                  <a:lnTo>
                    <a:pt x="364" y="114"/>
                  </a:lnTo>
                  <a:lnTo>
                    <a:pt x="421" y="127"/>
                  </a:lnTo>
                  <a:lnTo>
                    <a:pt x="494" y="100"/>
                  </a:lnTo>
                  <a:lnTo>
                    <a:pt x="561" y="132"/>
                  </a:lnTo>
                  <a:lnTo>
                    <a:pt x="621" y="80"/>
                  </a:lnTo>
                  <a:lnTo>
                    <a:pt x="679" y="28"/>
                  </a:lnTo>
                  <a:lnTo>
                    <a:pt x="751" y="0"/>
                  </a:lnTo>
                  <a:lnTo>
                    <a:pt x="802" y="67"/>
                  </a:lnTo>
                  <a:lnTo>
                    <a:pt x="873" y="51"/>
                  </a:lnTo>
                  <a:lnTo>
                    <a:pt x="953" y="35"/>
                  </a:lnTo>
                  <a:lnTo>
                    <a:pt x="1009" y="54"/>
                  </a:lnTo>
                  <a:lnTo>
                    <a:pt x="962" y="117"/>
                  </a:lnTo>
                  <a:lnTo>
                    <a:pt x="908" y="179"/>
                  </a:lnTo>
                  <a:lnTo>
                    <a:pt x="859" y="242"/>
                  </a:lnTo>
                  <a:lnTo>
                    <a:pt x="859" y="317"/>
                  </a:lnTo>
                  <a:lnTo>
                    <a:pt x="912" y="260"/>
                  </a:lnTo>
                  <a:lnTo>
                    <a:pt x="985" y="228"/>
                  </a:lnTo>
                  <a:lnTo>
                    <a:pt x="1063" y="211"/>
                  </a:lnTo>
                  <a:lnTo>
                    <a:pt x="1162" y="337"/>
                  </a:lnTo>
                  <a:lnTo>
                    <a:pt x="1147" y="409"/>
                  </a:lnTo>
                  <a:lnTo>
                    <a:pt x="1186" y="483"/>
                  </a:lnTo>
                  <a:lnTo>
                    <a:pt x="1195" y="567"/>
                  </a:lnTo>
                  <a:lnTo>
                    <a:pt x="1186" y="647"/>
                  </a:lnTo>
                  <a:lnTo>
                    <a:pt x="1219" y="713"/>
                  </a:lnTo>
                  <a:lnTo>
                    <a:pt x="1268" y="766"/>
                  </a:lnTo>
                  <a:lnTo>
                    <a:pt x="1195" y="810"/>
                  </a:lnTo>
                  <a:lnTo>
                    <a:pt x="1205" y="889"/>
                  </a:lnTo>
                  <a:lnTo>
                    <a:pt x="1179" y="963"/>
                  </a:lnTo>
                  <a:lnTo>
                    <a:pt x="1111" y="1012"/>
                  </a:lnTo>
                  <a:lnTo>
                    <a:pt x="1087" y="1083"/>
                  </a:lnTo>
                  <a:lnTo>
                    <a:pt x="1038" y="1129"/>
                  </a:lnTo>
                  <a:lnTo>
                    <a:pt x="981" y="1184"/>
                  </a:lnTo>
                  <a:lnTo>
                    <a:pt x="889" y="1296"/>
                  </a:lnTo>
                  <a:lnTo>
                    <a:pt x="834" y="1229"/>
                  </a:lnTo>
                  <a:lnTo>
                    <a:pt x="758" y="1220"/>
                  </a:lnTo>
                  <a:lnTo>
                    <a:pt x="718" y="1172"/>
                  </a:lnTo>
                  <a:lnTo>
                    <a:pt x="651" y="1221"/>
                  </a:lnTo>
                  <a:lnTo>
                    <a:pt x="577" y="1234"/>
                  </a:lnTo>
                  <a:lnTo>
                    <a:pt x="498" y="1226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399" name="Freeform 351"/>
            <p:cNvSpPr>
              <a:spLocks/>
            </p:cNvSpPr>
            <p:nvPr/>
          </p:nvSpPr>
          <p:spPr bwMode="auto">
            <a:xfrm>
              <a:off x="3503" y="3023"/>
              <a:ext cx="202" cy="350"/>
            </a:xfrm>
            <a:custGeom>
              <a:avLst/>
              <a:gdLst/>
              <a:ahLst/>
              <a:cxnLst>
                <a:cxn ang="0">
                  <a:pos x="540" y="124"/>
                </a:cxn>
                <a:cxn ang="0">
                  <a:pos x="485" y="57"/>
                </a:cxn>
                <a:cxn ang="0">
                  <a:pos x="409" y="48"/>
                </a:cxn>
                <a:cxn ang="0">
                  <a:pos x="369" y="0"/>
                </a:cxn>
                <a:cxn ang="0">
                  <a:pos x="302" y="49"/>
                </a:cxn>
                <a:cxn ang="0">
                  <a:pos x="228" y="62"/>
                </a:cxn>
                <a:cxn ang="0">
                  <a:pos x="145" y="54"/>
                </a:cxn>
                <a:cxn ang="0">
                  <a:pos x="218" y="183"/>
                </a:cxn>
                <a:cxn ang="0">
                  <a:pos x="181" y="235"/>
                </a:cxn>
                <a:cxn ang="0">
                  <a:pos x="188" y="275"/>
                </a:cxn>
                <a:cxn ang="0">
                  <a:pos x="191" y="327"/>
                </a:cxn>
                <a:cxn ang="0">
                  <a:pos x="141" y="391"/>
                </a:cxn>
                <a:cxn ang="0">
                  <a:pos x="117" y="468"/>
                </a:cxn>
                <a:cxn ang="0">
                  <a:pos x="82" y="532"/>
                </a:cxn>
                <a:cxn ang="0">
                  <a:pos x="72" y="616"/>
                </a:cxn>
                <a:cxn ang="0">
                  <a:pos x="0" y="610"/>
                </a:cxn>
                <a:cxn ang="0">
                  <a:pos x="10" y="674"/>
                </a:cxn>
                <a:cxn ang="0">
                  <a:pos x="15" y="758"/>
                </a:cxn>
                <a:cxn ang="0">
                  <a:pos x="43" y="836"/>
                </a:cxn>
                <a:cxn ang="0">
                  <a:pos x="107" y="864"/>
                </a:cxn>
                <a:cxn ang="0">
                  <a:pos x="112" y="952"/>
                </a:cxn>
                <a:cxn ang="0">
                  <a:pos x="121" y="1036"/>
                </a:cxn>
                <a:cxn ang="0">
                  <a:pos x="145" y="1098"/>
                </a:cxn>
                <a:cxn ang="0">
                  <a:pos x="96" y="1154"/>
                </a:cxn>
                <a:cxn ang="0">
                  <a:pos x="72" y="1236"/>
                </a:cxn>
                <a:cxn ang="0">
                  <a:pos x="34" y="1309"/>
                </a:cxn>
                <a:cxn ang="0">
                  <a:pos x="67" y="1360"/>
                </a:cxn>
                <a:cxn ang="0">
                  <a:pos x="127" y="1339"/>
                </a:cxn>
                <a:cxn ang="0">
                  <a:pos x="196" y="1337"/>
                </a:cxn>
                <a:cxn ang="0">
                  <a:pos x="263" y="1367"/>
                </a:cxn>
                <a:cxn ang="0">
                  <a:pos x="336" y="1399"/>
                </a:cxn>
                <a:cxn ang="0">
                  <a:pos x="414" y="1375"/>
                </a:cxn>
                <a:cxn ang="0">
                  <a:pos x="487" y="1367"/>
                </a:cxn>
                <a:cxn ang="0">
                  <a:pos x="550" y="1331"/>
                </a:cxn>
                <a:cxn ang="0">
                  <a:pos x="628" y="1240"/>
                </a:cxn>
                <a:cxn ang="0">
                  <a:pos x="701" y="1209"/>
                </a:cxn>
                <a:cxn ang="0">
                  <a:pos x="714" y="1139"/>
                </a:cxn>
                <a:cxn ang="0">
                  <a:pos x="772" y="1085"/>
                </a:cxn>
                <a:cxn ang="0">
                  <a:pos x="807" y="1048"/>
                </a:cxn>
                <a:cxn ang="0">
                  <a:pos x="789" y="980"/>
                </a:cxn>
                <a:cxn ang="0">
                  <a:pos x="772" y="838"/>
                </a:cxn>
                <a:cxn ang="0">
                  <a:pos x="744" y="739"/>
                </a:cxn>
                <a:cxn ang="0">
                  <a:pos x="720" y="666"/>
                </a:cxn>
                <a:cxn ang="0">
                  <a:pos x="675" y="597"/>
                </a:cxn>
                <a:cxn ang="0">
                  <a:pos x="620" y="530"/>
                </a:cxn>
                <a:cxn ang="0">
                  <a:pos x="554" y="484"/>
                </a:cxn>
                <a:cxn ang="0">
                  <a:pos x="496" y="444"/>
                </a:cxn>
                <a:cxn ang="0">
                  <a:pos x="475" y="364"/>
                </a:cxn>
                <a:cxn ang="0">
                  <a:pos x="539" y="324"/>
                </a:cxn>
                <a:cxn ang="0">
                  <a:pos x="564" y="252"/>
                </a:cxn>
                <a:cxn ang="0">
                  <a:pos x="592" y="179"/>
                </a:cxn>
                <a:cxn ang="0">
                  <a:pos x="540" y="124"/>
                </a:cxn>
              </a:cxnLst>
              <a:rect l="0" t="0" r="r" b="b"/>
              <a:pathLst>
                <a:path w="807" h="1399">
                  <a:moveTo>
                    <a:pt x="540" y="124"/>
                  </a:moveTo>
                  <a:lnTo>
                    <a:pt x="485" y="57"/>
                  </a:lnTo>
                  <a:lnTo>
                    <a:pt x="409" y="48"/>
                  </a:lnTo>
                  <a:lnTo>
                    <a:pt x="369" y="0"/>
                  </a:lnTo>
                  <a:lnTo>
                    <a:pt x="302" y="49"/>
                  </a:lnTo>
                  <a:lnTo>
                    <a:pt x="228" y="62"/>
                  </a:lnTo>
                  <a:lnTo>
                    <a:pt x="145" y="54"/>
                  </a:lnTo>
                  <a:lnTo>
                    <a:pt x="218" y="183"/>
                  </a:lnTo>
                  <a:lnTo>
                    <a:pt x="181" y="235"/>
                  </a:lnTo>
                  <a:lnTo>
                    <a:pt x="188" y="275"/>
                  </a:lnTo>
                  <a:lnTo>
                    <a:pt x="191" y="327"/>
                  </a:lnTo>
                  <a:lnTo>
                    <a:pt x="141" y="391"/>
                  </a:lnTo>
                  <a:lnTo>
                    <a:pt x="117" y="468"/>
                  </a:lnTo>
                  <a:lnTo>
                    <a:pt x="82" y="532"/>
                  </a:lnTo>
                  <a:lnTo>
                    <a:pt x="72" y="616"/>
                  </a:lnTo>
                  <a:lnTo>
                    <a:pt x="0" y="610"/>
                  </a:lnTo>
                  <a:lnTo>
                    <a:pt x="10" y="674"/>
                  </a:lnTo>
                  <a:lnTo>
                    <a:pt x="15" y="758"/>
                  </a:lnTo>
                  <a:lnTo>
                    <a:pt x="43" y="836"/>
                  </a:lnTo>
                  <a:lnTo>
                    <a:pt x="107" y="864"/>
                  </a:lnTo>
                  <a:lnTo>
                    <a:pt x="112" y="952"/>
                  </a:lnTo>
                  <a:lnTo>
                    <a:pt x="121" y="1036"/>
                  </a:lnTo>
                  <a:lnTo>
                    <a:pt x="145" y="1098"/>
                  </a:lnTo>
                  <a:lnTo>
                    <a:pt x="96" y="1154"/>
                  </a:lnTo>
                  <a:lnTo>
                    <a:pt x="72" y="1236"/>
                  </a:lnTo>
                  <a:lnTo>
                    <a:pt x="34" y="1309"/>
                  </a:lnTo>
                  <a:lnTo>
                    <a:pt x="67" y="1360"/>
                  </a:lnTo>
                  <a:lnTo>
                    <a:pt x="127" y="1339"/>
                  </a:lnTo>
                  <a:lnTo>
                    <a:pt x="196" y="1337"/>
                  </a:lnTo>
                  <a:lnTo>
                    <a:pt x="263" y="1367"/>
                  </a:lnTo>
                  <a:lnTo>
                    <a:pt x="336" y="1399"/>
                  </a:lnTo>
                  <a:lnTo>
                    <a:pt x="414" y="1375"/>
                  </a:lnTo>
                  <a:lnTo>
                    <a:pt x="487" y="1367"/>
                  </a:lnTo>
                  <a:lnTo>
                    <a:pt x="550" y="1331"/>
                  </a:lnTo>
                  <a:lnTo>
                    <a:pt x="628" y="1240"/>
                  </a:lnTo>
                  <a:lnTo>
                    <a:pt x="701" y="1209"/>
                  </a:lnTo>
                  <a:lnTo>
                    <a:pt x="714" y="1139"/>
                  </a:lnTo>
                  <a:lnTo>
                    <a:pt x="772" y="1085"/>
                  </a:lnTo>
                  <a:lnTo>
                    <a:pt x="807" y="1048"/>
                  </a:lnTo>
                  <a:lnTo>
                    <a:pt x="789" y="980"/>
                  </a:lnTo>
                  <a:lnTo>
                    <a:pt x="772" y="838"/>
                  </a:lnTo>
                  <a:lnTo>
                    <a:pt x="744" y="739"/>
                  </a:lnTo>
                  <a:lnTo>
                    <a:pt x="720" y="666"/>
                  </a:lnTo>
                  <a:lnTo>
                    <a:pt x="675" y="597"/>
                  </a:lnTo>
                  <a:lnTo>
                    <a:pt x="620" y="530"/>
                  </a:lnTo>
                  <a:lnTo>
                    <a:pt x="554" y="484"/>
                  </a:lnTo>
                  <a:lnTo>
                    <a:pt x="496" y="444"/>
                  </a:lnTo>
                  <a:lnTo>
                    <a:pt x="475" y="364"/>
                  </a:lnTo>
                  <a:lnTo>
                    <a:pt x="539" y="324"/>
                  </a:lnTo>
                  <a:lnTo>
                    <a:pt x="564" y="252"/>
                  </a:lnTo>
                  <a:lnTo>
                    <a:pt x="592" y="179"/>
                  </a:lnTo>
                  <a:lnTo>
                    <a:pt x="540" y="124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00" name="Freeform 352"/>
            <p:cNvSpPr>
              <a:spLocks/>
            </p:cNvSpPr>
            <p:nvPr/>
          </p:nvSpPr>
          <p:spPr bwMode="auto">
            <a:xfrm>
              <a:off x="3404" y="1286"/>
              <a:ext cx="286" cy="296"/>
            </a:xfrm>
            <a:custGeom>
              <a:avLst/>
              <a:gdLst/>
              <a:ahLst/>
              <a:cxnLst>
                <a:cxn ang="0">
                  <a:pos x="360" y="321"/>
                </a:cxn>
                <a:cxn ang="0">
                  <a:pos x="441" y="293"/>
                </a:cxn>
                <a:cxn ang="0">
                  <a:pos x="518" y="274"/>
                </a:cxn>
                <a:cxn ang="0">
                  <a:pos x="597" y="248"/>
                </a:cxn>
                <a:cxn ang="0">
                  <a:pos x="639" y="213"/>
                </a:cxn>
                <a:cxn ang="0">
                  <a:pos x="699" y="206"/>
                </a:cxn>
                <a:cxn ang="0">
                  <a:pos x="778" y="209"/>
                </a:cxn>
                <a:cxn ang="0">
                  <a:pos x="835" y="149"/>
                </a:cxn>
                <a:cxn ang="0">
                  <a:pos x="879" y="47"/>
                </a:cxn>
                <a:cxn ang="0">
                  <a:pos x="947" y="9"/>
                </a:cxn>
                <a:cxn ang="0">
                  <a:pos x="1014" y="0"/>
                </a:cxn>
                <a:cxn ang="0">
                  <a:pos x="1122" y="53"/>
                </a:cxn>
                <a:cxn ang="0">
                  <a:pos x="1121" y="132"/>
                </a:cxn>
                <a:cxn ang="0">
                  <a:pos x="1146" y="214"/>
                </a:cxn>
                <a:cxn ang="0">
                  <a:pos x="1102" y="285"/>
                </a:cxn>
                <a:cxn ang="0">
                  <a:pos x="1038" y="371"/>
                </a:cxn>
                <a:cxn ang="0">
                  <a:pos x="1025" y="446"/>
                </a:cxn>
                <a:cxn ang="0">
                  <a:pos x="1083" y="487"/>
                </a:cxn>
                <a:cxn ang="0">
                  <a:pos x="1122" y="531"/>
                </a:cxn>
                <a:cxn ang="0">
                  <a:pos x="1122" y="612"/>
                </a:cxn>
                <a:cxn ang="0">
                  <a:pos x="1057" y="577"/>
                </a:cxn>
                <a:cxn ang="0">
                  <a:pos x="996" y="629"/>
                </a:cxn>
                <a:cxn ang="0">
                  <a:pos x="947" y="693"/>
                </a:cxn>
                <a:cxn ang="0">
                  <a:pos x="889" y="758"/>
                </a:cxn>
                <a:cxn ang="0">
                  <a:pos x="858" y="835"/>
                </a:cxn>
                <a:cxn ang="0">
                  <a:pos x="824" y="906"/>
                </a:cxn>
                <a:cxn ang="0">
                  <a:pos x="858" y="980"/>
                </a:cxn>
                <a:cxn ang="0">
                  <a:pos x="875" y="1064"/>
                </a:cxn>
                <a:cxn ang="0">
                  <a:pos x="820" y="1129"/>
                </a:cxn>
                <a:cxn ang="0">
                  <a:pos x="760" y="1182"/>
                </a:cxn>
                <a:cxn ang="0">
                  <a:pos x="625" y="1174"/>
                </a:cxn>
                <a:cxn ang="0">
                  <a:pos x="585" y="1108"/>
                </a:cxn>
                <a:cxn ang="0">
                  <a:pos x="514" y="1113"/>
                </a:cxn>
                <a:cxn ang="0">
                  <a:pos x="505" y="1041"/>
                </a:cxn>
                <a:cxn ang="0">
                  <a:pos x="456" y="993"/>
                </a:cxn>
                <a:cxn ang="0">
                  <a:pos x="384" y="972"/>
                </a:cxn>
                <a:cxn ang="0">
                  <a:pos x="315" y="932"/>
                </a:cxn>
                <a:cxn ang="0">
                  <a:pos x="272" y="989"/>
                </a:cxn>
                <a:cxn ang="0">
                  <a:pos x="255" y="919"/>
                </a:cxn>
                <a:cxn ang="0">
                  <a:pos x="207" y="890"/>
                </a:cxn>
                <a:cxn ang="0">
                  <a:pos x="145" y="878"/>
                </a:cxn>
                <a:cxn ang="0">
                  <a:pos x="101" y="807"/>
                </a:cxn>
                <a:cxn ang="0">
                  <a:pos x="13" y="742"/>
                </a:cxn>
                <a:cxn ang="0">
                  <a:pos x="4" y="661"/>
                </a:cxn>
                <a:cxn ang="0">
                  <a:pos x="56" y="637"/>
                </a:cxn>
                <a:cxn ang="0">
                  <a:pos x="94" y="587"/>
                </a:cxn>
                <a:cxn ang="0">
                  <a:pos x="0" y="448"/>
                </a:cxn>
                <a:cxn ang="0">
                  <a:pos x="80" y="436"/>
                </a:cxn>
                <a:cxn ang="0">
                  <a:pos x="145" y="386"/>
                </a:cxn>
                <a:cxn ang="0">
                  <a:pos x="223" y="383"/>
                </a:cxn>
                <a:cxn ang="0">
                  <a:pos x="360" y="321"/>
                </a:cxn>
              </a:cxnLst>
              <a:rect l="0" t="0" r="r" b="b"/>
              <a:pathLst>
                <a:path w="1146" h="1182">
                  <a:moveTo>
                    <a:pt x="360" y="321"/>
                  </a:moveTo>
                  <a:lnTo>
                    <a:pt x="441" y="293"/>
                  </a:lnTo>
                  <a:lnTo>
                    <a:pt x="518" y="274"/>
                  </a:lnTo>
                  <a:lnTo>
                    <a:pt x="597" y="248"/>
                  </a:lnTo>
                  <a:lnTo>
                    <a:pt x="639" y="213"/>
                  </a:lnTo>
                  <a:lnTo>
                    <a:pt x="699" y="206"/>
                  </a:lnTo>
                  <a:lnTo>
                    <a:pt x="778" y="209"/>
                  </a:lnTo>
                  <a:lnTo>
                    <a:pt x="835" y="149"/>
                  </a:lnTo>
                  <a:lnTo>
                    <a:pt x="879" y="47"/>
                  </a:lnTo>
                  <a:lnTo>
                    <a:pt x="947" y="9"/>
                  </a:lnTo>
                  <a:lnTo>
                    <a:pt x="1014" y="0"/>
                  </a:lnTo>
                  <a:lnTo>
                    <a:pt x="1122" y="53"/>
                  </a:lnTo>
                  <a:lnTo>
                    <a:pt x="1121" y="132"/>
                  </a:lnTo>
                  <a:lnTo>
                    <a:pt x="1146" y="214"/>
                  </a:lnTo>
                  <a:lnTo>
                    <a:pt x="1102" y="285"/>
                  </a:lnTo>
                  <a:lnTo>
                    <a:pt x="1038" y="371"/>
                  </a:lnTo>
                  <a:lnTo>
                    <a:pt x="1025" y="446"/>
                  </a:lnTo>
                  <a:lnTo>
                    <a:pt x="1083" y="487"/>
                  </a:lnTo>
                  <a:lnTo>
                    <a:pt x="1122" y="531"/>
                  </a:lnTo>
                  <a:lnTo>
                    <a:pt x="1122" y="612"/>
                  </a:lnTo>
                  <a:lnTo>
                    <a:pt x="1057" y="577"/>
                  </a:lnTo>
                  <a:lnTo>
                    <a:pt x="996" y="629"/>
                  </a:lnTo>
                  <a:lnTo>
                    <a:pt x="947" y="693"/>
                  </a:lnTo>
                  <a:lnTo>
                    <a:pt x="889" y="758"/>
                  </a:lnTo>
                  <a:lnTo>
                    <a:pt x="858" y="835"/>
                  </a:lnTo>
                  <a:lnTo>
                    <a:pt x="824" y="906"/>
                  </a:lnTo>
                  <a:lnTo>
                    <a:pt x="858" y="980"/>
                  </a:lnTo>
                  <a:lnTo>
                    <a:pt x="875" y="1064"/>
                  </a:lnTo>
                  <a:lnTo>
                    <a:pt x="820" y="1129"/>
                  </a:lnTo>
                  <a:lnTo>
                    <a:pt x="760" y="1182"/>
                  </a:lnTo>
                  <a:lnTo>
                    <a:pt x="625" y="1174"/>
                  </a:lnTo>
                  <a:lnTo>
                    <a:pt x="585" y="1108"/>
                  </a:lnTo>
                  <a:lnTo>
                    <a:pt x="514" y="1113"/>
                  </a:lnTo>
                  <a:lnTo>
                    <a:pt x="505" y="1041"/>
                  </a:lnTo>
                  <a:lnTo>
                    <a:pt x="456" y="993"/>
                  </a:lnTo>
                  <a:lnTo>
                    <a:pt x="384" y="972"/>
                  </a:lnTo>
                  <a:lnTo>
                    <a:pt x="315" y="932"/>
                  </a:lnTo>
                  <a:lnTo>
                    <a:pt x="272" y="989"/>
                  </a:lnTo>
                  <a:lnTo>
                    <a:pt x="255" y="919"/>
                  </a:lnTo>
                  <a:lnTo>
                    <a:pt x="207" y="890"/>
                  </a:lnTo>
                  <a:lnTo>
                    <a:pt x="145" y="878"/>
                  </a:lnTo>
                  <a:lnTo>
                    <a:pt x="101" y="807"/>
                  </a:lnTo>
                  <a:lnTo>
                    <a:pt x="13" y="742"/>
                  </a:lnTo>
                  <a:lnTo>
                    <a:pt x="4" y="661"/>
                  </a:lnTo>
                  <a:lnTo>
                    <a:pt x="56" y="637"/>
                  </a:lnTo>
                  <a:lnTo>
                    <a:pt x="94" y="587"/>
                  </a:lnTo>
                  <a:lnTo>
                    <a:pt x="0" y="448"/>
                  </a:lnTo>
                  <a:lnTo>
                    <a:pt x="80" y="436"/>
                  </a:lnTo>
                  <a:lnTo>
                    <a:pt x="145" y="386"/>
                  </a:lnTo>
                  <a:lnTo>
                    <a:pt x="223" y="383"/>
                  </a:lnTo>
                  <a:lnTo>
                    <a:pt x="360" y="321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01" name="Freeform 353"/>
            <p:cNvSpPr>
              <a:spLocks/>
            </p:cNvSpPr>
            <p:nvPr/>
          </p:nvSpPr>
          <p:spPr bwMode="auto">
            <a:xfrm>
              <a:off x="3173" y="1379"/>
              <a:ext cx="254" cy="2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65" y="458"/>
                </a:cxn>
                <a:cxn ang="0">
                  <a:pos x="120" y="483"/>
                </a:cxn>
                <a:cxn ang="0">
                  <a:pos x="192" y="442"/>
                </a:cxn>
                <a:cxn ang="0">
                  <a:pos x="252" y="389"/>
                </a:cxn>
                <a:cxn ang="0">
                  <a:pos x="194" y="326"/>
                </a:cxn>
                <a:cxn ang="0">
                  <a:pos x="164" y="246"/>
                </a:cxn>
                <a:cxn ang="0">
                  <a:pos x="162" y="90"/>
                </a:cxn>
                <a:cxn ang="0">
                  <a:pos x="226" y="36"/>
                </a:cxn>
                <a:cxn ang="0">
                  <a:pos x="289" y="71"/>
                </a:cxn>
                <a:cxn ang="0">
                  <a:pos x="362" y="107"/>
                </a:cxn>
                <a:cxn ang="0">
                  <a:pos x="426" y="149"/>
                </a:cxn>
                <a:cxn ang="0">
                  <a:pos x="474" y="111"/>
                </a:cxn>
                <a:cxn ang="0">
                  <a:pos x="474" y="38"/>
                </a:cxn>
                <a:cxn ang="0">
                  <a:pos x="612" y="0"/>
                </a:cxn>
                <a:cxn ang="0">
                  <a:pos x="664" y="71"/>
                </a:cxn>
                <a:cxn ang="0">
                  <a:pos x="654" y="148"/>
                </a:cxn>
                <a:cxn ang="0">
                  <a:pos x="685" y="196"/>
                </a:cxn>
                <a:cxn ang="0">
                  <a:pos x="746" y="140"/>
                </a:cxn>
                <a:cxn ang="0">
                  <a:pos x="811" y="94"/>
                </a:cxn>
                <a:cxn ang="0">
                  <a:pos x="891" y="94"/>
                </a:cxn>
                <a:cxn ang="0">
                  <a:pos x="932" y="168"/>
                </a:cxn>
                <a:cxn ang="0">
                  <a:pos x="947" y="147"/>
                </a:cxn>
                <a:cxn ang="0">
                  <a:pos x="923" y="76"/>
                </a:cxn>
                <a:cxn ang="0">
                  <a:pos x="1017" y="215"/>
                </a:cxn>
                <a:cxn ang="0">
                  <a:pos x="979" y="265"/>
                </a:cxn>
                <a:cxn ang="0">
                  <a:pos x="927" y="289"/>
                </a:cxn>
                <a:cxn ang="0">
                  <a:pos x="936" y="370"/>
                </a:cxn>
                <a:cxn ang="0">
                  <a:pos x="875" y="437"/>
                </a:cxn>
                <a:cxn ang="0">
                  <a:pos x="811" y="486"/>
                </a:cxn>
                <a:cxn ang="0">
                  <a:pos x="775" y="534"/>
                </a:cxn>
                <a:cxn ang="0">
                  <a:pos x="733" y="500"/>
                </a:cxn>
                <a:cxn ang="0">
                  <a:pos x="722" y="586"/>
                </a:cxn>
                <a:cxn ang="0">
                  <a:pos x="685" y="649"/>
                </a:cxn>
                <a:cxn ang="0">
                  <a:pos x="727" y="722"/>
                </a:cxn>
                <a:cxn ang="0">
                  <a:pos x="766" y="789"/>
                </a:cxn>
                <a:cxn ang="0">
                  <a:pos x="775" y="850"/>
                </a:cxn>
                <a:cxn ang="0">
                  <a:pos x="771" y="919"/>
                </a:cxn>
                <a:cxn ang="0">
                  <a:pos x="751" y="992"/>
                </a:cxn>
                <a:cxn ang="0">
                  <a:pos x="630" y="1063"/>
                </a:cxn>
                <a:cxn ang="0">
                  <a:pos x="557" y="1107"/>
                </a:cxn>
                <a:cxn ang="0">
                  <a:pos x="488" y="1065"/>
                </a:cxn>
                <a:cxn ang="0">
                  <a:pos x="416" y="1024"/>
                </a:cxn>
                <a:cxn ang="0">
                  <a:pos x="338" y="1048"/>
                </a:cxn>
                <a:cxn ang="0">
                  <a:pos x="257" y="1061"/>
                </a:cxn>
                <a:cxn ang="0">
                  <a:pos x="206" y="1030"/>
                </a:cxn>
                <a:cxn ang="0">
                  <a:pos x="177" y="947"/>
                </a:cxn>
                <a:cxn ang="0">
                  <a:pos x="89" y="947"/>
                </a:cxn>
                <a:cxn ang="0">
                  <a:pos x="56" y="869"/>
                </a:cxn>
                <a:cxn ang="0">
                  <a:pos x="41" y="785"/>
                </a:cxn>
                <a:cxn ang="0">
                  <a:pos x="73" y="709"/>
                </a:cxn>
                <a:cxn ang="0">
                  <a:pos x="56" y="644"/>
                </a:cxn>
                <a:cxn ang="0">
                  <a:pos x="0" y="590"/>
                </a:cxn>
                <a:cxn ang="0">
                  <a:pos x="0" y="450"/>
                </a:cxn>
              </a:cxnLst>
              <a:rect l="0" t="0" r="r" b="b"/>
              <a:pathLst>
                <a:path w="1017" h="1107">
                  <a:moveTo>
                    <a:pt x="0" y="450"/>
                  </a:moveTo>
                  <a:lnTo>
                    <a:pt x="65" y="458"/>
                  </a:lnTo>
                  <a:lnTo>
                    <a:pt x="120" y="483"/>
                  </a:lnTo>
                  <a:lnTo>
                    <a:pt x="192" y="442"/>
                  </a:lnTo>
                  <a:lnTo>
                    <a:pt x="252" y="389"/>
                  </a:lnTo>
                  <a:lnTo>
                    <a:pt x="194" y="326"/>
                  </a:lnTo>
                  <a:lnTo>
                    <a:pt x="164" y="246"/>
                  </a:lnTo>
                  <a:lnTo>
                    <a:pt x="162" y="90"/>
                  </a:lnTo>
                  <a:lnTo>
                    <a:pt x="226" y="36"/>
                  </a:lnTo>
                  <a:lnTo>
                    <a:pt x="289" y="71"/>
                  </a:lnTo>
                  <a:lnTo>
                    <a:pt x="362" y="107"/>
                  </a:lnTo>
                  <a:lnTo>
                    <a:pt x="426" y="149"/>
                  </a:lnTo>
                  <a:lnTo>
                    <a:pt x="474" y="111"/>
                  </a:lnTo>
                  <a:lnTo>
                    <a:pt x="474" y="38"/>
                  </a:lnTo>
                  <a:lnTo>
                    <a:pt x="612" y="0"/>
                  </a:lnTo>
                  <a:lnTo>
                    <a:pt x="664" y="71"/>
                  </a:lnTo>
                  <a:lnTo>
                    <a:pt x="654" y="148"/>
                  </a:lnTo>
                  <a:lnTo>
                    <a:pt x="685" y="196"/>
                  </a:lnTo>
                  <a:lnTo>
                    <a:pt x="746" y="140"/>
                  </a:lnTo>
                  <a:lnTo>
                    <a:pt x="811" y="94"/>
                  </a:lnTo>
                  <a:lnTo>
                    <a:pt x="891" y="94"/>
                  </a:lnTo>
                  <a:lnTo>
                    <a:pt x="932" y="168"/>
                  </a:lnTo>
                  <a:lnTo>
                    <a:pt x="947" y="147"/>
                  </a:lnTo>
                  <a:lnTo>
                    <a:pt x="923" y="76"/>
                  </a:lnTo>
                  <a:lnTo>
                    <a:pt x="1017" y="215"/>
                  </a:lnTo>
                  <a:lnTo>
                    <a:pt x="979" y="265"/>
                  </a:lnTo>
                  <a:lnTo>
                    <a:pt x="927" y="289"/>
                  </a:lnTo>
                  <a:lnTo>
                    <a:pt x="936" y="370"/>
                  </a:lnTo>
                  <a:lnTo>
                    <a:pt x="875" y="437"/>
                  </a:lnTo>
                  <a:lnTo>
                    <a:pt x="811" y="486"/>
                  </a:lnTo>
                  <a:lnTo>
                    <a:pt x="775" y="534"/>
                  </a:lnTo>
                  <a:lnTo>
                    <a:pt x="733" y="500"/>
                  </a:lnTo>
                  <a:lnTo>
                    <a:pt x="722" y="586"/>
                  </a:lnTo>
                  <a:lnTo>
                    <a:pt x="685" y="649"/>
                  </a:lnTo>
                  <a:lnTo>
                    <a:pt x="727" y="722"/>
                  </a:lnTo>
                  <a:lnTo>
                    <a:pt x="766" y="789"/>
                  </a:lnTo>
                  <a:lnTo>
                    <a:pt x="775" y="850"/>
                  </a:lnTo>
                  <a:lnTo>
                    <a:pt x="771" y="919"/>
                  </a:lnTo>
                  <a:lnTo>
                    <a:pt x="751" y="992"/>
                  </a:lnTo>
                  <a:lnTo>
                    <a:pt x="630" y="1063"/>
                  </a:lnTo>
                  <a:lnTo>
                    <a:pt x="557" y="1107"/>
                  </a:lnTo>
                  <a:lnTo>
                    <a:pt x="488" y="1065"/>
                  </a:lnTo>
                  <a:lnTo>
                    <a:pt x="416" y="1024"/>
                  </a:lnTo>
                  <a:lnTo>
                    <a:pt x="338" y="1048"/>
                  </a:lnTo>
                  <a:lnTo>
                    <a:pt x="257" y="1061"/>
                  </a:lnTo>
                  <a:lnTo>
                    <a:pt x="206" y="1030"/>
                  </a:lnTo>
                  <a:lnTo>
                    <a:pt x="177" y="947"/>
                  </a:lnTo>
                  <a:lnTo>
                    <a:pt x="89" y="947"/>
                  </a:lnTo>
                  <a:lnTo>
                    <a:pt x="56" y="869"/>
                  </a:lnTo>
                  <a:lnTo>
                    <a:pt x="41" y="785"/>
                  </a:lnTo>
                  <a:lnTo>
                    <a:pt x="73" y="709"/>
                  </a:lnTo>
                  <a:lnTo>
                    <a:pt x="56" y="644"/>
                  </a:lnTo>
                  <a:lnTo>
                    <a:pt x="0" y="590"/>
                  </a:lnTo>
                  <a:lnTo>
                    <a:pt x="0" y="450"/>
                  </a:lnTo>
                </a:path>
              </a:pathLst>
            </a:custGeom>
            <a:solidFill>
              <a:schemeClr val="bg1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02" name="Freeform 354"/>
            <p:cNvSpPr>
              <a:spLocks/>
            </p:cNvSpPr>
            <p:nvPr/>
          </p:nvSpPr>
          <p:spPr bwMode="auto">
            <a:xfrm>
              <a:off x="3594" y="1358"/>
              <a:ext cx="194" cy="271"/>
            </a:xfrm>
            <a:custGeom>
              <a:avLst/>
              <a:gdLst/>
              <a:ahLst/>
              <a:cxnLst>
                <a:cxn ang="0">
                  <a:pos x="405" y="1002"/>
                </a:cxn>
                <a:cxn ang="0">
                  <a:pos x="308" y="1047"/>
                </a:cxn>
                <a:cxn ang="0">
                  <a:pos x="257" y="996"/>
                </a:cxn>
                <a:cxn ang="0">
                  <a:pos x="205" y="937"/>
                </a:cxn>
                <a:cxn ang="0">
                  <a:pos x="147" y="973"/>
                </a:cxn>
                <a:cxn ang="0">
                  <a:pos x="129" y="1055"/>
                </a:cxn>
                <a:cxn ang="0">
                  <a:pos x="79" y="1085"/>
                </a:cxn>
                <a:cxn ang="0">
                  <a:pos x="10" y="1051"/>
                </a:cxn>
                <a:cxn ang="0">
                  <a:pos x="70" y="1002"/>
                </a:cxn>
                <a:cxn ang="0">
                  <a:pos x="0" y="897"/>
                </a:cxn>
                <a:cxn ang="0">
                  <a:pos x="60" y="844"/>
                </a:cxn>
                <a:cxn ang="0">
                  <a:pos x="115" y="779"/>
                </a:cxn>
                <a:cxn ang="0">
                  <a:pos x="98" y="695"/>
                </a:cxn>
                <a:cxn ang="0">
                  <a:pos x="64" y="621"/>
                </a:cxn>
                <a:cxn ang="0">
                  <a:pos x="98" y="550"/>
                </a:cxn>
                <a:cxn ang="0">
                  <a:pos x="129" y="473"/>
                </a:cxn>
                <a:cxn ang="0">
                  <a:pos x="187" y="408"/>
                </a:cxn>
                <a:cxn ang="0">
                  <a:pos x="236" y="344"/>
                </a:cxn>
                <a:cxn ang="0">
                  <a:pos x="297" y="292"/>
                </a:cxn>
                <a:cxn ang="0">
                  <a:pos x="362" y="327"/>
                </a:cxn>
                <a:cxn ang="0">
                  <a:pos x="362" y="246"/>
                </a:cxn>
                <a:cxn ang="0">
                  <a:pos x="323" y="202"/>
                </a:cxn>
                <a:cxn ang="0">
                  <a:pos x="265" y="161"/>
                </a:cxn>
                <a:cxn ang="0">
                  <a:pos x="278" y="86"/>
                </a:cxn>
                <a:cxn ang="0">
                  <a:pos x="342" y="0"/>
                </a:cxn>
                <a:cxn ang="0">
                  <a:pos x="414" y="45"/>
                </a:cxn>
                <a:cxn ang="0">
                  <a:pos x="472" y="101"/>
                </a:cxn>
                <a:cxn ang="0">
                  <a:pos x="459" y="183"/>
                </a:cxn>
                <a:cxn ang="0">
                  <a:pos x="523" y="234"/>
                </a:cxn>
                <a:cxn ang="0">
                  <a:pos x="629" y="285"/>
                </a:cxn>
                <a:cxn ang="0">
                  <a:pos x="641" y="410"/>
                </a:cxn>
                <a:cxn ang="0">
                  <a:pos x="683" y="481"/>
                </a:cxn>
                <a:cxn ang="0">
                  <a:pos x="736" y="550"/>
                </a:cxn>
                <a:cxn ang="0">
                  <a:pos x="764" y="610"/>
                </a:cxn>
                <a:cxn ang="0">
                  <a:pos x="778" y="728"/>
                </a:cxn>
                <a:cxn ang="0">
                  <a:pos x="720" y="783"/>
                </a:cxn>
                <a:cxn ang="0">
                  <a:pos x="673" y="833"/>
                </a:cxn>
                <a:cxn ang="0">
                  <a:pos x="627" y="900"/>
                </a:cxn>
                <a:cxn ang="0">
                  <a:pos x="617" y="978"/>
                </a:cxn>
                <a:cxn ang="0">
                  <a:pos x="551" y="1027"/>
                </a:cxn>
                <a:cxn ang="0">
                  <a:pos x="487" y="997"/>
                </a:cxn>
                <a:cxn ang="0">
                  <a:pos x="405" y="1002"/>
                </a:cxn>
              </a:cxnLst>
              <a:rect l="0" t="0" r="r" b="b"/>
              <a:pathLst>
                <a:path w="778" h="1085">
                  <a:moveTo>
                    <a:pt x="405" y="1002"/>
                  </a:moveTo>
                  <a:lnTo>
                    <a:pt x="308" y="1047"/>
                  </a:lnTo>
                  <a:lnTo>
                    <a:pt x="257" y="996"/>
                  </a:lnTo>
                  <a:lnTo>
                    <a:pt x="205" y="937"/>
                  </a:lnTo>
                  <a:lnTo>
                    <a:pt x="147" y="973"/>
                  </a:lnTo>
                  <a:lnTo>
                    <a:pt x="129" y="1055"/>
                  </a:lnTo>
                  <a:lnTo>
                    <a:pt x="79" y="1085"/>
                  </a:lnTo>
                  <a:lnTo>
                    <a:pt x="10" y="1051"/>
                  </a:lnTo>
                  <a:lnTo>
                    <a:pt x="70" y="1002"/>
                  </a:lnTo>
                  <a:lnTo>
                    <a:pt x="0" y="897"/>
                  </a:lnTo>
                  <a:lnTo>
                    <a:pt x="60" y="844"/>
                  </a:lnTo>
                  <a:lnTo>
                    <a:pt x="115" y="779"/>
                  </a:lnTo>
                  <a:lnTo>
                    <a:pt x="98" y="695"/>
                  </a:lnTo>
                  <a:lnTo>
                    <a:pt x="64" y="621"/>
                  </a:lnTo>
                  <a:lnTo>
                    <a:pt x="98" y="550"/>
                  </a:lnTo>
                  <a:lnTo>
                    <a:pt x="129" y="473"/>
                  </a:lnTo>
                  <a:lnTo>
                    <a:pt x="187" y="408"/>
                  </a:lnTo>
                  <a:lnTo>
                    <a:pt x="236" y="344"/>
                  </a:lnTo>
                  <a:lnTo>
                    <a:pt x="297" y="292"/>
                  </a:lnTo>
                  <a:lnTo>
                    <a:pt x="362" y="327"/>
                  </a:lnTo>
                  <a:lnTo>
                    <a:pt x="362" y="246"/>
                  </a:lnTo>
                  <a:lnTo>
                    <a:pt x="323" y="202"/>
                  </a:lnTo>
                  <a:lnTo>
                    <a:pt x="265" y="161"/>
                  </a:lnTo>
                  <a:lnTo>
                    <a:pt x="278" y="86"/>
                  </a:lnTo>
                  <a:lnTo>
                    <a:pt x="342" y="0"/>
                  </a:lnTo>
                  <a:lnTo>
                    <a:pt x="414" y="45"/>
                  </a:lnTo>
                  <a:lnTo>
                    <a:pt x="472" y="101"/>
                  </a:lnTo>
                  <a:lnTo>
                    <a:pt x="459" y="183"/>
                  </a:lnTo>
                  <a:lnTo>
                    <a:pt x="523" y="234"/>
                  </a:lnTo>
                  <a:lnTo>
                    <a:pt x="629" y="285"/>
                  </a:lnTo>
                  <a:lnTo>
                    <a:pt x="641" y="410"/>
                  </a:lnTo>
                  <a:lnTo>
                    <a:pt x="683" y="481"/>
                  </a:lnTo>
                  <a:lnTo>
                    <a:pt x="736" y="550"/>
                  </a:lnTo>
                  <a:lnTo>
                    <a:pt x="764" y="610"/>
                  </a:lnTo>
                  <a:lnTo>
                    <a:pt x="778" y="728"/>
                  </a:lnTo>
                  <a:lnTo>
                    <a:pt x="720" y="783"/>
                  </a:lnTo>
                  <a:lnTo>
                    <a:pt x="673" y="833"/>
                  </a:lnTo>
                  <a:lnTo>
                    <a:pt x="627" y="900"/>
                  </a:lnTo>
                  <a:lnTo>
                    <a:pt x="617" y="978"/>
                  </a:lnTo>
                  <a:lnTo>
                    <a:pt x="551" y="1027"/>
                  </a:lnTo>
                  <a:lnTo>
                    <a:pt x="487" y="997"/>
                  </a:lnTo>
                  <a:lnTo>
                    <a:pt x="405" y="1002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03" name="Freeform 355"/>
            <p:cNvSpPr>
              <a:spLocks/>
            </p:cNvSpPr>
            <p:nvPr/>
          </p:nvSpPr>
          <p:spPr bwMode="auto">
            <a:xfrm>
              <a:off x="3076" y="1484"/>
              <a:ext cx="119" cy="202"/>
            </a:xfrm>
            <a:custGeom>
              <a:avLst/>
              <a:gdLst/>
              <a:ahLst/>
              <a:cxnLst>
                <a:cxn ang="0">
                  <a:pos x="97" y="246"/>
                </a:cxn>
                <a:cxn ang="0">
                  <a:pos x="111" y="373"/>
                </a:cxn>
                <a:cxn ang="0">
                  <a:pos x="74" y="452"/>
                </a:cxn>
                <a:cxn ang="0">
                  <a:pos x="29" y="509"/>
                </a:cxn>
                <a:cxn ang="0">
                  <a:pos x="0" y="585"/>
                </a:cxn>
                <a:cxn ang="0">
                  <a:pos x="0" y="663"/>
                </a:cxn>
                <a:cxn ang="0">
                  <a:pos x="0" y="730"/>
                </a:cxn>
                <a:cxn ang="0">
                  <a:pos x="54" y="716"/>
                </a:cxn>
                <a:cxn ang="0">
                  <a:pos x="119" y="670"/>
                </a:cxn>
                <a:cxn ang="0">
                  <a:pos x="186" y="667"/>
                </a:cxn>
                <a:cxn ang="0">
                  <a:pos x="166" y="730"/>
                </a:cxn>
                <a:cxn ang="0">
                  <a:pos x="186" y="808"/>
                </a:cxn>
                <a:cxn ang="0">
                  <a:pos x="263" y="779"/>
                </a:cxn>
                <a:cxn ang="0">
                  <a:pos x="384" y="738"/>
                </a:cxn>
                <a:cxn ang="0">
                  <a:pos x="356" y="659"/>
                </a:cxn>
                <a:cxn ang="0">
                  <a:pos x="393" y="593"/>
                </a:cxn>
                <a:cxn ang="0">
                  <a:pos x="478" y="530"/>
                </a:cxn>
                <a:cxn ang="0">
                  <a:pos x="445" y="452"/>
                </a:cxn>
                <a:cxn ang="0">
                  <a:pos x="430" y="368"/>
                </a:cxn>
                <a:cxn ang="0">
                  <a:pos x="462" y="292"/>
                </a:cxn>
                <a:cxn ang="0">
                  <a:pos x="445" y="227"/>
                </a:cxn>
                <a:cxn ang="0">
                  <a:pos x="389" y="173"/>
                </a:cxn>
                <a:cxn ang="0">
                  <a:pos x="389" y="33"/>
                </a:cxn>
                <a:cxn ang="0">
                  <a:pos x="304" y="0"/>
                </a:cxn>
                <a:cxn ang="0">
                  <a:pos x="232" y="5"/>
                </a:cxn>
                <a:cxn ang="0">
                  <a:pos x="162" y="48"/>
                </a:cxn>
                <a:cxn ang="0">
                  <a:pos x="83" y="66"/>
                </a:cxn>
                <a:cxn ang="0">
                  <a:pos x="89" y="158"/>
                </a:cxn>
                <a:cxn ang="0">
                  <a:pos x="97" y="246"/>
                </a:cxn>
              </a:cxnLst>
              <a:rect l="0" t="0" r="r" b="b"/>
              <a:pathLst>
                <a:path w="478" h="808">
                  <a:moveTo>
                    <a:pt x="97" y="246"/>
                  </a:moveTo>
                  <a:lnTo>
                    <a:pt x="111" y="373"/>
                  </a:lnTo>
                  <a:lnTo>
                    <a:pt x="74" y="452"/>
                  </a:lnTo>
                  <a:lnTo>
                    <a:pt x="29" y="509"/>
                  </a:lnTo>
                  <a:lnTo>
                    <a:pt x="0" y="585"/>
                  </a:lnTo>
                  <a:lnTo>
                    <a:pt x="0" y="663"/>
                  </a:lnTo>
                  <a:lnTo>
                    <a:pt x="0" y="730"/>
                  </a:lnTo>
                  <a:lnTo>
                    <a:pt x="54" y="716"/>
                  </a:lnTo>
                  <a:lnTo>
                    <a:pt x="119" y="670"/>
                  </a:lnTo>
                  <a:lnTo>
                    <a:pt x="186" y="667"/>
                  </a:lnTo>
                  <a:lnTo>
                    <a:pt x="166" y="730"/>
                  </a:lnTo>
                  <a:lnTo>
                    <a:pt x="186" y="808"/>
                  </a:lnTo>
                  <a:lnTo>
                    <a:pt x="263" y="779"/>
                  </a:lnTo>
                  <a:lnTo>
                    <a:pt x="384" y="738"/>
                  </a:lnTo>
                  <a:lnTo>
                    <a:pt x="356" y="659"/>
                  </a:lnTo>
                  <a:lnTo>
                    <a:pt x="393" y="593"/>
                  </a:lnTo>
                  <a:lnTo>
                    <a:pt x="478" y="530"/>
                  </a:lnTo>
                  <a:lnTo>
                    <a:pt x="445" y="452"/>
                  </a:lnTo>
                  <a:lnTo>
                    <a:pt x="430" y="368"/>
                  </a:lnTo>
                  <a:lnTo>
                    <a:pt x="462" y="292"/>
                  </a:lnTo>
                  <a:lnTo>
                    <a:pt x="445" y="227"/>
                  </a:lnTo>
                  <a:lnTo>
                    <a:pt x="389" y="173"/>
                  </a:lnTo>
                  <a:lnTo>
                    <a:pt x="389" y="33"/>
                  </a:lnTo>
                  <a:lnTo>
                    <a:pt x="304" y="0"/>
                  </a:lnTo>
                  <a:lnTo>
                    <a:pt x="232" y="5"/>
                  </a:lnTo>
                  <a:lnTo>
                    <a:pt x="162" y="48"/>
                  </a:lnTo>
                  <a:lnTo>
                    <a:pt x="83" y="66"/>
                  </a:lnTo>
                  <a:lnTo>
                    <a:pt x="89" y="158"/>
                  </a:lnTo>
                  <a:lnTo>
                    <a:pt x="97" y="246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04" name="Freeform 356"/>
            <p:cNvSpPr>
              <a:spLocks/>
            </p:cNvSpPr>
            <p:nvPr/>
          </p:nvSpPr>
          <p:spPr bwMode="auto">
            <a:xfrm>
              <a:off x="3344" y="1472"/>
              <a:ext cx="216" cy="203"/>
            </a:xfrm>
            <a:custGeom>
              <a:avLst/>
              <a:gdLst/>
              <a:ahLst/>
              <a:cxnLst>
                <a:cxn ang="0">
                  <a:pos x="66" y="622"/>
                </a:cxn>
                <a:cxn ang="0">
                  <a:pos x="125" y="673"/>
                </a:cxn>
                <a:cxn ang="0">
                  <a:pos x="173" y="723"/>
                </a:cxn>
                <a:cxn ang="0">
                  <a:pos x="242" y="753"/>
                </a:cxn>
                <a:cxn ang="0">
                  <a:pos x="323" y="737"/>
                </a:cxn>
                <a:cxn ang="0">
                  <a:pos x="387" y="775"/>
                </a:cxn>
                <a:cxn ang="0">
                  <a:pos x="455" y="812"/>
                </a:cxn>
                <a:cxn ang="0">
                  <a:pos x="499" y="743"/>
                </a:cxn>
                <a:cxn ang="0">
                  <a:pos x="517" y="669"/>
                </a:cxn>
                <a:cxn ang="0">
                  <a:pos x="586" y="640"/>
                </a:cxn>
                <a:cxn ang="0">
                  <a:pos x="621" y="573"/>
                </a:cxn>
                <a:cxn ang="0">
                  <a:pos x="645" y="512"/>
                </a:cxn>
                <a:cxn ang="0">
                  <a:pos x="665" y="464"/>
                </a:cxn>
                <a:cxn ang="0">
                  <a:pos x="743" y="442"/>
                </a:cxn>
                <a:cxn ang="0">
                  <a:pos x="791" y="480"/>
                </a:cxn>
                <a:cxn ang="0">
                  <a:pos x="863" y="432"/>
                </a:cxn>
                <a:cxn ang="0">
                  <a:pos x="823" y="366"/>
                </a:cxn>
                <a:cxn ang="0">
                  <a:pos x="752" y="371"/>
                </a:cxn>
                <a:cxn ang="0">
                  <a:pos x="743" y="299"/>
                </a:cxn>
                <a:cxn ang="0">
                  <a:pos x="694" y="251"/>
                </a:cxn>
                <a:cxn ang="0">
                  <a:pos x="622" y="230"/>
                </a:cxn>
                <a:cxn ang="0">
                  <a:pos x="553" y="190"/>
                </a:cxn>
                <a:cxn ang="0">
                  <a:pos x="510" y="247"/>
                </a:cxn>
                <a:cxn ang="0">
                  <a:pos x="493" y="177"/>
                </a:cxn>
                <a:cxn ang="0">
                  <a:pos x="445" y="148"/>
                </a:cxn>
                <a:cxn ang="0">
                  <a:pos x="383" y="136"/>
                </a:cxn>
                <a:cxn ang="0">
                  <a:pos x="339" y="65"/>
                </a:cxn>
                <a:cxn ang="0">
                  <a:pos x="251" y="0"/>
                </a:cxn>
                <a:cxn ang="0">
                  <a:pos x="190" y="67"/>
                </a:cxn>
                <a:cxn ang="0">
                  <a:pos x="126" y="116"/>
                </a:cxn>
                <a:cxn ang="0">
                  <a:pos x="90" y="164"/>
                </a:cxn>
                <a:cxn ang="0">
                  <a:pos x="48" y="130"/>
                </a:cxn>
                <a:cxn ang="0">
                  <a:pos x="37" y="216"/>
                </a:cxn>
                <a:cxn ang="0">
                  <a:pos x="0" y="279"/>
                </a:cxn>
                <a:cxn ang="0">
                  <a:pos x="42" y="352"/>
                </a:cxn>
                <a:cxn ang="0">
                  <a:pos x="81" y="419"/>
                </a:cxn>
                <a:cxn ang="0">
                  <a:pos x="90" y="480"/>
                </a:cxn>
                <a:cxn ang="0">
                  <a:pos x="86" y="549"/>
                </a:cxn>
                <a:cxn ang="0">
                  <a:pos x="66" y="622"/>
                </a:cxn>
              </a:cxnLst>
              <a:rect l="0" t="0" r="r" b="b"/>
              <a:pathLst>
                <a:path w="863" h="812">
                  <a:moveTo>
                    <a:pt x="66" y="622"/>
                  </a:moveTo>
                  <a:lnTo>
                    <a:pt x="125" y="673"/>
                  </a:lnTo>
                  <a:lnTo>
                    <a:pt x="173" y="723"/>
                  </a:lnTo>
                  <a:lnTo>
                    <a:pt x="242" y="753"/>
                  </a:lnTo>
                  <a:lnTo>
                    <a:pt x="323" y="737"/>
                  </a:lnTo>
                  <a:lnTo>
                    <a:pt x="387" y="775"/>
                  </a:lnTo>
                  <a:lnTo>
                    <a:pt x="455" y="812"/>
                  </a:lnTo>
                  <a:lnTo>
                    <a:pt x="499" y="743"/>
                  </a:lnTo>
                  <a:lnTo>
                    <a:pt x="517" y="669"/>
                  </a:lnTo>
                  <a:lnTo>
                    <a:pt x="586" y="640"/>
                  </a:lnTo>
                  <a:lnTo>
                    <a:pt x="621" y="573"/>
                  </a:lnTo>
                  <a:lnTo>
                    <a:pt x="645" y="512"/>
                  </a:lnTo>
                  <a:lnTo>
                    <a:pt x="665" y="464"/>
                  </a:lnTo>
                  <a:lnTo>
                    <a:pt x="743" y="442"/>
                  </a:lnTo>
                  <a:lnTo>
                    <a:pt x="791" y="480"/>
                  </a:lnTo>
                  <a:lnTo>
                    <a:pt x="863" y="432"/>
                  </a:lnTo>
                  <a:lnTo>
                    <a:pt x="823" y="366"/>
                  </a:lnTo>
                  <a:lnTo>
                    <a:pt x="752" y="371"/>
                  </a:lnTo>
                  <a:lnTo>
                    <a:pt x="743" y="299"/>
                  </a:lnTo>
                  <a:lnTo>
                    <a:pt x="694" y="251"/>
                  </a:lnTo>
                  <a:lnTo>
                    <a:pt x="622" y="230"/>
                  </a:lnTo>
                  <a:lnTo>
                    <a:pt x="553" y="190"/>
                  </a:lnTo>
                  <a:lnTo>
                    <a:pt x="510" y="247"/>
                  </a:lnTo>
                  <a:lnTo>
                    <a:pt x="493" y="177"/>
                  </a:lnTo>
                  <a:lnTo>
                    <a:pt x="445" y="148"/>
                  </a:lnTo>
                  <a:lnTo>
                    <a:pt x="383" y="136"/>
                  </a:lnTo>
                  <a:lnTo>
                    <a:pt x="339" y="65"/>
                  </a:lnTo>
                  <a:lnTo>
                    <a:pt x="251" y="0"/>
                  </a:lnTo>
                  <a:lnTo>
                    <a:pt x="190" y="67"/>
                  </a:lnTo>
                  <a:lnTo>
                    <a:pt x="126" y="116"/>
                  </a:lnTo>
                  <a:lnTo>
                    <a:pt x="90" y="164"/>
                  </a:lnTo>
                  <a:lnTo>
                    <a:pt x="48" y="130"/>
                  </a:lnTo>
                  <a:lnTo>
                    <a:pt x="37" y="216"/>
                  </a:lnTo>
                  <a:lnTo>
                    <a:pt x="0" y="279"/>
                  </a:lnTo>
                  <a:lnTo>
                    <a:pt x="42" y="352"/>
                  </a:lnTo>
                  <a:lnTo>
                    <a:pt x="81" y="419"/>
                  </a:lnTo>
                  <a:lnTo>
                    <a:pt x="90" y="480"/>
                  </a:lnTo>
                  <a:lnTo>
                    <a:pt x="86" y="549"/>
                  </a:lnTo>
                  <a:lnTo>
                    <a:pt x="66" y="622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05" name="Freeform 357"/>
            <p:cNvSpPr>
              <a:spLocks/>
            </p:cNvSpPr>
            <p:nvPr/>
          </p:nvSpPr>
          <p:spPr bwMode="auto">
            <a:xfrm>
              <a:off x="3311" y="1580"/>
              <a:ext cx="376" cy="336"/>
            </a:xfrm>
            <a:custGeom>
              <a:avLst/>
              <a:gdLst/>
              <a:ahLst/>
              <a:cxnLst>
                <a:cxn ang="0">
                  <a:pos x="137" y="609"/>
                </a:cxn>
                <a:cxn ang="0">
                  <a:pos x="282" y="577"/>
                </a:cxn>
                <a:cxn ang="0">
                  <a:pos x="370" y="724"/>
                </a:cxn>
                <a:cxn ang="0">
                  <a:pos x="367" y="867"/>
                </a:cxn>
                <a:cxn ang="0">
                  <a:pos x="359" y="1040"/>
                </a:cxn>
                <a:cxn ang="0">
                  <a:pos x="475" y="1070"/>
                </a:cxn>
                <a:cxn ang="0">
                  <a:pos x="592" y="1040"/>
                </a:cxn>
                <a:cxn ang="0">
                  <a:pos x="700" y="1253"/>
                </a:cxn>
                <a:cxn ang="0">
                  <a:pos x="835" y="1331"/>
                </a:cxn>
                <a:cxn ang="0">
                  <a:pos x="958" y="1258"/>
                </a:cxn>
                <a:cxn ang="0">
                  <a:pos x="1057" y="1331"/>
                </a:cxn>
                <a:cxn ang="0">
                  <a:pos x="1169" y="1277"/>
                </a:cxn>
                <a:cxn ang="0">
                  <a:pos x="1273" y="1165"/>
                </a:cxn>
                <a:cxn ang="0">
                  <a:pos x="1317" y="1094"/>
                </a:cxn>
                <a:cxn ang="0">
                  <a:pos x="1463" y="1048"/>
                </a:cxn>
                <a:cxn ang="0">
                  <a:pos x="1453" y="904"/>
                </a:cxn>
                <a:cxn ang="0">
                  <a:pos x="1408" y="727"/>
                </a:cxn>
                <a:cxn ang="0">
                  <a:pos x="1403" y="584"/>
                </a:cxn>
                <a:cxn ang="0">
                  <a:pos x="1472" y="450"/>
                </a:cxn>
                <a:cxn ang="0">
                  <a:pos x="1505" y="289"/>
                </a:cxn>
                <a:cxn ang="0">
                  <a:pos x="1438" y="158"/>
                </a:cxn>
                <a:cxn ang="0">
                  <a:pos x="1335" y="48"/>
                </a:cxn>
                <a:cxn ang="0">
                  <a:pos x="1259" y="166"/>
                </a:cxn>
                <a:cxn ang="0">
                  <a:pos x="1140" y="162"/>
                </a:cxn>
                <a:cxn ang="0">
                  <a:pos x="1130" y="8"/>
                </a:cxn>
                <a:cxn ang="0">
                  <a:pos x="923" y="48"/>
                </a:cxn>
                <a:cxn ang="0">
                  <a:pos x="797" y="32"/>
                </a:cxn>
                <a:cxn ang="0">
                  <a:pos x="753" y="141"/>
                </a:cxn>
                <a:cxn ang="0">
                  <a:pos x="649" y="237"/>
                </a:cxn>
                <a:cxn ang="0">
                  <a:pos x="587" y="380"/>
                </a:cxn>
                <a:cxn ang="0">
                  <a:pos x="455" y="305"/>
                </a:cxn>
                <a:cxn ang="0">
                  <a:pos x="305" y="291"/>
                </a:cxn>
                <a:cxn ang="0">
                  <a:pos x="198" y="190"/>
                </a:cxn>
                <a:cxn ang="0">
                  <a:pos x="4" y="305"/>
                </a:cxn>
                <a:cxn ang="0">
                  <a:pos x="0" y="474"/>
                </a:cxn>
              </a:cxnLst>
              <a:rect l="0" t="0" r="r" b="b"/>
              <a:pathLst>
                <a:path w="1505" h="1344">
                  <a:moveTo>
                    <a:pt x="56" y="540"/>
                  </a:moveTo>
                  <a:lnTo>
                    <a:pt x="137" y="609"/>
                  </a:lnTo>
                  <a:lnTo>
                    <a:pt x="213" y="577"/>
                  </a:lnTo>
                  <a:lnTo>
                    <a:pt x="282" y="577"/>
                  </a:lnTo>
                  <a:lnTo>
                    <a:pt x="325" y="653"/>
                  </a:lnTo>
                  <a:lnTo>
                    <a:pt x="370" y="724"/>
                  </a:lnTo>
                  <a:lnTo>
                    <a:pt x="392" y="798"/>
                  </a:lnTo>
                  <a:lnTo>
                    <a:pt x="367" y="867"/>
                  </a:lnTo>
                  <a:lnTo>
                    <a:pt x="350" y="955"/>
                  </a:lnTo>
                  <a:lnTo>
                    <a:pt x="359" y="1040"/>
                  </a:lnTo>
                  <a:lnTo>
                    <a:pt x="398" y="1089"/>
                  </a:lnTo>
                  <a:lnTo>
                    <a:pt x="475" y="1070"/>
                  </a:lnTo>
                  <a:lnTo>
                    <a:pt x="540" y="1029"/>
                  </a:lnTo>
                  <a:lnTo>
                    <a:pt x="592" y="1040"/>
                  </a:lnTo>
                  <a:lnTo>
                    <a:pt x="612" y="1126"/>
                  </a:lnTo>
                  <a:lnTo>
                    <a:pt x="700" y="1253"/>
                  </a:lnTo>
                  <a:lnTo>
                    <a:pt x="761" y="1313"/>
                  </a:lnTo>
                  <a:lnTo>
                    <a:pt x="835" y="1331"/>
                  </a:lnTo>
                  <a:lnTo>
                    <a:pt x="912" y="1313"/>
                  </a:lnTo>
                  <a:lnTo>
                    <a:pt x="958" y="1258"/>
                  </a:lnTo>
                  <a:lnTo>
                    <a:pt x="1039" y="1266"/>
                  </a:lnTo>
                  <a:lnTo>
                    <a:pt x="1057" y="1331"/>
                  </a:lnTo>
                  <a:lnTo>
                    <a:pt x="1140" y="1344"/>
                  </a:lnTo>
                  <a:lnTo>
                    <a:pt x="1169" y="1277"/>
                  </a:lnTo>
                  <a:lnTo>
                    <a:pt x="1234" y="1242"/>
                  </a:lnTo>
                  <a:lnTo>
                    <a:pt x="1273" y="1165"/>
                  </a:lnTo>
                  <a:lnTo>
                    <a:pt x="1282" y="1096"/>
                  </a:lnTo>
                  <a:lnTo>
                    <a:pt x="1317" y="1094"/>
                  </a:lnTo>
                  <a:lnTo>
                    <a:pt x="1379" y="1096"/>
                  </a:lnTo>
                  <a:lnTo>
                    <a:pt x="1463" y="1048"/>
                  </a:lnTo>
                  <a:lnTo>
                    <a:pt x="1428" y="973"/>
                  </a:lnTo>
                  <a:lnTo>
                    <a:pt x="1453" y="904"/>
                  </a:lnTo>
                  <a:lnTo>
                    <a:pt x="1394" y="843"/>
                  </a:lnTo>
                  <a:lnTo>
                    <a:pt x="1408" y="727"/>
                  </a:lnTo>
                  <a:lnTo>
                    <a:pt x="1408" y="660"/>
                  </a:lnTo>
                  <a:lnTo>
                    <a:pt x="1403" y="584"/>
                  </a:lnTo>
                  <a:lnTo>
                    <a:pt x="1418" y="512"/>
                  </a:lnTo>
                  <a:lnTo>
                    <a:pt x="1472" y="450"/>
                  </a:lnTo>
                  <a:lnTo>
                    <a:pt x="1501" y="371"/>
                  </a:lnTo>
                  <a:lnTo>
                    <a:pt x="1505" y="289"/>
                  </a:lnTo>
                  <a:lnTo>
                    <a:pt x="1451" y="233"/>
                  </a:lnTo>
                  <a:lnTo>
                    <a:pt x="1438" y="158"/>
                  </a:lnTo>
                  <a:lnTo>
                    <a:pt x="1387" y="107"/>
                  </a:lnTo>
                  <a:lnTo>
                    <a:pt x="1335" y="48"/>
                  </a:lnTo>
                  <a:lnTo>
                    <a:pt x="1277" y="84"/>
                  </a:lnTo>
                  <a:lnTo>
                    <a:pt x="1259" y="166"/>
                  </a:lnTo>
                  <a:lnTo>
                    <a:pt x="1209" y="196"/>
                  </a:lnTo>
                  <a:lnTo>
                    <a:pt x="1140" y="162"/>
                  </a:lnTo>
                  <a:lnTo>
                    <a:pt x="1200" y="113"/>
                  </a:lnTo>
                  <a:lnTo>
                    <a:pt x="1130" y="8"/>
                  </a:lnTo>
                  <a:lnTo>
                    <a:pt x="995" y="0"/>
                  </a:lnTo>
                  <a:lnTo>
                    <a:pt x="923" y="48"/>
                  </a:lnTo>
                  <a:lnTo>
                    <a:pt x="875" y="10"/>
                  </a:lnTo>
                  <a:lnTo>
                    <a:pt x="797" y="32"/>
                  </a:lnTo>
                  <a:lnTo>
                    <a:pt x="777" y="80"/>
                  </a:lnTo>
                  <a:lnTo>
                    <a:pt x="753" y="141"/>
                  </a:lnTo>
                  <a:lnTo>
                    <a:pt x="718" y="208"/>
                  </a:lnTo>
                  <a:lnTo>
                    <a:pt x="649" y="237"/>
                  </a:lnTo>
                  <a:lnTo>
                    <a:pt x="631" y="311"/>
                  </a:lnTo>
                  <a:lnTo>
                    <a:pt x="587" y="380"/>
                  </a:lnTo>
                  <a:lnTo>
                    <a:pt x="519" y="343"/>
                  </a:lnTo>
                  <a:lnTo>
                    <a:pt x="455" y="305"/>
                  </a:lnTo>
                  <a:lnTo>
                    <a:pt x="374" y="321"/>
                  </a:lnTo>
                  <a:lnTo>
                    <a:pt x="305" y="291"/>
                  </a:lnTo>
                  <a:lnTo>
                    <a:pt x="257" y="241"/>
                  </a:lnTo>
                  <a:lnTo>
                    <a:pt x="198" y="190"/>
                  </a:lnTo>
                  <a:lnTo>
                    <a:pt x="77" y="261"/>
                  </a:lnTo>
                  <a:lnTo>
                    <a:pt x="4" y="305"/>
                  </a:lnTo>
                  <a:lnTo>
                    <a:pt x="10" y="391"/>
                  </a:lnTo>
                  <a:lnTo>
                    <a:pt x="0" y="474"/>
                  </a:lnTo>
                  <a:lnTo>
                    <a:pt x="56" y="540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06" name="Freeform 358"/>
            <p:cNvSpPr>
              <a:spLocks/>
            </p:cNvSpPr>
            <p:nvPr/>
          </p:nvSpPr>
          <p:spPr bwMode="auto">
            <a:xfrm>
              <a:off x="3094" y="1668"/>
              <a:ext cx="141" cy="219"/>
            </a:xfrm>
            <a:custGeom>
              <a:avLst/>
              <a:gdLst/>
              <a:ahLst/>
              <a:cxnLst>
                <a:cxn ang="0">
                  <a:pos x="0" y="482"/>
                </a:cxn>
                <a:cxn ang="0">
                  <a:pos x="34" y="518"/>
                </a:cxn>
                <a:cxn ang="0">
                  <a:pos x="78" y="586"/>
                </a:cxn>
                <a:cxn ang="0">
                  <a:pos x="137" y="613"/>
                </a:cxn>
                <a:cxn ang="0">
                  <a:pos x="214" y="613"/>
                </a:cxn>
                <a:cxn ang="0">
                  <a:pos x="252" y="644"/>
                </a:cxn>
                <a:cxn ang="0">
                  <a:pos x="214" y="715"/>
                </a:cxn>
                <a:cxn ang="0">
                  <a:pos x="204" y="803"/>
                </a:cxn>
                <a:cxn ang="0">
                  <a:pos x="238" y="876"/>
                </a:cxn>
                <a:cxn ang="0">
                  <a:pos x="303" y="829"/>
                </a:cxn>
                <a:cxn ang="0">
                  <a:pos x="364" y="780"/>
                </a:cxn>
                <a:cxn ang="0">
                  <a:pos x="422" y="719"/>
                </a:cxn>
                <a:cxn ang="0">
                  <a:pos x="445" y="641"/>
                </a:cxn>
                <a:cxn ang="0">
                  <a:pos x="498" y="706"/>
                </a:cxn>
                <a:cxn ang="0">
                  <a:pos x="562" y="682"/>
                </a:cxn>
                <a:cxn ang="0">
                  <a:pos x="525" y="602"/>
                </a:cxn>
                <a:cxn ang="0">
                  <a:pos x="501" y="519"/>
                </a:cxn>
                <a:cxn ang="0">
                  <a:pos x="484" y="456"/>
                </a:cxn>
                <a:cxn ang="0">
                  <a:pos x="417" y="405"/>
                </a:cxn>
                <a:cxn ang="0">
                  <a:pos x="373" y="335"/>
                </a:cxn>
                <a:cxn ang="0">
                  <a:pos x="349" y="252"/>
                </a:cxn>
                <a:cxn ang="0">
                  <a:pos x="387" y="176"/>
                </a:cxn>
                <a:cxn ang="0">
                  <a:pos x="387" y="103"/>
                </a:cxn>
                <a:cxn ang="0">
                  <a:pos x="311" y="0"/>
                </a:cxn>
                <a:cxn ang="0">
                  <a:pos x="190" y="41"/>
                </a:cxn>
                <a:cxn ang="0">
                  <a:pos x="113" y="70"/>
                </a:cxn>
                <a:cxn ang="0">
                  <a:pos x="141" y="199"/>
                </a:cxn>
                <a:cxn ang="0">
                  <a:pos x="94" y="268"/>
                </a:cxn>
                <a:cxn ang="0">
                  <a:pos x="74" y="349"/>
                </a:cxn>
                <a:cxn ang="0">
                  <a:pos x="10" y="376"/>
                </a:cxn>
                <a:cxn ang="0">
                  <a:pos x="58" y="440"/>
                </a:cxn>
                <a:cxn ang="0">
                  <a:pos x="0" y="482"/>
                </a:cxn>
              </a:cxnLst>
              <a:rect l="0" t="0" r="r" b="b"/>
              <a:pathLst>
                <a:path w="562" h="876">
                  <a:moveTo>
                    <a:pt x="0" y="482"/>
                  </a:moveTo>
                  <a:lnTo>
                    <a:pt x="34" y="518"/>
                  </a:lnTo>
                  <a:lnTo>
                    <a:pt x="78" y="586"/>
                  </a:lnTo>
                  <a:lnTo>
                    <a:pt x="137" y="613"/>
                  </a:lnTo>
                  <a:lnTo>
                    <a:pt x="214" y="613"/>
                  </a:lnTo>
                  <a:lnTo>
                    <a:pt x="252" y="644"/>
                  </a:lnTo>
                  <a:lnTo>
                    <a:pt x="214" y="715"/>
                  </a:lnTo>
                  <a:lnTo>
                    <a:pt x="204" y="803"/>
                  </a:lnTo>
                  <a:lnTo>
                    <a:pt x="238" y="876"/>
                  </a:lnTo>
                  <a:lnTo>
                    <a:pt x="303" y="829"/>
                  </a:lnTo>
                  <a:lnTo>
                    <a:pt x="364" y="780"/>
                  </a:lnTo>
                  <a:lnTo>
                    <a:pt x="422" y="719"/>
                  </a:lnTo>
                  <a:lnTo>
                    <a:pt x="445" y="641"/>
                  </a:lnTo>
                  <a:lnTo>
                    <a:pt x="498" y="706"/>
                  </a:lnTo>
                  <a:lnTo>
                    <a:pt x="562" y="682"/>
                  </a:lnTo>
                  <a:lnTo>
                    <a:pt x="525" y="602"/>
                  </a:lnTo>
                  <a:lnTo>
                    <a:pt x="501" y="519"/>
                  </a:lnTo>
                  <a:lnTo>
                    <a:pt x="484" y="456"/>
                  </a:lnTo>
                  <a:lnTo>
                    <a:pt x="417" y="405"/>
                  </a:lnTo>
                  <a:lnTo>
                    <a:pt x="373" y="335"/>
                  </a:lnTo>
                  <a:lnTo>
                    <a:pt x="349" y="252"/>
                  </a:lnTo>
                  <a:lnTo>
                    <a:pt x="387" y="176"/>
                  </a:lnTo>
                  <a:lnTo>
                    <a:pt x="387" y="103"/>
                  </a:lnTo>
                  <a:lnTo>
                    <a:pt x="311" y="0"/>
                  </a:lnTo>
                  <a:lnTo>
                    <a:pt x="190" y="41"/>
                  </a:lnTo>
                  <a:lnTo>
                    <a:pt x="113" y="70"/>
                  </a:lnTo>
                  <a:lnTo>
                    <a:pt x="141" y="199"/>
                  </a:lnTo>
                  <a:lnTo>
                    <a:pt x="94" y="268"/>
                  </a:lnTo>
                  <a:lnTo>
                    <a:pt x="74" y="349"/>
                  </a:lnTo>
                  <a:lnTo>
                    <a:pt x="10" y="376"/>
                  </a:lnTo>
                  <a:lnTo>
                    <a:pt x="58" y="440"/>
                  </a:lnTo>
                  <a:lnTo>
                    <a:pt x="0" y="48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07" name="Freeform 359"/>
            <p:cNvSpPr>
              <a:spLocks/>
            </p:cNvSpPr>
            <p:nvPr/>
          </p:nvSpPr>
          <p:spPr bwMode="auto">
            <a:xfrm>
              <a:off x="3094" y="1668"/>
              <a:ext cx="141" cy="219"/>
            </a:xfrm>
            <a:custGeom>
              <a:avLst/>
              <a:gdLst/>
              <a:ahLst/>
              <a:cxnLst>
                <a:cxn ang="0">
                  <a:pos x="0" y="482"/>
                </a:cxn>
                <a:cxn ang="0">
                  <a:pos x="34" y="518"/>
                </a:cxn>
                <a:cxn ang="0">
                  <a:pos x="78" y="586"/>
                </a:cxn>
                <a:cxn ang="0">
                  <a:pos x="137" y="613"/>
                </a:cxn>
                <a:cxn ang="0">
                  <a:pos x="214" y="613"/>
                </a:cxn>
                <a:cxn ang="0">
                  <a:pos x="252" y="644"/>
                </a:cxn>
                <a:cxn ang="0">
                  <a:pos x="214" y="715"/>
                </a:cxn>
                <a:cxn ang="0">
                  <a:pos x="204" y="803"/>
                </a:cxn>
                <a:cxn ang="0">
                  <a:pos x="238" y="876"/>
                </a:cxn>
                <a:cxn ang="0">
                  <a:pos x="303" y="829"/>
                </a:cxn>
                <a:cxn ang="0">
                  <a:pos x="364" y="780"/>
                </a:cxn>
                <a:cxn ang="0">
                  <a:pos x="422" y="719"/>
                </a:cxn>
                <a:cxn ang="0">
                  <a:pos x="445" y="641"/>
                </a:cxn>
                <a:cxn ang="0">
                  <a:pos x="498" y="706"/>
                </a:cxn>
                <a:cxn ang="0">
                  <a:pos x="562" y="682"/>
                </a:cxn>
                <a:cxn ang="0">
                  <a:pos x="525" y="602"/>
                </a:cxn>
                <a:cxn ang="0">
                  <a:pos x="501" y="519"/>
                </a:cxn>
                <a:cxn ang="0">
                  <a:pos x="484" y="456"/>
                </a:cxn>
                <a:cxn ang="0">
                  <a:pos x="417" y="405"/>
                </a:cxn>
                <a:cxn ang="0">
                  <a:pos x="373" y="335"/>
                </a:cxn>
                <a:cxn ang="0">
                  <a:pos x="349" y="252"/>
                </a:cxn>
                <a:cxn ang="0">
                  <a:pos x="387" y="176"/>
                </a:cxn>
                <a:cxn ang="0">
                  <a:pos x="387" y="103"/>
                </a:cxn>
                <a:cxn ang="0">
                  <a:pos x="311" y="0"/>
                </a:cxn>
                <a:cxn ang="0">
                  <a:pos x="190" y="41"/>
                </a:cxn>
                <a:cxn ang="0">
                  <a:pos x="113" y="70"/>
                </a:cxn>
                <a:cxn ang="0">
                  <a:pos x="141" y="199"/>
                </a:cxn>
                <a:cxn ang="0">
                  <a:pos x="94" y="268"/>
                </a:cxn>
                <a:cxn ang="0">
                  <a:pos x="74" y="349"/>
                </a:cxn>
                <a:cxn ang="0">
                  <a:pos x="10" y="376"/>
                </a:cxn>
                <a:cxn ang="0">
                  <a:pos x="58" y="440"/>
                </a:cxn>
                <a:cxn ang="0">
                  <a:pos x="0" y="482"/>
                </a:cxn>
              </a:cxnLst>
              <a:rect l="0" t="0" r="r" b="b"/>
              <a:pathLst>
                <a:path w="562" h="876">
                  <a:moveTo>
                    <a:pt x="0" y="482"/>
                  </a:moveTo>
                  <a:lnTo>
                    <a:pt x="34" y="518"/>
                  </a:lnTo>
                  <a:lnTo>
                    <a:pt x="78" y="586"/>
                  </a:lnTo>
                  <a:lnTo>
                    <a:pt x="137" y="613"/>
                  </a:lnTo>
                  <a:lnTo>
                    <a:pt x="214" y="613"/>
                  </a:lnTo>
                  <a:lnTo>
                    <a:pt x="252" y="644"/>
                  </a:lnTo>
                  <a:lnTo>
                    <a:pt x="214" y="715"/>
                  </a:lnTo>
                  <a:lnTo>
                    <a:pt x="204" y="803"/>
                  </a:lnTo>
                  <a:lnTo>
                    <a:pt x="238" y="876"/>
                  </a:lnTo>
                  <a:lnTo>
                    <a:pt x="303" y="829"/>
                  </a:lnTo>
                  <a:lnTo>
                    <a:pt x="364" y="780"/>
                  </a:lnTo>
                  <a:lnTo>
                    <a:pt x="422" y="719"/>
                  </a:lnTo>
                  <a:lnTo>
                    <a:pt x="445" y="641"/>
                  </a:lnTo>
                  <a:lnTo>
                    <a:pt x="498" y="706"/>
                  </a:lnTo>
                  <a:lnTo>
                    <a:pt x="562" y="682"/>
                  </a:lnTo>
                  <a:lnTo>
                    <a:pt x="525" y="602"/>
                  </a:lnTo>
                  <a:lnTo>
                    <a:pt x="501" y="519"/>
                  </a:lnTo>
                  <a:lnTo>
                    <a:pt x="484" y="456"/>
                  </a:lnTo>
                  <a:lnTo>
                    <a:pt x="417" y="405"/>
                  </a:lnTo>
                  <a:lnTo>
                    <a:pt x="373" y="335"/>
                  </a:lnTo>
                  <a:lnTo>
                    <a:pt x="349" y="252"/>
                  </a:lnTo>
                  <a:lnTo>
                    <a:pt x="387" y="176"/>
                  </a:lnTo>
                  <a:lnTo>
                    <a:pt x="387" y="103"/>
                  </a:lnTo>
                  <a:lnTo>
                    <a:pt x="311" y="0"/>
                  </a:lnTo>
                  <a:lnTo>
                    <a:pt x="190" y="41"/>
                  </a:lnTo>
                  <a:lnTo>
                    <a:pt x="113" y="70"/>
                  </a:lnTo>
                  <a:lnTo>
                    <a:pt x="141" y="199"/>
                  </a:lnTo>
                  <a:lnTo>
                    <a:pt x="94" y="268"/>
                  </a:lnTo>
                  <a:lnTo>
                    <a:pt x="74" y="349"/>
                  </a:lnTo>
                  <a:lnTo>
                    <a:pt x="10" y="376"/>
                  </a:lnTo>
                  <a:lnTo>
                    <a:pt x="58" y="440"/>
                  </a:lnTo>
                  <a:lnTo>
                    <a:pt x="0" y="482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08" name="Freeform 360"/>
            <p:cNvSpPr>
              <a:spLocks/>
            </p:cNvSpPr>
            <p:nvPr/>
          </p:nvSpPr>
          <p:spPr bwMode="auto">
            <a:xfrm>
              <a:off x="3662" y="1566"/>
              <a:ext cx="287" cy="204"/>
            </a:xfrm>
            <a:custGeom>
              <a:avLst/>
              <a:gdLst/>
              <a:ahLst/>
              <a:cxnLst>
                <a:cxn ang="0">
                  <a:pos x="1149" y="617"/>
                </a:cxn>
                <a:cxn ang="0">
                  <a:pos x="1064" y="664"/>
                </a:cxn>
                <a:cxn ang="0">
                  <a:pos x="988" y="684"/>
                </a:cxn>
                <a:cxn ang="0">
                  <a:pos x="915" y="724"/>
                </a:cxn>
                <a:cxn ang="0">
                  <a:pos x="855" y="776"/>
                </a:cxn>
                <a:cxn ang="0">
                  <a:pos x="779" y="814"/>
                </a:cxn>
                <a:cxn ang="0">
                  <a:pos x="725" y="733"/>
                </a:cxn>
                <a:cxn ang="0">
                  <a:pos x="658" y="688"/>
                </a:cxn>
                <a:cxn ang="0">
                  <a:pos x="594" y="705"/>
                </a:cxn>
                <a:cxn ang="0">
                  <a:pos x="515" y="720"/>
                </a:cxn>
                <a:cxn ang="0">
                  <a:pos x="432" y="721"/>
                </a:cxn>
                <a:cxn ang="0">
                  <a:pos x="356" y="746"/>
                </a:cxn>
                <a:cxn ang="0">
                  <a:pos x="283" y="783"/>
                </a:cxn>
                <a:cxn ang="0">
                  <a:pos x="210" y="746"/>
                </a:cxn>
                <a:cxn ang="0">
                  <a:pos x="132" y="753"/>
                </a:cxn>
                <a:cxn ang="0">
                  <a:pos x="5" y="783"/>
                </a:cxn>
                <a:cxn ang="0">
                  <a:pos x="5" y="716"/>
                </a:cxn>
                <a:cxn ang="0">
                  <a:pos x="0" y="640"/>
                </a:cxn>
                <a:cxn ang="0">
                  <a:pos x="15" y="568"/>
                </a:cxn>
                <a:cxn ang="0">
                  <a:pos x="69" y="506"/>
                </a:cxn>
                <a:cxn ang="0">
                  <a:pos x="98" y="427"/>
                </a:cxn>
                <a:cxn ang="0">
                  <a:pos x="102" y="345"/>
                </a:cxn>
                <a:cxn ang="0">
                  <a:pos x="48" y="289"/>
                </a:cxn>
                <a:cxn ang="0">
                  <a:pos x="35" y="214"/>
                </a:cxn>
                <a:cxn ang="0">
                  <a:pos x="132" y="169"/>
                </a:cxn>
                <a:cxn ang="0">
                  <a:pos x="214" y="164"/>
                </a:cxn>
                <a:cxn ang="0">
                  <a:pos x="278" y="194"/>
                </a:cxn>
                <a:cxn ang="0">
                  <a:pos x="344" y="145"/>
                </a:cxn>
                <a:cxn ang="0">
                  <a:pos x="354" y="67"/>
                </a:cxn>
                <a:cxn ang="0">
                  <a:pos x="400" y="0"/>
                </a:cxn>
                <a:cxn ang="0">
                  <a:pos x="492" y="10"/>
                </a:cxn>
                <a:cxn ang="0">
                  <a:pos x="574" y="15"/>
                </a:cxn>
                <a:cxn ang="0">
                  <a:pos x="656" y="20"/>
                </a:cxn>
                <a:cxn ang="0">
                  <a:pos x="734" y="35"/>
                </a:cxn>
                <a:cxn ang="0">
                  <a:pos x="746" y="88"/>
                </a:cxn>
                <a:cxn ang="0">
                  <a:pos x="749" y="169"/>
                </a:cxn>
                <a:cxn ang="0">
                  <a:pos x="803" y="229"/>
                </a:cxn>
                <a:cxn ang="0">
                  <a:pos x="876" y="265"/>
                </a:cxn>
                <a:cxn ang="0">
                  <a:pos x="948" y="225"/>
                </a:cxn>
                <a:cxn ang="0">
                  <a:pos x="1017" y="187"/>
                </a:cxn>
                <a:cxn ang="0">
                  <a:pos x="1034" y="218"/>
                </a:cxn>
                <a:cxn ang="0">
                  <a:pos x="968" y="310"/>
                </a:cxn>
                <a:cxn ang="0">
                  <a:pos x="968" y="394"/>
                </a:cxn>
                <a:cxn ang="0">
                  <a:pos x="1034" y="431"/>
                </a:cxn>
                <a:cxn ang="0">
                  <a:pos x="1113" y="414"/>
                </a:cxn>
                <a:cxn ang="0">
                  <a:pos x="1073" y="478"/>
                </a:cxn>
                <a:cxn ang="0">
                  <a:pos x="1104" y="551"/>
                </a:cxn>
                <a:cxn ang="0">
                  <a:pos x="1149" y="617"/>
                </a:cxn>
              </a:cxnLst>
              <a:rect l="0" t="0" r="r" b="b"/>
              <a:pathLst>
                <a:path w="1149" h="814">
                  <a:moveTo>
                    <a:pt x="1149" y="617"/>
                  </a:moveTo>
                  <a:lnTo>
                    <a:pt x="1064" y="664"/>
                  </a:lnTo>
                  <a:lnTo>
                    <a:pt x="988" y="684"/>
                  </a:lnTo>
                  <a:lnTo>
                    <a:pt x="915" y="724"/>
                  </a:lnTo>
                  <a:lnTo>
                    <a:pt x="855" y="776"/>
                  </a:lnTo>
                  <a:lnTo>
                    <a:pt x="779" y="814"/>
                  </a:lnTo>
                  <a:lnTo>
                    <a:pt x="725" y="733"/>
                  </a:lnTo>
                  <a:lnTo>
                    <a:pt x="658" y="688"/>
                  </a:lnTo>
                  <a:lnTo>
                    <a:pt x="594" y="705"/>
                  </a:lnTo>
                  <a:lnTo>
                    <a:pt x="515" y="720"/>
                  </a:lnTo>
                  <a:lnTo>
                    <a:pt x="432" y="721"/>
                  </a:lnTo>
                  <a:lnTo>
                    <a:pt x="356" y="746"/>
                  </a:lnTo>
                  <a:lnTo>
                    <a:pt x="283" y="783"/>
                  </a:lnTo>
                  <a:lnTo>
                    <a:pt x="210" y="746"/>
                  </a:lnTo>
                  <a:lnTo>
                    <a:pt x="132" y="753"/>
                  </a:lnTo>
                  <a:lnTo>
                    <a:pt x="5" y="783"/>
                  </a:lnTo>
                  <a:lnTo>
                    <a:pt x="5" y="716"/>
                  </a:lnTo>
                  <a:lnTo>
                    <a:pt x="0" y="640"/>
                  </a:lnTo>
                  <a:lnTo>
                    <a:pt x="15" y="568"/>
                  </a:lnTo>
                  <a:lnTo>
                    <a:pt x="69" y="506"/>
                  </a:lnTo>
                  <a:lnTo>
                    <a:pt x="98" y="427"/>
                  </a:lnTo>
                  <a:lnTo>
                    <a:pt x="102" y="345"/>
                  </a:lnTo>
                  <a:lnTo>
                    <a:pt x="48" y="289"/>
                  </a:lnTo>
                  <a:lnTo>
                    <a:pt x="35" y="214"/>
                  </a:lnTo>
                  <a:lnTo>
                    <a:pt x="132" y="169"/>
                  </a:lnTo>
                  <a:lnTo>
                    <a:pt x="214" y="164"/>
                  </a:lnTo>
                  <a:lnTo>
                    <a:pt x="278" y="194"/>
                  </a:lnTo>
                  <a:lnTo>
                    <a:pt x="344" y="145"/>
                  </a:lnTo>
                  <a:lnTo>
                    <a:pt x="354" y="67"/>
                  </a:lnTo>
                  <a:lnTo>
                    <a:pt x="400" y="0"/>
                  </a:lnTo>
                  <a:lnTo>
                    <a:pt x="492" y="10"/>
                  </a:lnTo>
                  <a:lnTo>
                    <a:pt x="574" y="15"/>
                  </a:lnTo>
                  <a:lnTo>
                    <a:pt x="656" y="20"/>
                  </a:lnTo>
                  <a:lnTo>
                    <a:pt x="734" y="35"/>
                  </a:lnTo>
                  <a:lnTo>
                    <a:pt x="746" y="88"/>
                  </a:lnTo>
                  <a:lnTo>
                    <a:pt x="749" y="169"/>
                  </a:lnTo>
                  <a:lnTo>
                    <a:pt x="803" y="229"/>
                  </a:lnTo>
                  <a:lnTo>
                    <a:pt x="876" y="265"/>
                  </a:lnTo>
                  <a:lnTo>
                    <a:pt x="948" y="225"/>
                  </a:lnTo>
                  <a:lnTo>
                    <a:pt x="1017" y="187"/>
                  </a:lnTo>
                  <a:lnTo>
                    <a:pt x="1034" y="218"/>
                  </a:lnTo>
                  <a:lnTo>
                    <a:pt x="968" y="310"/>
                  </a:lnTo>
                  <a:lnTo>
                    <a:pt x="968" y="394"/>
                  </a:lnTo>
                  <a:lnTo>
                    <a:pt x="1034" y="431"/>
                  </a:lnTo>
                  <a:lnTo>
                    <a:pt x="1113" y="414"/>
                  </a:lnTo>
                  <a:lnTo>
                    <a:pt x="1073" y="478"/>
                  </a:lnTo>
                  <a:lnTo>
                    <a:pt x="1104" y="551"/>
                  </a:lnTo>
                  <a:lnTo>
                    <a:pt x="1149" y="617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09" name="Freeform 361"/>
            <p:cNvSpPr>
              <a:spLocks/>
            </p:cNvSpPr>
            <p:nvPr/>
          </p:nvSpPr>
          <p:spPr bwMode="auto">
            <a:xfrm>
              <a:off x="3662" y="1566"/>
              <a:ext cx="287" cy="204"/>
            </a:xfrm>
            <a:custGeom>
              <a:avLst/>
              <a:gdLst/>
              <a:ahLst/>
              <a:cxnLst>
                <a:cxn ang="0">
                  <a:pos x="1149" y="617"/>
                </a:cxn>
                <a:cxn ang="0">
                  <a:pos x="1064" y="664"/>
                </a:cxn>
                <a:cxn ang="0">
                  <a:pos x="988" y="684"/>
                </a:cxn>
                <a:cxn ang="0">
                  <a:pos x="915" y="724"/>
                </a:cxn>
                <a:cxn ang="0">
                  <a:pos x="855" y="776"/>
                </a:cxn>
                <a:cxn ang="0">
                  <a:pos x="779" y="814"/>
                </a:cxn>
                <a:cxn ang="0">
                  <a:pos x="725" y="733"/>
                </a:cxn>
                <a:cxn ang="0">
                  <a:pos x="658" y="688"/>
                </a:cxn>
                <a:cxn ang="0">
                  <a:pos x="594" y="705"/>
                </a:cxn>
                <a:cxn ang="0">
                  <a:pos x="515" y="720"/>
                </a:cxn>
                <a:cxn ang="0">
                  <a:pos x="432" y="721"/>
                </a:cxn>
                <a:cxn ang="0">
                  <a:pos x="356" y="746"/>
                </a:cxn>
                <a:cxn ang="0">
                  <a:pos x="283" y="783"/>
                </a:cxn>
                <a:cxn ang="0">
                  <a:pos x="210" y="746"/>
                </a:cxn>
                <a:cxn ang="0">
                  <a:pos x="132" y="753"/>
                </a:cxn>
                <a:cxn ang="0">
                  <a:pos x="5" y="783"/>
                </a:cxn>
                <a:cxn ang="0">
                  <a:pos x="5" y="716"/>
                </a:cxn>
                <a:cxn ang="0">
                  <a:pos x="0" y="640"/>
                </a:cxn>
                <a:cxn ang="0">
                  <a:pos x="15" y="568"/>
                </a:cxn>
                <a:cxn ang="0">
                  <a:pos x="69" y="506"/>
                </a:cxn>
                <a:cxn ang="0">
                  <a:pos x="98" y="427"/>
                </a:cxn>
                <a:cxn ang="0">
                  <a:pos x="102" y="345"/>
                </a:cxn>
                <a:cxn ang="0">
                  <a:pos x="48" y="289"/>
                </a:cxn>
                <a:cxn ang="0">
                  <a:pos x="35" y="214"/>
                </a:cxn>
                <a:cxn ang="0">
                  <a:pos x="132" y="169"/>
                </a:cxn>
                <a:cxn ang="0">
                  <a:pos x="214" y="164"/>
                </a:cxn>
                <a:cxn ang="0">
                  <a:pos x="278" y="194"/>
                </a:cxn>
                <a:cxn ang="0">
                  <a:pos x="344" y="145"/>
                </a:cxn>
                <a:cxn ang="0">
                  <a:pos x="354" y="67"/>
                </a:cxn>
                <a:cxn ang="0">
                  <a:pos x="400" y="0"/>
                </a:cxn>
                <a:cxn ang="0">
                  <a:pos x="492" y="10"/>
                </a:cxn>
                <a:cxn ang="0">
                  <a:pos x="574" y="15"/>
                </a:cxn>
                <a:cxn ang="0">
                  <a:pos x="656" y="20"/>
                </a:cxn>
                <a:cxn ang="0">
                  <a:pos x="734" y="35"/>
                </a:cxn>
                <a:cxn ang="0">
                  <a:pos x="746" y="88"/>
                </a:cxn>
                <a:cxn ang="0">
                  <a:pos x="749" y="169"/>
                </a:cxn>
                <a:cxn ang="0">
                  <a:pos x="803" y="229"/>
                </a:cxn>
                <a:cxn ang="0">
                  <a:pos x="876" y="265"/>
                </a:cxn>
                <a:cxn ang="0">
                  <a:pos x="948" y="225"/>
                </a:cxn>
                <a:cxn ang="0">
                  <a:pos x="1017" y="187"/>
                </a:cxn>
                <a:cxn ang="0">
                  <a:pos x="1034" y="218"/>
                </a:cxn>
                <a:cxn ang="0">
                  <a:pos x="968" y="310"/>
                </a:cxn>
                <a:cxn ang="0">
                  <a:pos x="968" y="394"/>
                </a:cxn>
                <a:cxn ang="0">
                  <a:pos x="1034" y="431"/>
                </a:cxn>
                <a:cxn ang="0">
                  <a:pos x="1113" y="414"/>
                </a:cxn>
                <a:cxn ang="0">
                  <a:pos x="1073" y="478"/>
                </a:cxn>
                <a:cxn ang="0">
                  <a:pos x="1104" y="551"/>
                </a:cxn>
                <a:cxn ang="0">
                  <a:pos x="1149" y="617"/>
                </a:cxn>
              </a:cxnLst>
              <a:rect l="0" t="0" r="r" b="b"/>
              <a:pathLst>
                <a:path w="1149" h="814">
                  <a:moveTo>
                    <a:pt x="1149" y="617"/>
                  </a:moveTo>
                  <a:lnTo>
                    <a:pt x="1064" y="664"/>
                  </a:lnTo>
                  <a:lnTo>
                    <a:pt x="988" y="684"/>
                  </a:lnTo>
                  <a:lnTo>
                    <a:pt x="915" y="724"/>
                  </a:lnTo>
                  <a:lnTo>
                    <a:pt x="855" y="776"/>
                  </a:lnTo>
                  <a:lnTo>
                    <a:pt x="779" y="814"/>
                  </a:lnTo>
                  <a:lnTo>
                    <a:pt x="725" y="733"/>
                  </a:lnTo>
                  <a:lnTo>
                    <a:pt x="658" y="688"/>
                  </a:lnTo>
                  <a:lnTo>
                    <a:pt x="594" y="705"/>
                  </a:lnTo>
                  <a:lnTo>
                    <a:pt x="515" y="720"/>
                  </a:lnTo>
                  <a:lnTo>
                    <a:pt x="432" y="721"/>
                  </a:lnTo>
                  <a:lnTo>
                    <a:pt x="356" y="746"/>
                  </a:lnTo>
                  <a:lnTo>
                    <a:pt x="283" y="783"/>
                  </a:lnTo>
                  <a:lnTo>
                    <a:pt x="210" y="746"/>
                  </a:lnTo>
                  <a:lnTo>
                    <a:pt x="132" y="753"/>
                  </a:lnTo>
                  <a:lnTo>
                    <a:pt x="5" y="783"/>
                  </a:lnTo>
                  <a:lnTo>
                    <a:pt x="5" y="716"/>
                  </a:lnTo>
                  <a:lnTo>
                    <a:pt x="0" y="640"/>
                  </a:lnTo>
                  <a:lnTo>
                    <a:pt x="15" y="568"/>
                  </a:lnTo>
                  <a:lnTo>
                    <a:pt x="69" y="506"/>
                  </a:lnTo>
                  <a:lnTo>
                    <a:pt x="98" y="427"/>
                  </a:lnTo>
                  <a:lnTo>
                    <a:pt x="102" y="345"/>
                  </a:lnTo>
                  <a:lnTo>
                    <a:pt x="48" y="289"/>
                  </a:lnTo>
                  <a:lnTo>
                    <a:pt x="35" y="214"/>
                  </a:lnTo>
                  <a:lnTo>
                    <a:pt x="132" y="169"/>
                  </a:lnTo>
                  <a:lnTo>
                    <a:pt x="214" y="164"/>
                  </a:lnTo>
                  <a:lnTo>
                    <a:pt x="278" y="194"/>
                  </a:lnTo>
                  <a:lnTo>
                    <a:pt x="344" y="145"/>
                  </a:lnTo>
                  <a:lnTo>
                    <a:pt x="354" y="67"/>
                  </a:lnTo>
                  <a:lnTo>
                    <a:pt x="400" y="0"/>
                  </a:lnTo>
                  <a:lnTo>
                    <a:pt x="492" y="10"/>
                  </a:lnTo>
                  <a:lnTo>
                    <a:pt x="574" y="15"/>
                  </a:lnTo>
                  <a:lnTo>
                    <a:pt x="656" y="20"/>
                  </a:lnTo>
                  <a:lnTo>
                    <a:pt x="734" y="35"/>
                  </a:lnTo>
                  <a:lnTo>
                    <a:pt x="746" y="88"/>
                  </a:lnTo>
                  <a:lnTo>
                    <a:pt x="749" y="169"/>
                  </a:lnTo>
                  <a:lnTo>
                    <a:pt x="803" y="229"/>
                  </a:lnTo>
                  <a:lnTo>
                    <a:pt x="876" y="265"/>
                  </a:lnTo>
                  <a:lnTo>
                    <a:pt x="948" y="225"/>
                  </a:lnTo>
                  <a:lnTo>
                    <a:pt x="1017" y="187"/>
                  </a:lnTo>
                  <a:lnTo>
                    <a:pt x="1034" y="218"/>
                  </a:lnTo>
                  <a:lnTo>
                    <a:pt x="968" y="310"/>
                  </a:lnTo>
                  <a:lnTo>
                    <a:pt x="968" y="394"/>
                  </a:lnTo>
                  <a:lnTo>
                    <a:pt x="1034" y="431"/>
                  </a:lnTo>
                  <a:lnTo>
                    <a:pt x="1113" y="414"/>
                  </a:lnTo>
                  <a:lnTo>
                    <a:pt x="1073" y="478"/>
                  </a:lnTo>
                  <a:lnTo>
                    <a:pt x="1104" y="551"/>
                  </a:lnTo>
                  <a:lnTo>
                    <a:pt x="1149" y="617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10" name="Freeform 362"/>
            <p:cNvSpPr>
              <a:spLocks/>
            </p:cNvSpPr>
            <p:nvPr/>
          </p:nvSpPr>
          <p:spPr bwMode="auto">
            <a:xfrm>
              <a:off x="3165" y="1616"/>
              <a:ext cx="160" cy="223"/>
            </a:xfrm>
            <a:custGeom>
              <a:avLst/>
              <a:gdLst/>
              <a:ahLst/>
              <a:cxnLst>
                <a:cxn ang="0">
                  <a:pos x="279" y="890"/>
                </a:cxn>
                <a:cxn ang="0">
                  <a:pos x="242" y="810"/>
                </a:cxn>
                <a:cxn ang="0">
                  <a:pos x="218" y="727"/>
                </a:cxn>
                <a:cxn ang="0">
                  <a:pos x="201" y="664"/>
                </a:cxn>
                <a:cxn ang="0">
                  <a:pos x="134" y="613"/>
                </a:cxn>
                <a:cxn ang="0">
                  <a:pos x="90" y="543"/>
                </a:cxn>
                <a:cxn ang="0">
                  <a:pos x="66" y="460"/>
                </a:cxn>
                <a:cxn ang="0">
                  <a:pos x="104" y="384"/>
                </a:cxn>
                <a:cxn ang="0">
                  <a:pos x="104" y="311"/>
                </a:cxn>
                <a:cxn ang="0">
                  <a:pos x="28" y="208"/>
                </a:cxn>
                <a:cxn ang="0">
                  <a:pos x="0" y="129"/>
                </a:cxn>
                <a:cxn ang="0">
                  <a:pos x="37" y="63"/>
                </a:cxn>
                <a:cxn ang="0">
                  <a:pos x="122" y="0"/>
                </a:cxn>
                <a:cxn ang="0">
                  <a:pos x="210" y="0"/>
                </a:cxn>
                <a:cxn ang="0">
                  <a:pos x="239" y="83"/>
                </a:cxn>
                <a:cxn ang="0">
                  <a:pos x="290" y="114"/>
                </a:cxn>
                <a:cxn ang="0">
                  <a:pos x="371" y="101"/>
                </a:cxn>
                <a:cxn ang="0">
                  <a:pos x="449" y="77"/>
                </a:cxn>
                <a:cxn ang="0">
                  <a:pos x="521" y="118"/>
                </a:cxn>
                <a:cxn ang="0">
                  <a:pos x="590" y="160"/>
                </a:cxn>
                <a:cxn ang="0">
                  <a:pos x="596" y="246"/>
                </a:cxn>
                <a:cxn ang="0">
                  <a:pos x="586" y="329"/>
                </a:cxn>
                <a:cxn ang="0">
                  <a:pos x="642" y="395"/>
                </a:cxn>
                <a:cxn ang="0">
                  <a:pos x="537" y="436"/>
                </a:cxn>
                <a:cxn ang="0">
                  <a:pos x="542" y="513"/>
                </a:cxn>
                <a:cxn ang="0">
                  <a:pos x="524" y="597"/>
                </a:cxn>
                <a:cxn ang="0">
                  <a:pos x="492" y="672"/>
                </a:cxn>
                <a:cxn ang="0">
                  <a:pos x="451" y="741"/>
                </a:cxn>
                <a:cxn ang="0">
                  <a:pos x="427" y="819"/>
                </a:cxn>
                <a:cxn ang="0">
                  <a:pos x="356" y="871"/>
                </a:cxn>
                <a:cxn ang="0">
                  <a:pos x="279" y="890"/>
                </a:cxn>
              </a:cxnLst>
              <a:rect l="0" t="0" r="r" b="b"/>
              <a:pathLst>
                <a:path w="642" h="890">
                  <a:moveTo>
                    <a:pt x="279" y="890"/>
                  </a:moveTo>
                  <a:lnTo>
                    <a:pt x="242" y="810"/>
                  </a:lnTo>
                  <a:lnTo>
                    <a:pt x="218" y="727"/>
                  </a:lnTo>
                  <a:lnTo>
                    <a:pt x="201" y="664"/>
                  </a:lnTo>
                  <a:lnTo>
                    <a:pt x="134" y="613"/>
                  </a:lnTo>
                  <a:lnTo>
                    <a:pt x="90" y="543"/>
                  </a:lnTo>
                  <a:lnTo>
                    <a:pt x="66" y="460"/>
                  </a:lnTo>
                  <a:lnTo>
                    <a:pt x="104" y="384"/>
                  </a:lnTo>
                  <a:lnTo>
                    <a:pt x="104" y="311"/>
                  </a:lnTo>
                  <a:lnTo>
                    <a:pt x="28" y="208"/>
                  </a:lnTo>
                  <a:lnTo>
                    <a:pt x="0" y="129"/>
                  </a:lnTo>
                  <a:lnTo>
                    <a:pt x="37" y="63"/>
                  </a:lnTo>
                  <a:lnTo>
                    <a:pt x="122" y="0"/>
                  </a:lnTo>
                  <a:lnTo>
                    <a:pt x="210" y="0"/>
                  </a:lnTo>
                  <a:lnTo>
                    <a:pt x="239" y="83"/>
                  </a:lnTo>
                  <a:lnTo>
                    <a:pt x="290" y="114"/>
                  </a:lnTo>
                  <a:lnTo>
                    <a:pt x="371" y="101"/>
                  </a:lnTo>
                  <a:lnTo>
                    <a:pt x="449" y="77"/>
                  </a:lnTo>
                  <a:lnTo>
                    <a:pt x="521" y="118"/>
                  </a:lnTo>
                  <a:lnTo>
                    <a:pt x="590" y="160"/>
                  </a:lnTo>
                  <a:lnTo>
                    <a:pt x="596" y="246"/>
                  </a:lnTo>
                  <a:lnTo>
                    <a:pt x="586" y="329"/>
                  </a:lnTo>
                  <a:lnTo>
                    <a:pt x="642" y="395"/>
                  </a:lnTo>
                  <a:lnTo>
                    <a:pt x="537" y="436"/>
                  </a:lnTo>
                  <a:lnTo>
                    <a:pt x="542" y="513"/>
                  </a:lnTo>
                  <a:lnTo>
                    <a:pt x="524" y="597"/>
                  </a:lnTo>
                  <a:lnTo>
                    <a:pt x="492" y="672"/>
                  </a:lnTo>
                  <a:lnTo>
                    <a:pt x="451" y="741"/>
                  </a:lnTo>
                  <a:lnTo>
                    <a:pt x="427" y="819"/>
                  </a:lnTo>
                  <a:lnTo>
                    <a:pt x="356" y="871"/>
                  </a:lnTo>
                  <a:lnTo>
                    <a:pt x="279" y="89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11" name="Freeform 363"/>
            <p:cNvSpPr>
              <a:spLocks/>
            </p:cNvSpPr>
            <p:nvPr/>
          </p:nvSpPr>
          <p:spPr bwMode="auto">
            <a:xfrm>
              <a:off x="3165" y="1616"/>
              <a:ext cx="160" cy="223"/>
            </a:xfrm>
            <a:custGeom>
              <a:avLst/>
              <a:gdLst/>
              <a:ahLst/>
              <a:cxnLst>
                <a:cxn ang="0">
                  <a:pos x="279" y="890"/>
                </a:cxn>
                <a:cxn ang="0">
                  <a:pos x="242" y="810"/>
                </a:cxn>
                <a:cxn ang="0">
                  <a:pos x="218" y="727"/>
                </a:cxn>
                <a:cxn ang="0">
                  <a:pos x="201" y="664"/>
                </a:cxn>
                <a:cxn ang="0">
                  <a:pos x="134" y="613"/>
                </a:cxn>
                <a:cxn ang="0">
                  <a:pos x="90" y="543"/>
                </a:cxn>
                <a:cxn ang="0">
                  <a:pos x="66" y="460"/>
                </a:cxn>
                <a:cxn ang="0">
                  <a:pos x="104" y="384"/>
                </a:cxn>
                <a:cxn ang="0">
                  <a:pos x="104" y="311"/>
                </a:cxn>
                <a:cxn ang="0">
                  <a:pos x="28" y="208"/>
                </a:cxn>
                <a:cxn ang="0">
                  <a:pos x="0" y="129"/>
                </a:cxn>
                <a:cxn ang="0">
                  <a:pos x="37" y="63"/>
                </a:cxn>
                <a:cxn ang="0">
                  <a:pos x="122" y="0"/>
                </a:cxn>
                <a:cxn ang="0">
                  <a:pos x="210" y="0"/>
                </a:cxn>
                <a:cxn ang="0">
                  <a:pos x="239" y="83"/>
                </a:cxn>
                <a:cxn ang="0">
                  <a:pos x="290" y="114"/>
                </a:cxn>
                <a:cxn ang="0">
                  <a:pos x="371" y="101"/>
                </a:cxn>
                <a:cxn ang="0">
                  <a:pos x="449" y="77"/>
                </a:cxn>
                <a:cxn ang="0">
                  <a:pos x="521" y="118"/>
                </a:cxn>
                <a:cxn ang="0">
                  <a:pos x="590" y="160"/>
                </a:cxn>
                <a:cxn ang="0">
                  <a:pos x="596" y="246"/>
                </a:cxn>
                <a:cxn ang="0">
                  <a:pos x="586" y="329"/>
                </a:cxn>
                <a:cxn ang="0">
                  <a:pos x="642" y="395"/>
                </a:cxn>
                <a:cxn ang="0">
                  <a:pos x="537" y="436"/>
                </a:cxn>
                <a:cxn ang="0">
                  <a:pos x="542" y="513"/>
                </a:cxn>
                <a:cxn ang="0">
                  <a:pos x="524" y="597"/>
                </a:cxn>
                <a:cxn ang="0">
                  <a:pos x="492" y="672"/>
                </a:cxn>
                <a:cxn ang="0">
                  <a:pos x="451" y="741"/>
                </a:cxn>
                <a:cxn ang="0">
                  <a:pos x="427" y="819"/>
                </a:cxn>
                <a:cxn ang="0">
                  <a:pos x="356" y="871"/>
                </a:cxn>
                <a:cxn ang="0">
                  <a:pos x="279" y="890"/>
                </a:cxn>
              </a:cxnLst>
              <a:rect l="0" t="0" r="r" b="b"/>
              <a:pathLst>
                <a:path w="642" h="890">
                  <a:moveTo>
                    <a:pt x="279" y="890"/>
                  </a:moveTo>
                  <a:lnTo>
                    <a:pt x="242" y="810"/>
                  </a:lnTo>
                  <a:lnTo>
                    <a:pt x="218" y="727"/>
                  </a:lnTo>
                  <a:lnTo>
                    <a:pt x="201" y="664"/>
                  </a:lnTo>
                  <a:lnTo>
                    <a:pt x="134" y="613"/>
                  </a:lnTo>
                  <a:lnTo>
                    <a:pt x="90" y="543"/>
                  </a:lnTo>
                  <a:lnTo>
                    <a:pt x="66" y="460"/>
                  </a:lnTo>
                  <a:lnTo>
                    <a:pt x="104" y="384"/>
                  </a:lnTo>
                  <a:lnTo>
                    <a:pt x="104" y="311"/>
                  </a:lnTo>
                  <a:lnTo>
                    <a:pt x="28" y="208"/>
                  </a:lnTo>
                  <a:lnTo>
                    <a:pt x="0" y="129"/>
                  </a:lnTo>
                  <a:lnTo>
                    <a:pt x="37" y="63"/>
                  </a:lnTo>
                  <a:lnTo>
                    <a:pt x="122" y="0"/>
                  </a:lnTo>
                  <a:lnTo>
                    <a:pt x="210" y="0"/>
                  </a:lnTo>
                  <a:lnTo>
                    <a:pt x="239" y="83"/>
                  </a:lnTo>
                  <a:lnTo>
                    <a:pt x="290" y="114"/>
                  </a:lnTo>
                  <a:lnTo>
                    <a:pt x="371" y="101"/>
                  </a:lnTo>
                  <a:lnTo>
                    <a:pt x="449" y="77"/>
                  </a:lnTo>
                  <a:lnTo>
                    <a:pt x="521" y="118"/>
                  </a:lnTo>
                  <a:lnTo>
                    <a:pt x="590" y="160"/>
                  </a:lnTo>
                  <a:lnTo>
                    <a:pt x="596" y="246"/>
                  </a:lnTo>
                  <a:lnTo>
                    <a:pt x="586" y="329"/>
                  </a:lnTo>
                  <a:lnTo>
                    <a:pt x="642" y="395"/>
                  </a:lnTo>
                  <a:lnTo>
                    <a:pt x="537" y="436"/>
                  </a:lnTo>
                  <a:lnTo>
                    <a:pt x="542" y="513"/>
                  </a:lnTo>
                  <a:lnTo>
                    <a:pt x="524" y="597"/>
                  </a:lnTo>
                  <a:lnTo>
                    <a:pt x="492" y="672"/>
                  </a:lnTo>
                  <a:lnTo>
                    <a:pt x="451" y="741"/>
                  </a:lnTo>
                  <a:lnTo>
                    <a:pt x="427" y="819"/>
                  </a:lnTo>
                  <a:lnTo>
                    <a:pt x="356" y="871"/>
                  </a:lnTo>
                  <a:lnTo>
                    <a:pt x="279" y="890"/>
                  </a:lnTo>
                </a:path>
              </a:pathLst>
            </a:custGeom>
            <a:solidFill>
              <a:srgbClr val="99CCFF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12" name="Freeform 364"/>
            <p:cNvSpPr>
              <a:spLocks/>
            </p:cNvSpPr>
            <p:nvPr/>
          </p:nvSpPr>
          <p:spPr bwMode="auto">
            <a:xfrm>
              <a:off x="3829" y="1692"/>
              <a:ext cx="227" cy="195"/>
            </a:xfrm>
            <a:custGeom>
              <a:avLst/>
              <a:gdLst/>
              <a:ahLst/>
              <a:cxnLst>
                <a:cxn ang="0">
                  <a:pos x="482" y="114"/>
                </a:cxn>
                <a:cxn ang="0">
                  <a:pos x="397" y="161"/>
                </a:cxn>
                <a:cxn ang="0">
                  <a:pos x="321" y="181"/>
                </a:cxn>
                <a:cxn ang="0">
                  <a:pos x="248" y="221"/>
                </a:cxn>
                <a:cxn ang="0">
                  <a:pos x="188" y="273"/>
                </a:cxn>
                <a:cxn ang="0">
                  <a:pos x="112" y="311"/>
                </a:cxn>
                <a:cxn ang="0">
                  <a:pos x="140" y="399"/>
                </a:cxn>
                <a:cxn ang="0">
                  <a:pos x="72" y="450"/>
                </a:cxn>
                <a:cxn ang="0">
                  <a:pos x="0" y="489"/>
                </a:cxn>
                <a:cxn ang="0">
                  <a:pos x="28" y="541"/>
                </a:cxn>
                <a:cxn ang="0">
                  <a:pos x="103" y="573"/>
                </a:cxn>
                <a:cxn ang="0">
                  <a:pos x="169" y="612"/>
                </a:cxn>
                <a:cxn ang="0">
                  <a:pos x="215" y="681"/>
                </a:cxn>
                <a:cxn ang="0">
                  <a:pos x="272" y="657"/>
                </a:cxn>
                <a:cxn ang="0">
                  <a:pos x="336" y="685"/>
                </a:cxn>
                <a:cxn ang="0">
                  <a:pos x="369" y="722"/>
                </a:cxn>
                <a:cxn ang="0">
                  <a:pos x="441" y="707"/>
                </a:cxn>
                <a:cxn ang="0">
                  <a:pos x="506" y="751"/>
                </a:cxn>
                <a:cxn ang="0">
                  <a:pos x="578" y="723"/>
                </a:cxn>
                <a:cxn ang="0">
                  <a:pos x="617" y="769"/>
                </a:cxn>
                <a:cxn ang="0">
                  <a:pos x="689" y="779"/>
                </a:cxn>
                <a:cxn ang="0">
                  <a:pos x="724" y="714"/>
                </a:cxn>
                <a:cxn ang="0">
                  <a:pos x="714" y="638"/>
                </a:cxn>
                <a:cxn ang="0">
                  <a:pos x="817" y="596"/>
                </a:cxn>
                <a:cxn ang="0">
                  <a:pos x="909" y="499"/>
                </a:cxn>
                <a:cxn ang="0">
                  <a:pos x="897" y="419"/>
                </a:cxn>
                <a:cxn ang="0">
                  <a:pos x="869" y="342"/>
                </a:cxn>
                <a:cxn ang="0">
                  <a:pos x="809" y="306"/>
                </a:cxn>
                <a:cxn ang="0">
                  <a:pos x="776" y="226"/>
                </a:cxn>
                <a:cxn ang="0">
                  <a:pos x="738" y="150"/>
                </a:cxn>
                <a:cxn ang="0">
                  <a:pos x="675" y="0"/>
                </a:cxn>
                <a:cxn ang="0">
                  <a:pos x="548" y="72"/>
                </a:cxn>
                <a:cxn ang="0">
                  <a:pos x="482" y="114"/>
                </a:cxn>
              </a:cxnLst>
              <a:rect l="0" t="0" r="r" b="b"/>
              <a:pathLst>
                <a:path w="909" h="779">
                  <a:moveTo>
                    <a:pt x="482" y="114"/>
                  </a:moveTo>
                  <a:lnTo>
                    <a:pt x="397" y="161"/>
                  </a:lnTo>
                  <a:lnTo>
                    <a:pt x="321" y="181"/>
                  </a:lnTo>
                  <a:lnTo>
                    <a:pt x="248" y="221"/>
                  </a:lnTo>
                  <a:lnTo>
                    <a:pt x="188" y="273"/>
                  </a:lnTo>
                  <a:lnTo>
                    <a:pt x="112" y="311"/>
                  </a:lnTo>
                  <a:lnTo>
                    <a:pt x="140" y="399"/>
                  </a:lnTo>
                  <a:lnTo>
                    <a:pt x="72" y="450"/>
                  </a:lnTo>
                  <a:lnTo>
                    <a:pt x="0" y="489"/>
                  </a:lnTo>
                  <a:lnTo>
                    <a:pt x="28" y="541"/>
                  </a:lnTo>
                  <a:lnTo>
                    <a:pt x="103" y="573"/>
                  </a:lnTo>
                  <a:lnTo>
                    <a:pt x="169" y="612"/>
                  </a:lnTo>
                  <a:lnTo>
                    <a:pt x="215" y="681"/>
                  </a:lnTo>
                  <a:lnTo>
                    <a:pt x="272" y="657"/>
                  </a:lnTo>
                  <a:lnTo>
                    <a:pt x="336" y="685"/>
                  </a:lnTo>
                  <a:lnTo>
                    <a:pt x="369" y="722"/>
                  </a:lnTo>
                  <a:lnTo>
                    <a:pt x="441" y="707"/>
                  </a:lnTo>
                  <a:lnTo>
                    <a:pt x="506" y="751"/>
                  </a:lnTo>
                  <a:lnTo>
                    <a:pt x="578" y="723"/>
                  </a:lnTo>
                  <a:lnTo>
                    <a:pt x="617" y="769"/>
                  </a:lnTo>
                  <a:lnTo>
                    <a:pt x="689" y="779"/>
                  </a:lnTo>
                  <a:lnTo>
                    <a:pt x="724" y="714"/>
                  </a:lnTo>
                  <a:lnTo>
                    <a:pt x="714" y="638"/>
                  </a:lnTo>
                  <a:lnTo>
                    <a:pt x="817" y="596"/>
                  </a:lnTo>
                  <a:lnTo>
                    <a:pt x="909" y="499"/>
                  </a:lnTo>
                  <a:lnTo>
                    <a:pt x="897" y="419"/>
                  </a:lnTo>
                  <a:lnTo>
                    <a:pt x="869" y="342"/>
                  </a:lnTo>
                  <a:lnTo>
                    <a:pt x="809" y="306"/>
                  </a:lnTo>
                  <a:lnTo>
                    <a:pt x="776" y="226"/>
                  </a:lnTo>
                  <a:lnTo>
                    <a:pt x="738" y="150"/>
                  </a:lnTo>
                  <a:lnTo>
                    <a:pt x="675" y="0"/>
                  </a:lnTo>
                  <a:lnTo>
                    <a:pt x="548" y="72"/>
                  </a:lnTo>
                  <a:lnTo>
                    <a:pt x="482" y="114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13" name="Freeform 365"/>
            <p:cNvSpPr>
              <a:spLocks/>
            </p:cNvSpPr>
            <p:nvPr/>
          </p:nvSpPr>
          <p:spPr bwMode="auto">
            <a:xfrm>
              <a:off x="3660" y="1738"/>
              <a:ext cx="261" cy="212"/>
            </a:xfrm>
            <a:custGeom>
              <a:avLst/>
              <a:gdLst/>
              <a:ahLst/>
              <a:cxnLst>
                <a:cxn ang="0">
                  <a:pos x="964" y="772"/>
                </a:cxn>
                <a:cxn ang="0">
                  <a:pos x="845" y="795"/>
                </a:cxn>
                <a:cxn ang="0">
                  <a:pos x="779" y="848"/>
                </a:cxn>
                <a:cxn ang="0">
                  <a:pos x="773" y="770"/>
                </a:cxn>
                <a:cxn ang="0">
                  <a:pos x="743" y="690"/>
                </a:cxn>
                <a:cxn ang="0">
                  <a:pos x="690" y="710"/>
                </a:cxn>
                <a:cxn ang="0">
                  <a:pos x="627" y="681"/>
                </a:cxn>
                <a:cxn ang="0">
                  <a:pos x="562" y="678"/>
                </a:cxn>
                <a:cxn ang="0">
                  <a:pos x="489" y="699"/>
                </a:cxn>
                <a:cxn ang="0">
                  <a:pos x="447" y="625"/>
                </a:cxn>
                <a:cxn ang="0">
                  <a:pos x="399" y="556"/>
                </a:cxn>
                <a:cxn ang="0">
                  <a:pos x="353" y="485"/>
                </a:cxn>
                <a:cxn ang="0">
                  <a:pos x="296" y="429"/>
                </a:cxn>
                <a:cxn ang="0">
                  <a:pos x="250" y="494"/>
                </a:cxn>
                <a:cxn ang="0">
                  <a:pos x="194" y="514"/>
                </a:cxn>
                <a:cxn ang="0">
                  <a:pos x="150" y="505"/>
                </a:cxn>
                <a:cxn ang="0">
                  <a:pos x="69" y="416"/>
                </a:cxn>
                <a:cxn ang="0">
                  <a:pos x="34" y="341"/>
                </a:cxn>
                <a:cxn ang="0">
                  <a:pos x="59" y="272"/>
                </a:cxn>
                <a:cxn ang="0">
                  <a:pos x="0" y="211"/>
                </a:cxn>
                <a:cxn ang="0">
                  <a:pos x="14" y="95"/>
                </a:cxn>
                <a:cxn ang="0">
                  <a:pos x="141" y="65"/>
                </a:cxn>
                <a:cxn ang="0">
                  <a:pos x="219" y="58"/>
                </a:cxn>
                <a:cxn ang="0">
                  <a:pos x="292" y="95"/>
                </a:cxn>
                <a:cxn ang="0">
                  <a:pos x="365" y="58"/>
                </a:cxn>
                <a:cxn ang="0">
                  <a:pos x="441" y="33"/>
                </a:cxn>
                <a:cxn ang="0">
                  <a:pos x="524" y="32"/>
                </a:cxn>
                <a:cxn ang="0">
                  <a:pos x="603" y="17"/>
                </a:cxn>
                <a:cxn ang="0">
                  <a:pos x="667" y="0"/>
                </a:cxn>
                <a:cxn ang="0">
                  <a:pos x="734" y="45"/>
                </a:cxn>
                <a:cxn ang="0">
                  <a:pos x="788" y="126"/>
                </a:cxn>
                <a:cxn ang="0">
                  <a:pos x="816" y="214"/>
                </a:cxn>
                <a:cxn ang="0">
                  <a:pos x="748" y="265"/>
                </a:cxn>
                <a:cxn ang="0">
                  <a:pos x="676" y="304"/>
                </a:cxn>
                <a:cxn ang="0">
                  <a:pos x="704" y="356"/>
                </a:cxn>
                <a:cxn ang="0">
                  <a:pos x="779" y="388"/>
                </a:cxn>
                <a:cxn ang="0">
                  <a:pos x="845" y="427"/>
                </a:cxn>
                <a:cxn ang="0">
                  <a:pos x="891" y="496"/>
                </a:cxn>
                <a:cxn ang="0">
                  <a:pos x="948" y="472"/>
                </a:cxn>
                <a:cxn ang="0">
                  <a:pos x="1012" y="500"/>
                </a:cxn>
                <a:cxn ang="0">
                  <a:pos x="1045" y="537"/>
                </a:cxn>
                <a:cxn ang="0">
                  <a:pos x="982" y="626"/>
                </a:cxn>
                <a:cxn ang="0">
                  <a:pos x="1001" y="703"/>
                </a:cxn>
                <a:cxn ang="0">
                  <a:pos x="964" y="772"/>
                </a:cxn>
              </a:cxnLst>
              <a:rect l="0" t="0" r="r" b="b"/>
              <a:pathLst>
                <a:path w="1045" h="848">
                  <a:moveTo>
                    <a:pt x="964" y="772"/>
                  </a:moveTo>
                  <a:lnTo>
                    <a:pt x="845" y="795"/>
                  </a:lnTo>
                  <a:lnTo>
                    <a:pt x="779" y="848"/>
                  </a:lnTo>
                  <a:lnTo>
                    <a:pt x="773" y="770"/>
                  </a:lnTo>
                  <a:lnTo>
                    <a:pt x="743" y="690"/>
                  </a:lnTo>
                  <a:lnTo>
                    <a:pt x="690" y="710"/>
                  </a:lnTo>
                  <a:lnTo>
                    <a:pt x="627" y="681"/>
                  </a:lnTo>
                  <a:lnTo>
                    <a:pt x="562" y="678"/>
                  </a:lnTo>
                  <a:lnTo>
                    <a:pt x="489" y="699"/>
                  </a:lnTo>
                  <a:lnTo>
                    <a:pt x="447" y="625"/>
                  </a:lnTo>
                  <a:lnTo>
                    <a:pt x="399" y="556"/>
                  </a:lnTo>
                  <a:lnTo>
                    <a:pt x="353" y="485"/>
                  </a:lnTo>
                  <a:lnTo>
                    <a:pt x="296" y="429"/>
                  </a:lnTo>
                  <a:lnTo>
                    <a:pt x="250" y="494"/>
                  </a:lnTo>
                  <a:lnTo>
                    <a:pt x="194" y="514"/>
                  </a:lnTo>
                  <a:lnTo>
                    <a:pt x="150" y="505"/>
                  </a:lnTo>
                  <a:lnTo>
                    <a:pt x="69" y="416"/>
                  </a:lnTo>
                  <a:lnTo>
                    <a:pt x="34" y="341"/>
                  </a:lnTo>
                  <a:lnTo>
                    <a:pt x="59" y="272"/>
                  </a:lnTo>
                  <a:lnTo>
                    <a:pt x="0" y="211"/>
                  </a:lnTo>
                  <a:lnTo>
                    <a:pt x="14" y="95"/>
                  </a:lnTo>
                  <a:lnTo>
                    <a:pt x="141" y="65"/>
                  </a:lnTo>
                  <a:lnTo>
                    <a:pt x="219" y="58"/>
                  </a:lnTo>
                  <a:lnTo>
                    <a:pt x="292" y="95"/>
                  </a:lnTo>
                  <a:lnTo>
                    <a:pt x="365" y="58"/>
                  </a:lnTo>
                  <a:lnTo>
                    <a:pt x="441" y="33"/>
                  </a:lnTo>
                  <a:lnTo>
                    <a:pt x="524" y="32"/>
                  </a:lnTo>
                  <a:lnTo>
                    <a:pt x="603" y="17"/>
                  </a:lnTo>
                  <a:lnTo>
                    <a:pt x="667" y="0"/>
                  </a:lnTo>
                  <a:lnTo>
                    <a:pt x="734" y="45"/>
                  </a:lnTo>
                  <a:lnTo>
                    <a:pt x="788" y="126"/>
                  </a:lnTo>
                  <a:lnTo>
                    <a:pt x="816" y="214"/>
                  </a:lnTo>
                  <a:lnTo>
                    <a:pt x="748" y="265"/>
                  </a:lnTo>
                  <a:lnTo>
                    <a:pt x="676" y="304"/>
                  </a:lnTo>
                  <a:lnTo>
                    <a:pt x="704" y="356"/>
                  </a:lnTo>
                  <a:lnTo>
                    <a:pt x="779" y="388"/>
                  </a:lnTo>
                  <a:lnTo>
                    <a:pt x="845" y="427"/>
                  </a:lnTo>
                  <a:lnTo>
                    <a:pt x="891" y="496"/>
                  </a:lnTo>
                  <a:lnTo>
                    <a:pt x="948" y="472"/>
                  </a:lnTo>
                  <a:lnTo>
                    <a:pt x="1012" y="500"/>
                  </a:lnTo>
                  <a:lnTo>
                    <a:pt x="1045" y="537"/>
                  </a:lnTo>
                  <a:lnTo>
                    <a:pt x="982" y="626"/>
                  </a:lnTo>
                  <a:lnTo>
                    <a:pt x="1001" y="703"/>
                  </a:lnTo>
                  <a:lnTo>
                    <a:pt x="964" y="772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14" name="Freeform 366"/>
            <p:cNvSpPr>
              <a:spLocks/>
            </p:cNvSpPr>
            <p:nvPr/>
          </p:nvSpPr>
          <p:spPr bwMode="auto">
            <a:xfrm>
              <a:off x="3271" y="1715"/>
              <a:ext cx="193" cy="189"/>
            </a:xfrm>
            <a:custGeom>
              <a:avLst/>
              <a:gdLst/>
              <a:ahLst/>
              <a:cxnLst>
                <a:cxn ang="0">
                  <a:pos x="602" y="758"/>
                </a:cxn>
                <a:cxn ang="0">
                  <a:pos x="553" y="689"/>
                </a:cxn>
                <a:cxn ang="0">
                  <a:pos x="497" y="633"/>
                </a:cxn>
                <a:cxn ang="0">
                  <a:pos x="417" y="621"/>
                </a:cxn>
                <a:cxn ang="0">
                  <a:pos x="367" y="575"/>
                </a:cxn>
                <a:cxn ang="0">
                  <a:pos x="296" y="551"/>
                </a:cxn>
                <a:cxn ang="0">
                  <a:pos x="226" y="508"/>
                </a:cxn>
                <a:cxn ang="0">
                  <a:pos x="154" y="549"/>
                </a:cxn>
                <a:cxn ang="0">
                  <a:pos x="101" y="508"/>
                </a:cxn>
                <a:cxn ang="0">
                  <a:pos x="0" y="424"/>
                </a:cxn>
                <a:cxn ang="0">
                  <a:pos x="24" y="346"/>
                </a:cxn>
                <a:cxn ang="0">
                  <a:pos x="65" y="277"/>
                </a:cxn>
                <a:cxn ang="0">
                  <a:pos x="97" y="202"/>
                </a:cxn>
                <a:cxn ang="0">
                  <a:pos x="115" y="118"/>
                </a:cxn>
                <a:cxn ang="0">
                  <a:pos x="110" y="41"/>
                </a:cxn>
                <a:cxn ang="0">
                  <a:pos x="215" y="0"/>
                </a:cxn>
                <a:cxn ang="0">
                  <a:pos x="296" y="69"/>
                </a:cxn>
                <a:cxn ang="0">
                  <a:pos x="372" y="37"/>
                </a:cxn>
                <a:cxn ang="0">
                  <a:pos x="441" y="37"/>
                </a:cxn>
                <a:cxn ang="0">
                  <a:pos x="484" y="113"/>
                </a:cxn>
                <a:cxn ang="0">
                  <a:pos x="529" y="184"/>
                </a:cxn>
                <a:cxn ang="0">
                  <a:pos x="551" y="258"/>
                </a:cxn>
                <a:cxn ang="0">
                  <a:pos x="526" y="327"/>
                </a:cxn>
                <a:cxn ang="0">
                  <a:pos x="509" y="415"/>
                </a:cxn>
                <a:cxn ang="0">
                  <a:pos x="518" y="500"/>
                </a:cxn>
                <a:cxn ang="0">
                  <a:pos x="557" y="549"/>
                </a:cxn>
                <a:cxn ang="0">
                  <a:pos x="634" y="530"/>
                </a:cxn>
                <a:cxn ang="0">
                  <a:pos x="699" y="489"/>
                </a:cxn>
                <a:cxn ang="0">
                  <a:pos x="751" y="500"/>
                </a:cxn>
                <a:cxn ang="0">
                  <a:pos x="771" y="586"/>
                </a:cxn>
                <a:cxn ang="0">
                  <a:pos x="658" y="698"/>
                </a:cxn>
                <a:cxn ang="0">
                  <a:pos x="602" y="758"/>
                </a:cxn>
              </a:cxnLst>
              <a:rect l="0" t="0" r="r" b="b"/>
              <a:pathLst>
                <a:path w="771" h="758">
                  <a:moveTo>
                    <a:pt x="602" y="758"/>
                  </a:moveTo>
                  <a:lnTo>
                    <a:pt x="553" y="689"/>
                  </a:lnTo>
                  <a:lnTo>
                    <a:pt x="497" y="633"/>
                  </a:lnTo>
                  <a:lnTo>
                    <a:pt x="417" y="621"/>
                  </a:lnTo>
                  <a:lnTo>
                    <a:pt x="367" y="575"/>
                  </a:lnTo>
                  <a:lnTo>
                    <a:pt x="296" y="551"/>
                  </a:lnTo>
                  <a:lnTo>
                    <a:pt x="226" y="508"/>
                  </a:lnTo>
                  <a:lnTo>
                    <a:pt x="154" y="549"/>
                  </a:lnTo>
                  <a:lnTo>
                    <a:pt x="101" y="508"/>
                  </a:lnTo>
                  <a:lnTo>
                    <a:pt x="0" y="424"/>
                  </a:lnTo>
                  <a:lnTo>
                    <a:pt x="24" y="346"/>
                  </a:lnTo>
                  <a:lnTo>
                    <a:pt x="65" y="277"/>
                  </a:lnTo>
                  <a:lnTo>
                    <a:pt x="97" y="202"/>
                  </a:lnTo>
                  <a:lnTo>
                    <a:pt x="115" y="118"/>
                  </a:lnTo>
                  <a:lnTo>
                    <a:pt x="110" y="41"/>
                  </a:lnTo>
                  <a:lnTo>
                    <a:pt x="215" y="0"/>
                  </a:lnTo>
                  <a:lnTo>
                    <a:pt x="296" y="69"/>
                  </a:lnTo>
                  <a:lnTo>
                    <a:pt x="372" y="37"/>
                  </a:lnTo>
                  <a:lnTo>
                    <a:pt x="441" y="37"/>
                  </a:lnTo>
                  <a:lnTo>
                    <a:pt x="484" y="113"/>
                  </a:lnTo>
                  <a:lnTo>
                    <a:pt x="529" y="184"/>
                  </a:lnTo>
                  <a:lnTo>
                    <a:pt x="551" y="258"/>
                  </a:lnTo>
                  <a:lnTo>
                    <a:pt x="526" y="327"/>
                  </a:lnTo>
                  <a:lnTo>
                    <a:pt x="509" y="415"/>
                  </a:lnTo>
                  <a:lnTo>
                    <a:pt x="518" y="500"/>
                  </a:lnTo>
                  <a:lnTo>
                    <a:pt x="557" y="549"/>
                  </a:lnTo>
                  <a:lnTo>
                    <a:pt x="634" y="530"/>
                  </a:lnTo>
                  <a:lnTo>
                    <a:pt x="699" y="489"/>
                  </a:lnTo>
                  <a:lnTo>
                    <a:pt x="751" y="500"/>
                  </a:lnTo>
                  <a:lnTo>
                    <a:pt x="771" y="586"/>
                  </a:lnTo>
                  <a:lnTo>
                    <a:pt x="658" y="698"/>
                  </a:lnTo>
                  <a:lnTo>
                    <a:pt x="602" y="758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15" name="Freeform 367"/>
            <p:cNvSpPr>
              <a:spLocks/>
            </p:cNvSpPr>
            <p:nvPr/>
          </p:nvSpPr>
          <p:spPr bwMode="auto">
            <a:xfrm>
              <a:off x="3901" y="1841"/>
              <a:ext cx="339" cy="296"/>
            </a:xfrm>
            <a:custGeom>
              <a:avLst/>
              <a:gdLst/>
              <a:ahLst/>
              <a:cxnLst>
                <a:cxn ang="0">
                  <a:pos x="0" y="361"/>
                </a:cxn>
                <a:cxn ang="0">
                  <a:pos x="21" y="409"/>
                </a:cxn>
                <a:cxn ang="0">
                  <a:pos x="94" y="440"/>
                </a:cxn>
                <a:cxn ang="0">
                  <a:pos x="163" y="470"/>
                </a:cxn>
                <a:cxn ang="0">
                  <a:pos x="239" y="484"/>
                </a:cxn>
                <a:cxn ang="0">
                  <a:pos x="294" y="545"/>
                </a:cxn>
                <a:cxn ang="0">
                  <a:pos x="352" y="570"/>
                </a:cxn>
                <a:cxn ang="0">
                  <a:pos x="412" y="614"/>
                </a:cxn>
                <a:cxn ang="0">
                  <a:pos x="480" y="623"/>
                </a:cxn>
                <a:cxn ang="0">
                  <a:pos x="484" y="695"/>
                </a:cxn>
                <a:cxn ang="0">
                  <a:pos x="474" y="772"/>
                </a:cxn>
                <a:cxn ang="0">
                  <a:pos x="512" y="849"/>
                </a:cxn>
                <a:cxn ang="0">
                  <a:pos x="489" y="918"/>
                </a:cxn>
                <a:cxn ang="0">
                  <a:pos x="538" y="937"/>
                </a:cxn>
                <a:cxn ang="0">
                  <a:pos x="593" y="962"/>
                </a:cxn>
                <a:cxn ang="0">
                  <a:pos x="614" y="1026"/>
                </a:cxn>
                <a:cxn ang="0">
                  <a:pos x="639" y="1105"/>
                </a:cxn>
                <a:cxn ang="0">
                  <a:pos x="609" y="1187"/>
                </a:cxn>
                <a:cxn ang="0">
                  <a:pos x="678" y="1146"/>
                </a:cxn>
                <a:cxn ang="0">
                  <a:pos x="744" y="1101"/>
                </a:cxn>
                <a:cxn ang="0">
                  <a:pos x="793" y="1039"/>
                </a:cxn>
                <a:cxn ang="0">
                  <a:pos x="848" y="1013"/>
                </a:cxn>
                <a:cxn ang="0">
                  <a:pos x="913" y="1054"/>
                </a:cxn>
                <a:cxn ang="0">
                  <a:pos x="989" y="1036"/>
                </a:cxn>
                <a:cxn ang="0">
                  <a:pos x="1029" y="962"/>
                </a:cxn>
                <a:cxn ang="0">
                  <a:pos x="1086" y="916"/>
                </a:cxn>
                <a:cxn ang="0">
                  <a:pos x="1066" y="836"/>
                </a:cxn>
                <a:cxn ang="0">
                  <a:pos x="1067" y="755"/>
                </a:cxn>
                <a:cxn ang="0">
                  <a:pos x="1138" y="743"/>
                </a:cxn>
                <a:cxn ang="0">
                  <a:pos x="1183" y="803"/>
                </a:cxn>
                <a:cxn ang="0">
                  <a:pos x="1252" y="755"/>
                </a:cxn>
                <a:cxn ang="0">
                  <a:pos x="1304" y="704"/>
                </a:cxn>
                <a:cxn ang="0">
                  <a:pos x="1359" y="646"/>
                </a:cxn>
                <a:cxn ang="0">
                  <a:pos x="1321" y="570"/>
                </a:cxn>
                <a:cxn ang="0">
                  <a:pos x="1291" y="488"/>
                </a:cxn>
                <a:cxn ang="0">
                  <a:pos x="1282" y="401"/>
                </a:cxn>
                <a:cxn ang="0">
                  <a:pos x="1261" y="288"/>
                </a:cxn>
                <a:cxn ang="0">
                  <a:pos x="1207" y="349"/>
                </a:cxn>
                <a:cxn ang="0">
                  <a:pos x="1138" y="398"/>
                </a:cxn>
                <a:cxn ang="0">
                  <a:pos x="1066" y="433"/>
                </a:cxn>
                <a:cxn ang="0">
                  <a:pos x="998" y="480"/>
                </a:cxn>
                <a:cxn ang="0">
                  <a:pos x="941" y="440"/>
                </a:cxn>
                <a:cxn ang="0">
                  <a:pos x="883" y="384"/>
                </a:cxn>
                <a:cxn ang="0">
                  <a:pos x="873" y="296"/>
                </a:cxn>
                <a:cxn ang="0">
                  <a:pos x="911" y="222"/>
                </a:cxn>
                <a:cxn ang="0">
                  <a:pos x="848" y="199"/>
                </a:cxn>
                <a:cxn ang="0">
                  <a:pos x="784" y="159"/>
                </a:cxn>
                <a:cxn ang="0">
                  <a:pos x="711" y="151"/>
                </a:cxn>
                <a:cxn ang="0">
                  <a:pos x="633" y="139"/>
                </a:cxn>
                <a:cxn ang="0">
                  <a:pos x="577" y="76"/>
                </a:cxn>
                <a:cxn ang="0">
                  <a:pos x="529" y="0"/>
                </a:cxn>
                <a:cxn ang="0">
                  <a:pos x="426" y="42"/>
                </a:cxn>
                <a:cxn ang="0">
                  <a:pos x="436" y="118"/>
                </a:cxn>
                <a:cxn ang="0">
                  <a:pos x="401" y="183"/>
                </a:cxn>
                <a:cxn ang="0">
                  <a:pos x="329" y="173"/>
                </a:cxn>
                <a:cxn ang="0">
                  <a:pos x="290" y="127"/>
                </a:cxn>
                <a:cxn ang="0">
                  <a:pos x="218" y="155"/>
                </a:cxn>
                <a:cxn ang="0">
                  <a:pos x="153" y="111"/>
                </a:cxn>
                <a:cxn ang="0">
                  <a:pos x="81" y="126"/>
                </a:cxn>
                <a:cxn ang="0">
                  <a:pos x="18" y="215"/>
                </a:cxn>
                <a:cxn ang="0">
                  <a:pos x="37" y="292"/>
                </a:cxn>
                <a:cxn ang="0">
                  <a:pos x="0" y="361"/>
                </a:cxn>
              </a:cxnLst>
              <a:rect l="0" t="0" r="r" b="b"/>
              <a:pathLst>
                <a:path w="1359" h="1187">
                  <a:moveTo>
                    <a:pt x="0" y="361"/>
                  </a:moveTo>
                  <a:lnTo>
                    <a:pt x="21" y="409"/>
                  </a:lnTo>
                  <a:lnTo>
                    <a:pt x="94" y="440"/>
                  </a:lnTo>
                  <a:lnTo>
                    <a:pt x="163" y="470"/>
                  </a:lnTo>
                  <a:lnTo>
                    <a:pt x="239" y="484"/>
                  </a:lnTo>
                  <a:lnTo>
                    <a:pt x="294" y="545"/>
                  </a:lnTo>
                  <a:lnTo>
                    <a:pt x="352" y="570"/>
                  </a:lnTo>
                  <a:lnTo>
                    <a:pt x="412" y="614"/>
                  </a:lnTo>
                  <a:lnTo>
                    <a:pt x="480" y="623"/>
                  </a:lnTo>
                  <a:lnTo>
                    <a:pt x="484" y="695"/>
                  </a:lnTo>
                  <a:lnTo>
                    <a:pt x="474" y="772"/>
                  </a:lnTo>
                  <a:lnTo>
                    <a:pt x="512" y="849"/>
                  </a:lnTo>
                  <a:lnTo>
                    <a:pt x="489" y="918"/>
                  </a:lnTo>
                  <a:lnTo>
                    <a:pt x="538" y="937"/>
                  </a:lnTo>
                  <a:lnTo>
                    <a:pt x="593" y="962"/>
                  </a:lnTo>
                  <a:lnTo>
                    <a:pt x="614" y="1026"/>
                  </a:lnTo>
                  <a:lnTo>
                    <a:pt x="639" y="1105"/>
                  </a:lnTo>
                  <a:lnTo>
                    <a:pt x="609" y="1187"/>
                  </a:lnTo>
                  <a:lnTo>
                    <a:pt x="678" y="1146"/>
                  </a:lnTo>
                  <a:lnTo>
                    <a:pt x="744" y="1101"/>
                  </a:lnTo>
                  <a:lnTo>
                    <a:pt x="793" y="1039"/>
                  </a:lnTo>
                  <a:lnTo>
                    <a:pt x="848" y="1013"/>
                  </a:lnTo>
                  <a:lnTo>
                    <a:pt x="913" y="1054"/>
                  </a:lnTo>
                  <a:lnTo>
                    <a:pt x="989" y="1036"/>
                  </a:lnTo>
                  <a:lnTo>
                    <a:pt x="1029" y="962"/>
                  </a:lnTo>
                  <a:lnTo>
                    <a:pt x="1086" y="916"/>
                  </a:lnTo>
                  <a:lnTo>
                    <a:pt x="1066" y="836"/>
                  </a:lnTo>
                  <a:lnTo>
                    <a:pt x="1067" y="755"/>
                  </a:lnTo>
                  <a:lnTo>
                    <a:pt x="1138" y="743"/>
                  </a:lnTo>
                  <a:lnTo>
                    <a:pt x="1183" y="803"/>
                  </a:lnTo>
                  <a:lnTo>
                    <a:pt x="1252" y="755"/>
                  </a:lnTo>
                  <a:lnTo>
                    <a:pt x="1304" y="704"/>
                  </a:lnTo>
                  <a:lnTo>
                    <a:pt x="1359" y="646"/>
                  </a:lnTo>
                  <a:lnTo>
                    <a:pt x="1321" y="570"/>
                  </a:lnTo>
                  <a:lnTo>
                    <a:pt x="1291" y="488"/>
                  </a:lnTo>
                  <a:lnTo>
                    <a:pt x="1282" y="401"/>
                  </a:lnTo>
                  <a:lnTo>
                    <a:pt x="1261" y="288"/>
                  </a:lnTo>
                  <a:lnTo>
                    <a:pt x="1207" y="349"/>
                  </a:lnTo>
                  <a:lnTo>
                    <a:pt x="1138" y="398"/>
                  </a:lnTo>
                  <a:lnTo>
                    <a:pt x="1066" y="433"/>
                  </a:lnTo>
                  <a:lnTo>
                    <a:pt x="998" y="480"/>
                  </a:lnTo>
                  <a:lnTo>
                    <a:pt x="941" y="440"/>
                  </a:lnTo>
                  <a:lnTo>
                    <a:pt x="883" y="384"/>
                  </a:lnTo>
                  <a:lnTo>
                    <a:pt x="873" y="296"/>
                  </a:lnTo>
                  <a:lnTo>
                    <a:pt x="911" y="222"/>
                  </a:lnTo>
                  <a:lnTo>
                    <a:pt x="848" y="199"/>
                  </a:lnTo>
                  <a:lnTo>
                    <a:pt x="784" y="159"/>
                  </a:lnTo>
                  <a:lnTo>
                    <a:pt x="711" y="151"/>
                  </a:lnTo>
                  <a:lnTo>
                    <a:pt x="633" y="139"/>
                  </a:lnTo>
                  <a:lnTo>
                    <a:pt x="577" y="76"/>
                  </a:lnTo>
                  <a:lnTo>
                    <a:pt x="529" y="0"/>
                  </a:lnTo>
                  <a:lnTo>
                    <a:pt x="426" y="42"/>
                  </a:lnTo>
                  <a:lnTo>
                    <a:pt x="436" y="118"/>
                  </a:lnTo>
                  <a:lnTo>
                    <a:pt x="401" y="183"/>
                  </a:lnTo>
                  <a:lnTo>
                    <a:pt x="329" y="173"/>
                  </a:lnTo>
                  <a:lnTo>
                    <a:pt x="290" y="127"/>
                  </a:lnTo>
                  <a:lnTo>
                    <a:pt x="218" y="155"/>
                  </a:lnTo>
                  <a:lnTo>
                    <a:pt x="153" y="111"/>
                  </a:lnTo>
                  <a:lnTo>
                    <a:pt x="81" y="126"/>
                  </a:lnTo>
                  <a:lnTo>
                    <a:pt x="18" y="215"/>
                  </a:lnTo>
                  <a:lnTo>
                    <a:pt x="37" y="292"/>
                  </a:lnTo>
                  <a:lnTo>
                    <a:pt x="0" y="361"/>
                  </a:lnTo>
                </a:path>
              </a:pathLst>
            </a:custGeom>
            <a:solidFill>
              <a:schemeClr val="bg1"/>
            </a:solidFill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16" name="Freeform 368"/>
            <p:cNvSpPr>
              <a:spLocks/>
            </p:cNvSpPr>
            <p:nvPr/>
          </p:nvSpPr>
          <p:spPr bwMode="auto">
            <a:xfrm>
              <a:off x="3333" y="1861"/>
              <a:ext cx="263" cy="165"/>
            </a:xfrm>
            <a:custGeom>
              <a:avLst/>
              <a:gdLst/>
              <a:ahLst/>
              <a:cxnLst>
                <a:cxn ang="0">
                  <a:pos x="356" y="172"/>
                </a:cxn>
                <a:cxn ang="0">
                  <a:pos x="412" y="112"/>
                </a:cxn>
                <a:cxn ang="0">
                  <a:pos x="525" y="0"/>
                </a:cxn>
                <a:cxn ang="0">
                  <a:pos x="613" y="127"/>
                </a:cxn>
                <a:cxn ang="0">
                  <a:pos x="674" y="187"/>
                </a:cxn>
                <a:cxn ang="0">
                  <a:pos x="748" y="205"/>
                </a:cxn>
                <a:cxn ang="0">
                  <a:pos x="825" y="187"/>
                </a:cxn>
                <a:cxn ang="0">
                  <a:pos x="871" y="132"/>
                </a:cxn>
                <a:cxn ang="0">
                  <a:pos x="952" y="140"/>
                </a:cxn>
                <a:cxn ang="0">
                  <a:pos x="970" y="205"/>
                </a:cxn>
                <a:cxn ang="0">
                  <a:pos x="1053" y="218"/>
                </a:cxn>
                <a:cxn ang="0">
                  <a:pos x="1029" y="313"/>
                </a:cxn>
                <a:cxn ang="0">
                  <a:pos x="1029" y="367"/>
                </a:cxn>
                <a:cxn ang="0">
                  <a:pos x="982" y="409"/>
                </a:cxn>
                <a:cxn ang="0">
                  <a:pos x="919" y="450"/>
                </a:cxn>
                <a:cxn ang="0">
                  <a:pos x="796" y="487"/>
                </a:cxn>
                <a:cxn ang="0">
                  <a:pos x="801" y="559"/>
                </a:cxn>
                <a:cxn ang="0">
                  <a:pos x="723" y="578"/>
                </a:cxn>
                <a:cxn ang="0">
                  <a:pos x="659" y="563"/>
                </a:cxn>
                <a:cxn ang="0">
                  <a:pos x="621" y="499"/>
                </a:cxn>
                <a:cxn ang="0">
                  <a:pos x="541" y="482"/>
                </a:cxn>
                <a:cxn ang="0">
                  <a:pos x="482" y="516"/>
                </a:cxn>
                <a:cxn ang="0">
                  <a:pos x="423" y="540"/>
                </a:cxn>
                <a:cxn ang="0">
                  <a:pos x="340" y="534"/>
                </a:cxn>
                <a:cxn ang="0">
                  <a:pos x="302" y="578"/>
                </a:cxn>
                <a:cxn ang="0">
                  <a:pos x="311" y="657"/>
                </a:cxn>
                <a:cxn ang="0">
                  <a:pos x="232" y="655"/>
                </a:cxn>
                <a:cxn ang="0">
                  <a:pos x="111" y="652"/>
                </a:cxn>
                <a:cxn ang="0">
                  <a:pos x="121" y="564"/>
                </a:cxn>
                <a:cxn ang="0">
                  <a:pos x="156" y="512"/>
                </a:cxn>
                <a:cxn ang="0">
                  <a:pos x="135" y="459"/>
                </a:cxn>
                <a:cxn ang="0">
                  <a:pos x="82" y="395"/>
                </a:cxn>
                <a:cxn ang="0">
                  <a:pos x="93" y="318"/>
                </a:cxn>
                <a:cxn ang="0">
                  <a:pos x="0" y="304"/>
                </a:cxn>
                <a:cxn ang="0">
                  <a:pos x="73" y="272"/>
                </a:cxn>
                <a:cxn ang="0">
                  <a:pos x="145" y="232"/>
                </a:cxn>
                <a:cxn ang="0">
                  <a:pos x="218" y="192"/>
                </a:cxn>
                <a:cxn ang="0">
                  <a:pos x="356" y="172"/>
                </a:cxn>
              </a:cxnLst>
              <a:rect l="0" t="0" r="r" b="b"/>
              <a:pathLst>
                <a:path w="1053" h="657">
                  <a:moveTo>
                    <a:pt x="356" y="172"/>
                  </a:moveTo>
                  <a:lnTo>
                    <a:pt x="412" y="112"/>
                  </a:lnTo>
                  <a:lnTo>
                    <a:pt x="525" y="0"/>
                  </a:lnTo>
                  <a:lnTo>
                    <a:pt x="613" y="127"/>
                  </a:lnTo>
                  <a:lnTo>
                    <a:pt x="674" y="187"/>
                  </a:lnTo>
                  <a:lnTo>
                    <a:pt x="748" y="205"/>
                  </a:lnTo>
                  <a:lnTo>
                    <a:pt x="825" y="187"/>
                  </a:lnTo>
                  <a:lnTo>
                    <a:pt x="871" y="132"/>
                  </a:lnTo>
                  <a:lnTo>
                    <a:pt x="952" y="140"/>
                  </a:lnTo>
                  <a:lnTo>
                    <a:pt x="970" y="205"/>
                  </a:lnTo>
                  <a:lnTo>
                    <a:pt x="1053" y="218"/>
                  </a:lnTo>
                  <a:lnTo>
                    <a:pt x="1029" y="313"/>
                  </a:lnTo>
                  <a:lnTo>
                    <a:pt x="1029" y="367"/>
                  </a:lnTo>
                  <a:lnTo>
                    <a:pt x="982" y="409"/>
                  </a:lnTo>
                  <a:lnTo>
                    <a:pt x="919" y="450"/>
                  </a:lnTo>
                  <a:lnTo>
                    <a:pt x="796" y="487"/>
                  </a:lnTo>
                  <a:lnTo>
                    <a:pt x="801" y="559"/>
                  </a:lnTo>
                  <a:lnTo>
                    <a:pt x="723" y="578"/>
                  </a:lnTo>
                  <a:lnTo>
                    <a:pt x="659" y="563"/>
                  </a:lnTo>
                  <a:lnTo>
                    <a:pt x="621" y="499"/>
                  </a:lnTo>
                  <a:lnTo>
                    <a:pt x="541" y="482"/>
                  </a:lnTo>
                  <a:lnTo>
                    <a:pt x="482" y="516"/>
                  </a:lnTo>
                  <a:lnTo>
                    <a:pt x="423" y="540"/>
                  </a:lnTo>
                  <a:lnTo>
                    <a:pt x="340" y="534"/>
                  </a:lnTo>
                  <a:lnTo>
                    <a:pt x="302" y="578"/>
                  </a:lnTo>
                  <a:lnTo>
                    <a:pt x="311" y="657"/>
                  </a:lnTo>
                  <a:lnTo>
                    <a:pt x="232" y="655"/>
                  </a:lnTo>
                  <a:lnTo>
                    <a:pt x="111" y="652"/>
                  </a:lnTo>
                  <a:lnTo>
                    <a:pt x="121" y="564"/>
                  </a:lnTo>
                  <a:lnTo>
                    <a:pt x="156" y="512"/>
                  </a:lnTo>
                  <a:lnTo>
                    <a:pt x="135" y="459"/>
                  </a:lnTo>
                  <a:lnTo>
                    <a:pt x="82" y="395"/>
                  </a:lnTo>
                  <a:lnTo>
                    <a:pt x="93" y="318"/>
                  </a:lnTo>
                  <a:lnTo>
                    <a:pt x="0" y="304"/>
                  </a:lnTo>
                  <a:lnTo>
                    <a:pt x="73" y="272"/>
                  </a:lnTo>
                  <a:lnTo>
                    <a:pt x="145" y="232"/>
                  </a:lnTo>
                  <a:lnTo>
                    <a:pt x="218" y="192"/>
                  </a:lnTo>
                  <a:lnTo>
                    <a:pt x="356" y="172"/>
                  </a:lnTo>
                </a:path>
              </a:pathLst>
            </a:custGeom>
            <a:noFill/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17" name="Freeform 369"/>
            <p:cNvSpPr>
              <a:spLocks/>
            </p:cNvSpPr>
            <p:nvPr/>
          </p:nvSpPr>
          <p:spPr bwMode="auto">
            <a:xfrm>
              <a:off x="3563" y="1842"/>
              <a:ext cx="294" cy="205"/>
            </a:xfrm>
            <a:custGeom>
              <a:avLst/>
              <a:gdLst/>
              <a:ahLst/>
              <a:cxnLst>
                <a:cxn ang="0">
                  <a:pos x="134" y="296"/>
                </a:cxn>
                <a:cxn ang="0">
                  <a:pos x="110" y="391"/>
                </a:cxn>
                <a:cxn ang="0">
                  <a:pos x="110" y="445"/>
                </a:cxn>
                <a:cxn ang="0">
                  <a:pos x="63" y="487"/>
                </a:cxn>
                <a:cxn ang="0">
                  <a:pos x="0" y="528"/>
                </a:cxn>
                <a:cxn ang="0">
                  <a:pos x="51" y="588"/>
                </a:cxn>
                <a:cxn ang="0">
                  <a:pos x="110" y="617"/>
                </a:cxn>
                <a:cxn ang="0">
                  <a:pos x="124" y="702"/>
                </a:cxn>
                <a:cxn ang="0">
                  <a:pos x="78" y="758"/>
                </a:cxn>
                <a:cxn ang="0">
                  <a:pos x="134" y="781"/>
                </a:cxn>
                <a:cxn ang="0">
                  <a:pos x="214" y="762"/>
                </a:cxn>
                <a:cxn ang="0">
                  <a:pos x="291" y="734"/>
                </a:cxn>
                <a:cxn ang="0">
                  <a:pos x="365" y="734"/>
                </a:cxn>
                <a:cxn ang="0">
                  <a:pos x="447" y="729"/>
                </a:cxn>
                <a:cxn ang="0">
                  <a:pos x="526" y="710"/>
                </a:cxn>
                <a:cxn ang="0">
                  <a:pos x="583" y="658"/>
                </a:cxn>
                <a:cxn ang="0">
                  <a:pos x="662" y="654"/>
                </a:cxn>
                <a:cxn ang="0">
                  <a:pos x="699" y="715"/>
                </a:cxn>
                <a:cxn ang="0">
                  <a:pos x="738" y="820"/>
                </a:cxn>
                <a:cxn ang="0">
                  <a:pos x="805" y="747"/>
                </a:cxn>
                <a:cxn ang="0">
                  <a:pos x="807" y="690"/>
                </a:cxn>
                <a:cxn ang="0">
                  <a:pos x="751" y="646"/>
                </a:cxn>
                <a:cxn ang="0">
                  <a:pos x="807" y="597"/>
                </a:cxn>
                <a:cxn ang="0">
                  <a:pos x="870" y="544"/>
                </a:cxn>
                <a:cxn ang="0">
                  <a:pos x="932" y="565"/>
                </a:cxn>
                <a:cxn ang="0">
                  <a:pos x="991" y="617"/>
                </a:cxn>
                <a:cxn ang="0">
                  <a:pos x="1050" y="617"/>
                </a:cxn>
                <a:cxn ang="0">
                  <a:pos x="1116" y="566"/>
                </a:cxn>
                <a:cxn ang="0">
                  <a:pos x="1176" y="514"/>
                </a:cxn>
                <a:cxn ang="0">
                  <a:pos x="1167" y="432"/>
                </a:cxn>
                <a:cxn ang="0">
                  <a:pos x="1161" y="354"/>
                </a:cxn>
                <a:cxn ang="0">
                  <a:pos x="1131" y="274"/>
                </a:cxn>
                <a:cxn ang="0">
                  <a:pos x="1078" y="294"/>
                </a:cxn>
                <a:cxn ang="0">
                  <a:pos x="1015" y="265"/>
                </a:cxn>
                <a:cxn ang="0">
                  <a:pos x="950" y="262"/>
                </a:cxn>
                <a:cxn ang="0">
                  <a:pos x="877" y="283"/>
                </a:cxn>
                <a:cxn ang="0">
                  <a:pos x="835" y="209"/>
                </a:cxn>
                <a:cxn ang="0">
                  <a:pos x="787" y="140"/>
                </a:cxn>
                <a:cxn ang="0">
                  <a:pos x="741" y="69"/>
                </a:cxn>
                <a:cxn ang="0">
                  <a:pos x="684" y="13"/>
                </a:cxn>
                <a:cxn ang="0">
                  <a:pos x="638" y="78"/>
                </a:cxn>
                <a:cxn ang="0">
                  <a:pos x="582" y="98"/>
                </a:cxn>
                <a:cxn ang="0">
                  <a:pos x="538" y="89"/>
                </a:cxn>
                <a:cxn ang="0">
                  <a:pos x="457" y="0"/>
                </a:cxn>
                <a:cxn ang="0">
                  <a:pos x="373" y="48"/>
                </a:cxn>
                <a:cxn ang="0">
                  <a:pos x="311" y="46"/>
                </a:cxn>
                <a:cxn ang="0">
                  <a:pos x="276" y="48"/>
                </a:cxn>
                <a:cxn ang="0">
                  <a:pos x="267" y="117"/>
                </a:cxn>
                <a:cxn ang="0">
                  <a:pos x="228" y="194"/>
                </a:cxn>
                <a:cxn ang="0">
                  <a:pos x="163" y="229"/>
                </a:cxn>
                <a:cxn ang="0">
                  <a:pos x="134" y="296"/>
                </a:cxn>
              </a:cxnLst>
              <a:rect l="0" t="0" r="r" b="b"/>
              <a:pathLst>
                <a:path w="1176" h="820">
                  <a:moveTo>
                    <a:pt x="134" y="296"/>
                  </a:moveTo>
                  <a:lnTo>
                    <a:pt x="110" y="391"/>
                  </a:lnTo>
                  <a:lnTo>
                    <a:pt x="110" y="445"/>
                  </a:lnTo>
                  <a:lnTo>
                    <a:pt x="63" y="487"/>
                  </a:lnTo>
                  <a:lnTo>
                    <a:pt x="0" y="528"/>
                  </a:lnTo>
                  <a:lnTo>
                    <a:pt x="51" y="588"/>
                  </a:lnTo>
                  <a:lnTo>
                    <a:pt x="110" y="617"/>
                  </a:lnTo>
                  <a:lnTo>
                    <a:pt x="124" y="702"/>
                  </a:lnTo>
                  <a:lnTo>
                    <a:pt x="78" y="758"/>
                  </a:lnTo>
                  <a:lnTo>
                    <a:pt x="134" y="781"/>
                  </a:lnTo>
                  <a:lnTo>
                    <a:pt x="214" y="762"/>
                  </a:lnTo>
                  <a:lnTo>
                    <a:pt x="291" y="734"/>
                  </a:lnTo>
                  <a:lnTo>
                    <a:pt x="365" y="734"/>
                  </a:lnTo>
                  <a:lnTo>
                    <a:pt x="447" y="729"/>
                  </a:lnTo>
                  <a:lnTo>
                    <a:pt x="526" y="710"/>
                  </a:lnTo>
                  <a:lnTo>
                    <a:pt x="583" y="658"/>
                  </a:lnTo>
                  <a:lnTo>
                    <a:pt x="662" y="654"/>
                  </a:lnTo>
                  <a:lnTo>
                    <a:pt x="699" y="715"/>
                  </a:lnTo>
                  <a:lnTo>
                    <a:pt x="738" y="820"/>
                  </a:lnTo>
                  <a:lnTo>
                    <a:pt x="805" y="747"/>
                  </a:lnTo>
                  <a:lnTo>
                    <a:pt x="807" y="690"/>
                  </a:lnTo>
                  <a:lnTo>
                    <a:pt x="751" y="646"/>
                  </a:lnTo>
                  <a:lnTo>
                    <a:pt x="807" y="597"/>
                  </a:lnTo>
                  <a:lnTo>
                    <a:pt x="870" y="544"/>
                  </a:lnTo>
                  <a:lnTo>
                    <a:pt x="932" y="565"/>
                  </a:lnTo>
                  <a:lnTo>
                    <a:pt x="991" y="617"/>
                  </a:lnTo>
                  <a:lnTo>
                    <a:pt x="1050" y="617"/>
                  </a:lnTo>
                  <a:lnTo>
                    <a:pt x="1116" y="566"/>
                  </a:lnTo>
                  <a:lnTo>
                    <a:pt x="1176" y="514"/>
                  </a:lnTo>
                  <a:lnTo>
                    <a:pt x="1167" y="432"/>
                  </a:lnTo>
                  <a:lnTo>
                    <a:pt x="1161" y="354"/>
                  </a:lnTo>
                  <a:lnTo>
                    <a:pt x="1131" y="274"/>
                  </a:lnTo>
                  <a:lnTo>
                    <a:pt x="1078" y="294"/>
                  </a:lnTo>
                  <a:lnTo>
                    <a:pt x="1015" y="265"/>
                  </a:lnTo>
                  <a:lnTo>
                    <a:pt x="950" y="262"/>
                  </a:lnTo>
                  <a:lnTo>
                    <a:pt x="877" y="283"/>
                  </a:lnTo>
                  <a:lnTo>
                    <a:pt x="835" y="209"/>
                  </a:lnTo>
                  <a:lnTo>
                    <a:pt x="787" y="140"/>
                  </a:lnTo>
                  <a:lnTo>
                    <a:pt x="741" y="69"/>
                  </a:lnTo>
                  <a:lnTo>
                    <a:pt x="684" y="13"/>
                  </a:lnTo>
                  <a:lnTo>
                    <a:pt x="638" y="78"/>
                  </a:lnTo>
                  <a:lnTo>
                    <a:pt x="582" y="98"/>
                  </a:lnTo>
                  <a:lnTo>
                    <a:pt x="538" y="89"/>
                  </a:lnTo>
                  <a:lnTo>
                    <a:pt x="457" y="0"/>
                  </a:lnTo>
                  <a:lnTo>
                    <a:pt x="373" y="48"/>
                  </a:lnTo>
                  <a:lnTo>
                    <a:pt x="311" y="46"/>
                  </a:lnTo>
                  <a:lnTo>
                    <a:pt x="276" y="48"/>
                  </a:lnTo>
                  <a:lnTo>
                    <a:pt x="267" y="117"/>
                  </a:lnTo>
                  <a:lnTo>
                    <a:pt x="228" y="194"/>
                  </a:lnTo>
                  <a:lnTo>
                    <a:pt x="163" y="229"/>
                  </a:lnTo>
                  <a:lnTo>
                    <a:pt x="134" y="296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18" name="Freeform 370"/>
            <p:cNvSpPr>
              <a:spLocks/>
            </p:cNvSpPr>
            <p:nvPr/>
          </p:nvSpPr>
          <p:spPr bwMode="auto">
            <a:xfrm>
              <a:off x="3111" y="1821"/>
              <a:ext cx="311" cy="167"/>
            </a:xfrm>
            <a:custGeom>
              <a:avLst/>
              <a:gdLst/>
              <a:ahLst/>
              <a:cxnLst>
                <a:cxn ang="0">
                  <a:pos x="8" y="612"/>
                </a:cxn>
                <a:cxn ang="0">
                  <a:pos x="76" y="587"/>
                </a:cxn>
                <a:cxn ang="0">
                  <a:pos x="129" y="630"/>
                </a:cxn>
                <a:cxn ang="0">
                  <a:pos x="177" y="654"/>
                </a:cxn>
                <a:cxn ang="0">
                  <a:pos x="252" y="669"/>
                </a:cxn>
                <a:cxn ang="0">
                  <a:pos x="273" y="593"/>
                </a:cxn>
                <a:cxn ang="0">
                  <a:pos x="342" y="577"/>
                </a:cxn>
                <a:cxn ang="0">
                  <a:pos x="419" y="598"/>
                </a:cxn>
                <a:cxn ang="0">
                  <a:pos x="492" y="633"/>
                </a:cxn>
                <a:cxn ang="0">
                  <a:pos x="560" y="591"/>
                </a:cxn>
                <a:cxn ang="0">
                  <a:pos x="623" y="544"/>
                </a:cxn>
                <a:cxn ang="0">
                  <a:pos x="705" y="520"/>
                </a:cxn>
                <a:cxn ang="0">
                  <a:pos x="770" y="475"/>
                </a:cxn>
                <a:cxn ang="0">
                  <a:pos x="886" y="466"/>
                </a:cxn>
                <a:cxn ang="0">
                  <a:pos x="959" y="434"/>
                </a:cxn>
                <a:cxn ang="0">
                  <a:pos x="1031" y="394"/>
                </a:cxn>
                <a:cxn ang="0">
                  <a:pos x="1104" y="354"/>
                </a:cxn>
                <a:cxn ang="0">
                  <a:pos x="1242" y="334"/>
                </a:cxn>
                <a:cxn ang="0">
                  <a:pos x="1193" y="265"/>
                </a:cxn>
                <a:cxn ang="0">
                  <a:pos x="1137" y="209"/>
                </a:cxn>
                <a:cxn ang="0">
                  <a:pos x="1057" y="197"/>
                </a:cxn>
                <a:cxn ang="0">
                  <a:pos x="1007" y="151"/>
                </a:cxn>
                <a:cxn ang="0">
                  <a:pos x="936" y="127"/>
                </a:cxn>
                <a:cxn ang="0">
                  <a:pos x="866" y="84"/>
                </a:cxn>
                <a:cxn ang="0">
                  <a:pos x="794" y="125"/>
                </a:cxn>
                <a:cxn ang="0">
                  <a:pos x="741" y="84"/>
                </a:cxn>
                <a:cxn ang="0">
                  <a:pos x="640" y="0"/>
                </a:cxn>
                <a:cxn ang="0">
                  <a:pos x="569" y="52"/>
                </a:cxn>
                <a:cxn ang="0">
                  <a:pos x="492" y="71"/>
                </a:cxn>
                <a:cxn ang="0">
                  <a:pos x="428" y="95"/>
                </a:cxn>
                <a:cxn ang="0">
                  <a:pos x="375" y="30"/>
                </a:cxn>
                <a:cxn ang="0">
                  <a:pos x="352" y="108"/>
                </a:cxn>
                <a:cxn ang="0">
                  <a:pos x="294" y="169"/>
                </a:cxn>
                <a:cxn ang="0">
                  <a:pos x="233" y="218"/>
                </a:cxn>
                <a:cxn ang="0">
                  <a:pos x="168" y="265"/>
                </a:cxn>
                <a:cxn ang="0">
                  <a:pos x="134" y="192"/>
                </a:cxn>
                <a:cxn ang="0">
                  <a:pos x="52" y="262"/>
                </a:cxn>
                <a:cxn ang="0">
                  <a:pos x="0" y="290"/>
                </a:cxn>
                <a:cxn ang="0">
                  <a:pos x="48" y="358"/>
                </a:cxn>
                <a:cxn ang="0">
                  <a:pos x="120" y="401"/>
                </a:cxn>
                <a:cxn ang="0">
                  <a:pos x="76" y="455"/>
                </a:cxn>
                <a:cxn ang="0">
                  <a:pos x="73" y="512"/>
                </a:cxn>
                <a:cxn ang="0">
                  <a:pos x="8" y="612"/>
                </a:cxn>
              </a:cxnLst>
              <a:rect l="0" t="0" r="r" b="b"/>
              <a:pathLst>
                <a:path w="1242" h="669">
                  <a:moveTo>
                    <a:pt x="8" y="612"/>
                  </a:moveTo>
                  <a:lnTo>
                    <a:pt x="76" y="587"/>
                  </a:lnTo>
                  <a:lnTo>
                    <a:pt x="129" y="630"/>
                  </a:lnTo>
                  <a:lnTo>
                    <a:pt x="177" y="654"/>
                  </a:lnTo>
                  <a:lnTo>
                    <a:pt x="252" y="669"/>
                  </a:lnTo>
                  <a:lnTo>
                    <a:pt x="273" y="593"/>
                  </a:lnTo>
                  <a:lnTo>
                    <a:pt x="342" y="577"/>
                  </a:lnTo>
                  <a:lnTo>
                    <a:pt x="419" y="598"/>
                  </a:lnTo>
                  <a:lnTo>
                    <a:pt x="492" y="633"/>
                  </a:lnTo>
                  <a:lnTo>
                    <a:pt x="560" y="591"/>
                  </a:lnTo>
                  <a:lnTo>
                    <a:pt x="623" y="544"/>
                  </a:lnTo>
                  <a:lnTo>
                    <a:pt x="705" y="520"/>
                  </a:lnTo>
                  <a:lnTo>
                    <a:pt x="770" y="475"/>
                  </a:lnTo>
                  <a:lnTo>
                    <a:pt x="886" y="466"/>
                  </a:lnTo>
                  <a:lnTo>
                    <a:pt x="959" y="434"/>
                  </a:lnTo>
                  <a:lnTo>
                    <a:pt x="1031" y="394"/>
                  </a:lnTo>
                  <a:lnTo>
                    <a:pt x="1104" y="354"/>
                  </a:lnTo>
                  <a:lnTo>
                    <a:pt x="1242" y="334"/>
                  </a:lnTo>
                  <a:lnTo>
                    <a:pt x="1193" y="265"/>
                  </a:lnTo>
                  <a:lnTo>
                    <a:pt x="1137" y="209"/>
                  </a:lnTo>
                  <a:lnTo>
                    <a:pt x="1057" y="197"/>
                  </a:lnTo>
                  <a:lnTo>
                    <a:pt x="1007" y="151"/>
                  </a:lnTo>
                  <a:lnTo>
                    <a:pt x="936" y="127"/>
                  </a:lnTo>
                  <a:lnTo>
                    <a:pt x="866" y="84"/>
                  </a:lnTo>
                  <a:lnTo>
                    <a:pt x="794" y="125"/>
                  </a:lnTo>
                  <a:lnTo>
                    <a:pt x="741" y="84"/>
                  </a:lnTo>
                  <a:lnTo>
                    <a:pt x="640" y="0"/>
                  </a:lnTo>
                  <a:lnTo>
                    <a:pt x="569" y="52"/>
                  </a:lnTo>
                  <a:lnTo>
                    <a:pt x="492" y="71"/>
                  </a:lnTo>
                  <a:lnTo>
                    <a:pt x="428" y="95"/>
                  </a:lnTo>
                  <a:lnTo>
                    <a:pt x="375" y="30"/>
                  </a:lnTo>
                  <a:lnTo>
                    <a:pt x="352" y="108"/>
                  </a:lnTo>
                  <a:lnTo>
                    <a:pt x="294" y="169"/>
                  </a:lnTo>
                  <a:lnTo>
                    <a:pt x="233" y="218"/>
                  </a:lnTo>
                  <a:lnTo>
                    <a:pt x="168" y="265"/>
                  </a:lnTo>
                  <a:lnTo>
                    <a:pt x="134" y="192"/>
                  </a:lnTo>
                  <a:lnTo>
                    <a:pt x="52" y="262"/>
                  </a:lnTo>
                  <a:lnTo>
                    <a:pt x="0" y="290"/>
                  </a:lnTo>
                  <a:lnTo>
                    <a:pt x="48" y="358"/>
                  </a:lnTo>
                  <a:lnTo>
                    <a:pt x="120" y="401"/>
                  </a:lnTo>
                  <a:lnTo>
                    <a:pt x="76" y="455"/>
                  </a:lnTo>
                  <a:lnTo>
                    <a:pt x="73" y="512"/>
                  </a:lnTo>
                  <a:lnTo>
                    <a:pt x="8" y="612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19" name="Freeform 371"/>
            <p:cNvSpPr>
              <a:spLocks/>
            </p:cNvSpPr>
            <p:nvPr/>
          </p:nvSpPr>
          <p:spPr bwMode="auto">
            <a:xfrm>
              <a:off x="3317" y="1982"/>
              <a:ext cx="247" cy="190"/>
            </a:xfrm>
            <a:custGeom>
              <a:avLst/>
              <a:gdLst/>
              <a:ahLst/>
              <a:cxnLst>
                <a:cxn ang="0">
                  <a:pos x="163" y="759"/>
                </a:cxn>
                <a:cxn ang="0">
                  <a:pos x="72" y="726"/>
                </a:cxn>
                <a:cxn ang="0">
                  <a:pos x="43" y="654"/>
                </a:cxn>
                <a:cxn ang="0">
                  <a:pos x="56" y="577"/>
                </a:cxn>
                <a:cxn ang="0">
                  <a:pos x="22" y="530"/>
                </a:cxn>
                <a:cxn ang="0">
                  <a:pos x="0" y="450"/>
                </a:cxn>
                <a:cxn ang="0">
                  <a:pos x="47" y="377"/>
                </a:cxn>
                <a:cxn ang="0">
                  <a:pos x="62" y="294"/>
                </a:cxn>
                <a:cxn ang="0">
                  <a:pos x="128" y="239"/>
                </a:cxn>
                <a:cxn ang="0">
                  <a:pos x="173" y="170"/>
                </a:cxn>
                <a:cxn ang="0">
                  <a:pos x="294" y="173"/>
                </a:cxn>
                <a:cxn ang="0">
                  <a:pos x="373" y="175"/>
                </a:cxn>
                <a:cxn ang="0">
                  <a:pos x="364" y="96"/>
                </a:cxn>
                <a:cxn ang="0">
                  <a:pos x="402" y="52"/>
                </a:cxn>
                <a:cxn ang="0">
                  <a:pos x="485" y="58"/>
                </a:cxn>
                <a:cxn ang="0">
                  <a:pos x="544" y="34"/>
                </a:cxn>
                <a:cxn ang="0">
                  <a:pos x="603" y="0"/>
                </a:cxn>
                <a:cxn ang="0">
                  <a:pos x="683" y="17"/>
                </a:cxn>
                <a:cxn ang="0">
                  <a:pos x="721" y="81"/>
                </a:cxn>
                <a:cxn ang="0">
                  <a:pos x="785" y="96"/>
                </a:cxn>
                <a:cxn ang="0">
                  <a:pos x="742" y="142"/>
                </a:cxn>
                <a:cxn ang="0">
                  <a:pos x="790" y="210"/>
                </a:cxn>
                <a:cxn ang="0">
                  <a:pos x="850" y="258"/>
                </a:cxn>
                <a:cxn ang="0">
                  <a:pos x="854" y="346"/>
                </a:cxn>
                <a:cxn ang="0">
                  <a:pos x="873" y="428"/>
                </a:cxn>
                <a:cxn ang="0">
                  <a:pos x="921" y="497"/>
                </a:cxn>
                <a:cxn ang="0">
                  <a:pos x="981" y="554"/>
                </a:cxn>
                <a:cxn ang="0">
                  <a:pos x="986" y="657"/>
                </a:cxn>
                <a:cxn ang="0">
                  <a:pos x="914" y="728"/>
                </a:cxn>
                <a:cxn ang="0">
                  <a:pos x="838" y="758"/>
                </a:cxn>
                <a:cxn ang="0">
                  <a:pos x="790" y="724"/>
                </a:cxn>
                <a:cxn ang="0">
                  <a:pos x="770" y="643"/>
                </a:cxn>
                <a:cxn ang="0">
                  <a:pos x="712" y="622"/>
                </a:cxn>
                <a:cxn ang="0">
                  <a:pos x="651" y="605"/>
                </a:cxn>
                <a:cxn ang="0">
                  <a:pos x="620" y="670"/>
                </a:cxn>
                <a:cxn ang="0">
                  <a:pos x="603" y="739"/>
                </a:cxn>
                <a:cxn ang="0">
                  <a:pos x="543" y="689"/>
                </a:cxn>
                <a:cxn ang="0">
                  <a:pos x="515" y="613"/>
                </a:cxn>
                <a:cxn ang="0">
                  <a:pos x="513" y="569"/>
                </a:cxn>
                <a:cxn ang="0">
                  <a:pos x="442" y="540"/>
                </a:cxn>
                <a:cxn ang="0">
                  <a:pos x="406" y="506"/>
                </a:cxn>
                <a:cxn ang="0">
                  <a:pos x="378" y="582"/>
                </a:cxn>
                <a:cxn ang="0">
                  <a:pos x="373" y="650"/>
                </a:cxn>
                <a:cxn ang="0">
                  <a:pos x="321" y="717"/>
                </a:cxn>
                <a:cxn ang="0">
                  <a:pos x="276" y="668"/>
                </a:cxn>
                <a:cxn ang="0">
                  <a:pos x="197" y="675"/>
                </a:cxn>
                <a:cxn ang="0">
                  <a:pos x="163" y="759"/>
                </a:cxn>
              </a:cxnLst>
              <a:rect l="0" t="0" r="r" b="b"/>
              <a:pathLst>
                <a:path w="986" h="759">
                  <a:moveTo>
                    <a:pt x="163" y="759"/>
                  </a:moveTo>
                  <a:lnTo>
                    <a:pt x="72" y="726"/>
                  </a:lnTo>
                  <a:lnTo>
                    <a:pt x="43" y="654"/>
                  </a:lnTo>
                  <a:lnTo>
                    <a:pt x="56" y="577"/>
                  </a:lnTo>
                  <a:lnTo>
                    <a:pt x="22" y="530"/>
                  </a:lnTo>
                  <a:lnTo>
                    <a:pt x="0" y="450"/>
                  </a:lnTo>
                  <a:lnTo>
                    <a:pt x="47" y="377"/>
                  </a:lnTo>
                  <a:lnTo>
                    <a:pt x="62" y="294"/>
                  </a:lnTo>
                  <a:lnTo>
                    <a:pt x="128" y="239"/>
                  </a:lnTo>
                  <a:lnTo>
                    <a:pt x="173" y="170"/>
                  </a:lnTo>
                  <a:lnTo>
                    <a:pt x="294" y="173"/>
                  </a:lnTo>
                  <a:lnTo>
                    <a:pt x="373" y="175"/>
                  </a:lnTo>
                  <a:lnTo>
                    <a:pt x="364" y="96"/>
                  </a:lnTo>
                  <a:lnTo>
                    <a:pt x="402" y="52"/>
                  </a:lnTo>
                  <a:lnTo>
                    <a:pt x="485" y="58"/>
                  </a:lnTo>
                  <a:lnTo>
                    <a:pt x="544" y="34"/>
                  </a:lnTo>
                  <a:lnTo>
                    <a:pt x="603" y="0"/>
                  </a:lnTo>
                  <a:lnTo>
                    <a:pt x="683" y="17"/>
                  </a:lnTo>
                  <a:lnTo>
                    <a:pt x="721" y="81"/>
                  </a:lnTo>
                  <a:lnTo>
                    <a:pt x="785" y="96"/>
                  </a:lnTo>
                  <a:lnTo>
                    <a:pt x="742" y="142"/>
                  </a:lnTo>
                  <a:lnTo>
                    <a:pt x="790" y="210"/>
                  </a:lnTo>
                  <a:lnTo>
                    <a:pt x="850" y="258"/>
                  </a:lnTo>
                  <a:lnTo>
                    <a:pt x="854" y="346"/>
                  </a:lnTo>
                  <a:lnTo>
                    <a:pt x="873" y="428"/>
                  </a:lnTo>
                  <a:lnTo>
                    <a:pt x="921" y="497"/>
                  </a:lnTo>
                  <a:lnTo>
                    <a:pt x="981" y="554"/>
                  </a:lnTo>
                  <a:lnTo>
                    <a:pt x="986" y="657"/>
                  </a:lnTo>
                  <a:lnTo>
                    <a:pt x="914" y="728"/>
                  </a:lnTo>
                  <a:lnTo>
                    <a:pt x="838" y="758"/>
                  </a:lnTo>
                  <a:lnTo>
                    <a:pt x="790" y="724"/>
                  </a:lnTo>
                  <a:lnTo>
                    <a:pt x="770" y="643"/>
                  </a:lnTo>
                  <a:lnTo>
                    <a:pt x="712" y="622"/>
                  </a:lnTo>
                  <a:lnTo>
                    <a:pt x="651" y="605"/>
                  </a:lnTo>
                  <a:lnTo>
                    <a:pt x="620" y="670"/>
                  </a:lnTo>
                  <a:lnTo>
                    <a:pt x="603" y="739"/>
                  </a:lnTo>
                  <a:lnTo>
                    <a:pt x="543" y="689"/>
                  </a:lnTo>
                  <a:lnTo>
                    <a:pt x="515" y="613"/>
                  </a:lnTo>
                  <a:lnTo>
                    <a:pt x="513" y="569"/>
                  </a:lnTo>
                  <a:lnTo>
                    <a:pt x="442" y="540"/>
                  </a:lnTo>
                  <a:lnTo>
                    <a:pt x="406" y="506"/>
                  </a:lnTo>
                  <a:lnTo>
                    <a:pt x="378" y="582"/>
                  </a:lnTo>
                  <a:lnTo>
                    <a:pt x="373" y="650"/>
                  </a:lnTo>
                  <a:lnTo>
                    <a:pt x="321" y="717"/>
                  </a:lnTo>
                  <a:lnTo>
                    <a:pt x="276" y="668"/>
                  </a:lnTo>
                  <a:lnTo>
                    <a:pt x="197" y="675"/>
                  </a:lnTo>
                  <a:lnTo>
                    <a:pt x="163" y="759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20" name="Freeform 372"/>
            <p:cNvSpPr>
              <a:spLocks/>
            </p:cNvSpPr>
            <p:nvPr/>
          </p:nvSpPr>
          <p:spPr bwMode="auto">
            <a:xfrm>
              <a:off x="3503" y="1974"/>
              <a:ext cx="247" cy="192"/>
            </a:xfrm>
            <a:custGeom>
              <a:avLst/>
              <a:gdLst/>
              <a:ahLst/>
              <a:cxnLst>
                <a:cxn ang="0">
                  <a:pos x="43" y="128"/>
                </a:cxn>
                <a:cxn ang="0">
                  <a:pos x="0" y="174"/>
                </a:cxn>
                <a:cxn ang="0">
                  <a:pos x="48" y="242"/>
                </a:cxn>
                <a:cxn ang="0">
                  <a:pos x="108" y="290"/>
                </a:cxn>
                <a:cxn ang="0">
                  <a:pos x="112" y="378"/>
                </a:cxn>
                <a:cxn ang="0">
                  <a:pos x="131" y="460"/>
                </a:cxn>
                <a:cxn ang="0">
                  <a:pos x="179" y="529"/>
                </a:cxn>
                <a:cxn ang="0">
                  <a:pos x="239" y="586"/>
                </a:cxn>
                <a:cxn ang="0">
                  <a:pos x="239" y="682"/>
                </a:cxn>
                <a:cxn ang="0">
                  <a:pos x="228" y="767"/>
                </a:cxn>
                <a:cxn ang="0">
                  <a:pos x="242" y="754"/>
                </a:cxn>
                <a:cxn ang="0">
                  <a:pos x="312" y="725"/>
                </a:cxn>
                <a:cxn ang="0">
                  <a:pos x="385" y="691"/>
                </a:cxn>
                <a:cxn ang="0">
                  <a:pos x="433" y="631"/>
                </a:cxn>
                <a:cxn ang="0">
                  <a:pos x="506" y="593"/>
                </a:cxn>
                <a:cxn ang="0">
                  <a:pos x="584" y="577"/>
                </a:cxn>
                <a:cxn ang="0">
                  <a:pos x="645" y="624"/>
                </a:cxn>
                <a:cxn ang="0">
                  <a:pos x="724" y="626"/>
                </a:cxn>
                <a:cxn ang="0">
                  <a:pos x="861" y="614"/>
                </a:cxn>
                <a:cxn ang="0">
                  <a:pos x="977" y="499"/>
                </a:cxn>
                <a:cxn ang="0">
                  <a:pos x="942" y="443"/>
                </a:cxn>
                <a:cxn ang="0">
                  <a:pos x="986" y="378"/>
                </a:cxn>
                <a:cxn ang="0">
                  <a:pos x="977" y="292"/>
                </a:cxn>
                <a:cxn ang="0">
                  <a:pos x="938" y="187"/>
                </a:cxn>
                <a:cxn ang="0">
                  <a:pos x="901" y="126"/>
                </a:cxn>
                <a:cxn ang="0">
                  <a:pos x="822" y="130"/>
                </a:cxn>
                <a:cxn ang="0">
                  <a:pos x="765" y="182"/>
                </a:cxn>
                <a:cxn ang="0">
                  <a:pos x="686" y="201"/>
                </a:cxn>
                <a:cxn ang="0">
                  <a:pos x="604" y="206"/>
                </a:cxn>
                <a:cxn ang="0">
                  <a:pos x="530" y="206"/>
                </a:cxn>
                <a:cxn ang="0">
                  <a:pos x="453" y="234"/>
                </a:cxn>
                <a:cxn ang="0">
                  <a:pos x="373" y="253"/>
                </a:cxn>
                <a:cxn ang="0">
                  <a:pos x="317" y="230"/>
                </a:cxn>
                <a:cxn ang="0">
                  <a:pos x="363" y="174"/>
                </a:cxn>
                <a:cxn ang="0">
                  <a:pos x="349" y="89"/>
                </a:cxn>
                <a:cxn ang="0">
                  <a:pos x="290" y="60"/>
                </a:cxn>
                <a:cxn ang="0">
                  <a:pos x="239" y="0"/>
                </a:cxn>
                <a:cxn ang="0">
                  <a:pos x="116" y="37"/>
                </a:cxn>
                <a:cxn ang="0">
                  <a:pos x="121" y="109"/>
                </a:cxn>
                <a:cxn ang="0">
                  <a:pos x="43" y="128"/>
                </a:cxn>
              </a:cxnLst>
              <a:rect l="0" t="0" r="r" b="b"/>
              <a:pathLst>
                <a:path w="986" h="767">
                  <a:moveTo>
                    <a:pt x="43" y="128"/>
                  </a:moveTo>
                  <a:lnTo>
                    <a:pt x="0" y="174"/>
                  </a:lnTo>
                  <a:lnTo>
                    <a:pt x="48" y="242"/>
                  </a:lnTo>
                  <a:lnTo>
                    <a:pt x="108" y="290"/>
                  </a:lnTo>
                  <a:lnTo>
                    <a:pt x="112" y="378"/>
                  </a:lnTo>
                  <a:lnTo>
                    <a:pt x="131" y="460"/>
                  </a:lnTo>
                  <a:lnTo>
                    <a:pt x="179" y="529"/>
                  </a:lnTo>
                  <a:lnTo>
                    <a:pt x="239" y="586"/>
                  </a:lnTo>
                  <a:lnTo>
                    <a:pt x="239" y="682"/>
                  </a:lnTo>
                  <a:lnTo>
                    <a:pt x="228" y="767"/>
                  </a:lnTo>
                  <a:lnTo>
                    <a:pt x="242" y="754"/>
                  </a:lnTo>
                  <a:lnTo>
                    <a:pt x="312" y="725"/>
                  </a:lnTo>
                  <a:lnTo>
                    <a:pt x="385" y="691"/>
                  </a:lnTo>
                  <a:lnTo>
                    <a:pt x="433" y="631"/>
                  </a:lnTo>
                  <a:lnTo>
                    <a:pt x="506" y="593"/>
                  </a:lnTo>
                  <a:lnTo>
                    <a:pt x="584" y="577"/>
                  </a:lnTo>
                  <a:lnTo>
                    <a:pt x="645" y="624"/>
                  </a:lnTo>
                  <a:lnTo>
                    <a:pt x="724" y="626"/>
                  </a:lnTo>
                  <a:lnTo>
                    <a:pt x="861" y="614"/>
                  </a:lnTo>
                  <a:lnTo>
                    <a:pt x="977" y="499"/>
                  </a:lnTo>
                  <a:lnTo>
                    <a:pt x="942" y="443"/>
                  </a:lnTo>
                  <a:lnTo>
                    <a:pt x="986" y="378"/>
                  </a:lnTo>
                  <a:lnTo>
                    <a:pt x="977" y="292"/>
                  </a:lnTo>
                  <a:lnTo>
                    <a:pt x="938" y="187"/>
                  </a:lnTo>
                  <a:lnTo>
                    <a:pt x="901" y="126"/>
                  </a:lnTo>
                  <a:lnTo>
                    <a:pt x="822" y="130"/>
                  </a:lnTo>
                  <a:lnTo>
                    <a:pt x="765" y="182"/>
                  </a:lnTo>
                  <a:lnTo>
                    <a:pt x="686" y="201"/>
                  </a:lnTo>
                  <a:lnTo>
                    <a:pt x="604" y="206"/>
                  </a:lnTo>
                  <a:lnTo>
                    <a:pt x="530" y="206"/>
                  </a:lnTo>
                  <a:lnTo>
                    <a:pt x="453" y="234"/>
                  </a:lnTo>
                  <a:lnTo>
                    <a:pt x="373" y="253"/>
                  </a:lnTo>
                  <a:lnTo>
                    <a:pt x="317" y="230"/>
                  </a:lnTo>
                  <a:lnTo>
                    <a:pt x="363" y="174"/>
                  </a:lnTo>
                  <a:lnTo>
                    <a:pt x="349" y="89"/>
                  </a:lnTo>
                  <a:lnTo>
                    <a:pt x="290" y="60"/>
                  </a:lnTo>
                  <a:lnTo>
                    <a:pt x="239" y="0"/>
                  </a:lnTo>
                  <a:lnTo>
                    <a:pt x="116" y="37"/>
                  </a:lnTo>
                  <a:lnTo>
                    <a:pt x="121" y="109"/>
                  </a:lnTo>
                  <a:lnTo>
                    <a:pt x="43" y="128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21" name="Freeform 373"/>
            <p:cNvSpPr>
              <a:spLocks/>
            </p:cNvSpPr>
            <p:nvPr/>
          </p:nvSpPr>
          <p:spPr bwMode="auto">
            <a:xfrm>
              <a:off x="3622" y="2814"/>
              <a:ext cx="272" cy="418"/>
            </a:xfrm>
            <a:custGeom>
              <a:avLst/>
              <a:gdLst/>
              <a:ahLst/>
              <a:cxnLst>
                <a:cxn ang="0">
                  <a:pos x="295" y="1671"/>
                </a:cxn>
                <a:cxn ang="0">
                  <a:pos x="363" y="1576"/>
                </a:cxn>
                <a:cxn ang="0">
                  <a:pos x="429" y="1530"/>
                </a:cxn>
                <a:cxn ang="0">
                  <a:pos x="499" y="1500"/>
                </a:cxn>
                <a:cxn ang="0">
                  <a:pos x="557" y="1441"/>
                </a:cxn>
                <a:cxn ang="0">
                  <a:pos x="536" y="1376"/>
                </a:cxn>
                <a:cxn ang="0">
                  <a:pos x="617" y="1375"/>
                </a:cxn>
                <a:cxn ang="0">
                  <a:pos x="679" y="1324"/>
                </a:cxn>
                <a:cxn ang="0">
                  <a:pos x="752" y="1271"/>
                </a:cxn>
                <a:cxn ang="0">
                  <a:pos x="711" y="1236"/>
                </a:cxn>
                <a:cxn ang="0">
                  <a:pos x="663" y="1177"/>
                </a:cxn>
                <a:cxn ang="0">
                  <a:pos x="723" y="1138"/>
                </a:cxn>
                <a:cxn ang="0">
                  <a:pos x="784" y="1090"/>
                </a:cxn>
                <a:cxn ang="0">
                  <a:pos x="814" y="1014"/>
                </a:cxn>
                <a:cxn ang="0">
                  <a:pos x="887" y="985"/>
                </a:cxn>
                <a:cxn ang="0">
                  <a:pos x="946" y="927"/>
                </a:cxn>
                <a:cxn ang="0">
                  <a:pos x="1025" y="912"/>
                </a:cxn>
                <a:cxn ang="0">
                  <a:pos x="1086" y="886"/>
                </a:cxn>
                <a:cxn ang="0">
                  <a:pos x="1025" y="835"/>
                </a:cxn>
                <a:cxn ang="0">
                  <a:pos x="976" y="767"/>
                </a:cxn>
                <a:cxn ang="0">
                  <a:pos x="989" y="682"/>
                </a:cxn>
                <a:cxn ang="0">
                  <a:pos x="989" y="598"/>
                </a:cxn>
                <a:cxn ang="0">
                  <a:pos x="980" y="517"/>
                </a:cxn>
                <a:cxn ang="0">
                  <a:pos x="883" y="476"/>
                </a:cxn>
                <a:cxn ang="0">
                  <a:pos x="816" y="427"/>
                </a:cxn>
                <a:cxn ang="0">
                  <a:pos x="776" y="359"/>
                </a:cxn>
                <a:cxn ang="0">
                  <a:pos x="735" y="303"/>
                </a:cxn>
                <a:cxn ang="0">
                  <a:pos x="673" y="291"/>
                </a:cxn>
                <a:cxn ang="0">
                  <a:pos x="607" y="340"/>
                </a:cxn>
                <a:cxn ang="0">
                  <a:pos x="533" y="364"/>
                </a:cxn>
                <a:cxn ang="0">
                  <a:pos x="456" y="338"/>
                </a:cxn>
                <a:cxn ang="0">
                  <a:pos x="440" y="259"/>
                </a:cxn>
                <a:cxn ang="0">
                  <a:pos x="464" y="183"/>
                </a:cxn>
                <a:cxn ang="0">
                  <a:pos x="405" y="121"/>
                </a:cxn>
                <a:cxn ang="0">
                  <a:pos x="372" y="54"/>
                </a:cxn>
                <a:cxn ang="0">
                  <a:pos x="335" y="0"/>
                </a:cxn>
                <a:cxn ang="0">
                  <a:pos x="320" y="72"/>
                </a:cxn>
                <a:cxn ang="0">
                  <a:pos x="359" y="146"/>
                </a:cxn>
                <a:cxn ang="0">
                  <a:pos x="368" y="230"/>
                </a:cxn>
                <a:cxn ang="0">
                  <a:pos x="359" y="310"/>
                </a:cxn>
                <a:cxn ang="0">
                  <a:pos x="392" y="376"/>
                </a:cxn>
                <a:cxn ang="0">
                  <a:pos x="441" y="429"/>
                </a:cxn>
                <a:cxn ang="0">
                  <a:pos x="368" y="473"/>
                </a:cxn>
                <a:cxn ang="0">
                  <a:pos x="378" y="552"/>
                </a:cxn>
                <a:cxn ang="0">
                  <a:pos x="352" y="626"/>
                </a:cxn>
                <a:cxn ang="0">
                  <a:pos x="284" y="675"/>
                </a:cxn>
                <a:cxn ang="0">
                  <a:pos x="260" y="746"/>
                </a:cxn>
                <a:cxn ang="0">
                  <a:pos x="211" y="792"/>
                </a:cxn>
                <a:cxn ang="0">
                  <a:pos x="154" y="847"/>
                </a:cxn>
                <a:cxn ang="0">
                  <a:pos x="65" y="962"/>
                </a:cxn>
                <a:cxn ang="0">
                  <a:pos x="122" y="1016"/>
                </a:cxn>
                <a:cxn ang="0">
                  <a:pos x="89" y="1093"/>
                </a:cxn>
                <a:cxn ang="0">
                  <a:pos x="57" y="1162"/>
                </a:cxn>
                <a:cxn ang="0">
                  <a:pos x="0" y="1206"/>
                </a:cxn>
                <a:cxn ang="0">
                  <a:pos x="20" y="1287"/>
                </a:cxn>
                <a:cxn ang="0">
                  <a:pos x="77" y="1326"/>
                </a:cxn>
                <a:cxn ang="0">
                  <a:pos x="145" y="1372"/>
                </a:cxn>
                <a:cxn ang="0">
                  <a:pos x="199" y="1440"/>
                </a:cxn>
                <a:cxn ang="0">
                  <a:pos x="242" y="1502"/>
                </a:cxn>
                <a:cxn ang="0">
                  <a:pos x="295" y="1671"/>
                </a:cxn>
              </a:cxnLst>
              <a:rect l="0" t="0" r="r" b="b"/>
              <a:pathLst>
                <a:path w="1086" h="1671">
                  <a:moveTo>
                    <a:pt x="295" y="1671"/>
                  </a:moveTo>
                  <a:lnTo>
                    <a:pt x="363" y="1576"/>
                  </a:lnTo>
                  <a:lnTo>
                    <a:pt x="429" y="1530"/>
                  </a:lnTo>
                  <a:lnTo>
                    <a:pt x="499" y="1500"/>
                  </a:lnTo>
                  <a:lnTo>
                    <a:pt x="557" y="1441"/>
                  </a:lnTo>
                  <a:lnTo>
                    <a:pt x="536" y="1376"/>
                  </a:lnTo>
                  <a:lnTo>
                    <a:pt x="617" y="1375"/>
                  </a:lnTo>
                  <a:lnTo>
                    <a:pt x="679" y="1324"/>
                  </a:lnTo>
                  <a:lnTo>
                    <a:pt x="752" y="1271"/>
                  </a:lnTo>
                  <a:lnTo>
                    <a:pt x="711" y="1236"/>
                  </a:lnTo>
                  <a:lnTo>
                    <a:pt x="663" y="1177"/>
                  </a:lnTo>
                  <a:lnTo>
                    <a:pt x="723" y="1138"/>
                  </a:lnTo>
                  <a:lnTo>
                    <a:pt x="784" y="1090"/>
                  </a:lnTo>
                  <a:lnTo>
                    <a:pt x="814" y="1014"/>
                  </a:lnTo>
                  <a:lnTo>
                    <a:pt x="887" y="985"/>
                  </a:lnTo>
                  <a:lnTo>
                    <a:pt x="946" y="927"/>
                  </a:lnTo>
                  <a:lnTo>
                    <a:pt x="1025" y="912"/>
                  </a:lnTo>
                  <a:lnTo>
                    <a:pt x="1086" y="886"/>
                  </a:lnTo>
                  <a:lnTo>
                    <a:pt x="1025" y="835"/>
                  </a:lnTo>
                  <a:lnTo>
                    <a:pt x="976" y="767"/>
                  </a:lnTo>
                  <a:lnTo>
                    <a:pt x="989" y="682"/>
                  </a:lnTo>
                  <a:lnTo>
                    <a:pt x="989" y="598"/>
                  </a:lnTo>
                  <a:lnTo>
                    <a:pt x="980" y="517"/>
                  </a:lnTo>
                  <a:lnTo>
                    <a:pt x="883" y="476"/>
                  </a:lnTo>
                  <a:lnTo>
                    <a:pt x="816" y="427"/>
                  </a:lnTo>
                  <a:lnTo>
                    <a:pt x="776" y="359"/>
                  </a:lnTo>
                  <a:lnTo>
                    <a:pt x="735" y="303"/>
                  </a:lnTo>
                  <a:lnTo>
                    <a:pt x="673" y="291"/>
                  </a:lnTo>
                  <a:lnTo>
                    <a:pt x="607" y="340"/>
                  </a:lnTo>
                  <a:lnTo>
                    <a:pt x="533" y="364"/>
                  </a:lnTo>
                  <a:lnTo>
                    <a:pt x="456" y="338"/>
                  </a:lnTo>
                  <a:lnTo>
                    <a:pt x="440" y="259"/>
                  </a:lnTo>
                  <a:lnTo>
                    <a:pt x="464" y="183"/>
                  </a:lnTo>
                  <a:lnTo>
                    <a:pt x="405" y="121"/>
                  </a:lnTo>
                  <a:lnTo>
                    <a:pt x="372" y="54"/>
                  </a:lnTo>
                  <a:lnTo>
                    <a:pt x="335" y="0"/>
                  </a:lnTo>
                  <a:lnTo>
                    <a:pt x="320" y="72"/>
                  </a:lnTo>
                  <a:lnTo>
                    <a:pt x="359" y="146"/>
                  </a:lnTo>
                  <a:lnTo>
                    <a:pt x="368" y="230"/>
                  </a:lnTo>
                  <a:lnTo>
                    <a:pt x="359" y="310"/>
                  </a:lnTo>
                  <a:lnTo>
                    <a:pt x="392" y="376"/>
                  </a:lnTo>
                  <a:lnTo>
                    <a:pt x="441" y="429"/>
                  </a:lnTo>
                  <a:lnTo>
                    <a:pt x="368" y="473"/>
                  </a:lnTo>
                  <a:lnTo>
                    <a:pt x="378" y="552"/>
                  </a:lnTo>
                  <a:lnTo>
                    <a:pt x="352" y="626"/>
                  </a:lnTo>
                  <a:lnTo>
                    <a:pt x="284" y="675"/>
                  </a:lnTo>
                  <a:lnTo>
                    <a:pt x="260" y="746"/>
                  </a:lnTo>
                  <a:lnTo>
                    <a:pt x="211" y="792"/>
                  </a:lnTo>
                  <a:lnTo>
                    <a:pt x="154" y="847"/>
                  </a:lnTo>
                  <a:lnTo>
                    <a:pt x="65" y="962"/>
                  </a:lnTo>
                  <a:lnTo>
                    <a:pt x="122" y="1016"/>
                  </a:lnTo>
                  <a:lnTo>
                    <a:pt x="89" y="1093"/>
                  </a:lnTo>
                  <a:lnTo>
                    <a:pt x="57" y="1162"/>
                  </a:lnTo>
                  <a:lnTo>
                    <a:pt x="0" y="1206"/>
                  </a:lnTo>
                  <a:lnTo>
                    <a:pt x="20" y="1287"/>
                  </a:lnTo>
                  <a:lnTo>
                    <a:pt x="77" y="1326"/>
                  </a:lnTo>
                  <a:lnTo>
                    <a:pt x="145" y="1372"/>
                  </a:lnTo>
                  <a:lnTo>
                    <a:pt x="199" y="1440"/>
                  </a:lnTo>
                  <a:lnTo>
                    <a:pt x="242" y="1502"/>
                  </a:lnTo>
                  <a:lnTo>
                    <a:pt x="295" y="1671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22" name="Rectangle 374"/>
            <p:cNvSpPr>
              <a:spLocks noChangeArrowheads="1"/>
            </p:cNvSpPr>
            <p:nvPr/>
          </p:nvSpPr>
          <p:spPr bwMode="auto">
            <a:xfrm>
              <a:off x="2409" y="1205"/>
              <a:ext cx="121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Rebecq</a:t>
              </a:r>
              <a:endParaRPr lang="fr-FR"/>
            </a:p>
          </p:txBody>
        </p:sp>
        <p:sp>
          <p:nvSpPr>
            <p:cNvPr id="2423" name="Rectangle 375"/>
            <p:cNvSpPr>
              <a:spLocks noChangeArrowheads="1"/>
            </p:cNvSpPr>
            <p:nvPr/>
          </p:nvSpPr>
          <p:spPr bwMode="auto">
            <a:xfrm>
              <a:off x="2616" y="1290"/>
              <a:ext cx="6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Ittre</a:t>
              </a:r>
              <a:endParaRPr lang="fr-FR" dirty="0"/>
            </a:p>
          </p:txBody>
        </p:sp>
        <p:sp>
          <p:nvSpPr>
            <p:cNvPr id="2424" name="Rectangle 376"/>
            <p:cNvSpPr>
              <a:spLocks noChangeArrowheads="1"/>
            </p:cNvSpPr>
            <p:nvPr/>
          </p:nvSpPr>
          <p:spPr bwMode="auto">
            <a:xfrm>
              <a:off x="2498" y="1159"/>
              <a:ext cx="111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Tubize</a:t>
              </a:r>
              <a:endParaRPr lang="fr-FR" dirty="0"/>
            </a:p>
          </p:txBody>
        </p:sp>
        <p:sp>
          <p:nvSpPr>
            <p:cNvPr id="2425" name="Rectangle 377"/>
            <p:cNvSpPr>
              <a:spLocks noChangeArrowheads="1"/>
            </p:cNvSpPr>
            <p:nvPr/>
          </p:nvSpPr>
          <p:spPr bwMode="auto">
            <a:xfrm>
              <a:off x="2674" y="1375"/>
              <a:ext cx="13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Nivelles</a:t>
              </a:r>
              <a:endParaRPr lang="fr-FR"/>
            </a:p>
          </p:txBody>
        </p:sp>
        <p:sp>
          <p:nvSpPr>
            <p:cNvPr id="2426" name="Rectangle 378"/>
            <p:cNvSpPr>
              <a:spLocks noChangeArrowheads="1"/>
            </p:cNvSpPr>
            <p:nvPr/>
          </p:nvSpPr>
          <p:spPr bwMode="auto">
            <a:xfrm>
              <a:off x="2854" y="1380"/>
              <a:ext cx="14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Genappe</a:t>
              </a:r>
              <a:endParaRPr lang="fr-FR" dirty="0"/>
            </a:p>
          </p:txBody>
        </p:sp>
        <p:sp>
          <p:nvSpPr>
            <p:cNvPr id="2427" name="Rectangle 379"/>
            <p:cNvSpPr>
              <a:spLocks noChangeArrowheads="1"/>
            </p:cNvSpPr>
            <p:nvPr/>
          </p:nvSpPr>
          <p:spPr bwMode="auto">
            <a:xfrm>
              <a:off x="2956" y="1451"/>
              <a:ext cx="151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Villers-la</a:t>
              </a:r>
              <a:endParaRPr lang="fr-FR"/>
            </a:p>
          </p:txBody>
        </p:sp>
        <p:sp>
          <p:nvSpPr>
            <p:cNvPr id="2428" name="Rectangle 380"/>
            <p:cNvSpPr>
              <a:spLocks noChangeArrowheads="1"/>
            </p:cNvSpPr>
            <p:nvPr/>
          </p:nvSpPr>
          <p:spPr bwMode="auto">
            <a:xfrm>
              <a:off x="2956" y="1489"/>
              <a:ext cx="8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Ville</a:t>
              </a:r>
              <a:endParaRPr lang="fr-FR"/>
            </a:p>
          </p:txBody>
        </p:sp>
        <p:sp>
          <p:nvSpPr>
            <p:cNvPr id="2429" name="Rectangle 381"/>
            <p:cNvSpPr>
              <a:spLocks noChangeArrowheads="1"/>
            </p:cNvSpPr>
            <p:nvPr/>
          </p:nvSpPr>
          <p:spPr bwMode="auto">
            <a:xfrm>
              <a:off x="3095" y="1414"/>
              <a:ext cx="12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Chastre</a:t>
              </a:r>
              <a:endParaRPr lang="fr-FR"/>
            </a:p>
          </p:txBody>
        </p:sp>
        <p:sp>
          <p:nvSpPr>
            <p:cNvPr id="2430" name="Rectangle 382"/>
            <p:cNvSpPr>
              <a:spLocks noChangeArrowheads="1"/>
            </p:cNvSpPr>
            <p:nvPr/>
          </p:nvSpPr>
          <p:spPr bwMode="auto">
            <a:xfrm>
              <a:off x="3203" y="1309"/>
              <a:ext cx="1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Walhain</a:t>
              </a:r>
              <a:endParaRPr lang="fr-FR"/>
            </a:p>
          </p:txBody>
        </p:sp>
        <p:sp>
          <p:nvSpPr>
            <p:cNvPr id="2431" name="Rectangle 383"/>
            <p:cNvSpPr>
              <a:spLocks noChangeArrowheads="1"/>
            </p:cNvSpPr>
            <p:nvPr/>
          </p:nvSpPr>
          <p:spPr bwMode="auto">
            <a:xfrm>
              <a:off x="3339" y="1278"/>
              <a:ext cx="11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Perwez</a:t>
              </a:r>
              <a:endParaRPr lang="fr-FR"/>
            </a:p>
          </p:txBody>
        </p:sp>
        <p:sp>
          <p:nvSpPr>
            <p:cNvPr id="2432" name="Rectangle 384"/>
            <p:cNvSpPr>
              <a:spLocks noChangeArrowheads="1"/>
            </p:cNvSpPr>
            <p:nvPr/>
          </p:nvSpPr>
          <p:spPr bwMode="auto">
            <a:xfrm>
              <a:off x="3468" y="1264"/>
              <a:ext cx="15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Ramillies</a:t>
              </a:r>
              <a:endParaRPr lang="fr-FR"/>
            </a:p>
          </p:txBody>
        </p:sp>
        <p:sp>
          <p:nvSpPr>
            <p:cNvPr id="2433" name="Rectangle 385"/>
            <p:cNvSpPr>
              <a:spLocks noChangeArrowheads="1"/>
            </p:cNvSpPr>
            <p:nvPr/>
          </p:nvSpPr>
          <p:spPr bwMode="auto">
            <a:xfrm>
              <a:off x="3588" y="1137"/>
              <a:ext cx="18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Orp-Jauche</a:t>
              </a:r>
              <a:endParaRPr lang="fr-FR"/>
            </a:p>
          </p:txBody>
        </p:sp>
        <p:sp>
          <p:nvSpPr>
            <p:cNvPr id="2434" name="Rectangle 386"/>
            <p:cNvSpPr>
              <a:spLocks noChangeArrowheads="1"/>
            </p:cNvSpPr>
            <p:nvPr/>
          </p:nvSpPr>
          <p:spPr bwMode="auto">
            <a:xfrm>
              <a:off x="3612" y="1023"/>
              <a:ext cx="14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Hélécine</a:t>
              </a:r>
              <a:endParaRPr lang="fr-FR"/>
            </a:p>
          </p:txBody>
        </p:sp>
        <p:sp>
          <p:nvSpPr>
            <p:cNvPr id="2435" name="Rectangle 387"/>
            <p:cNvSpPr>
              <a:spLocks noChangeArrowheads="1"/>
            </p:cNvSpPr>
            <p:nvPr/>
          </p:nvSpPr>
          <p:spPr bwMode="auto">
            <a:xfrm>
              <a:off x="3433" y="1072"/>
              <a:ext cx="14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Jodoigne</a:t>
              </a:r>
              <a:endParaRPr lang="fr-FR"/>
            </a:p>
          </p:txBody>
        </p:sp>
        <p:sp>
          <p:nvSpPr>
            <p:cNvPr id="2436" name="Rectangle 388"/>
            <p:cNvSpPr>
              <a:spLocks noChangeArrowheads="1"/>
            </p:cNvSpPr>
            <p:nvPr/>
          </p:nvSpPr>
          <p:spPr bwMode="auto">
            <a:xfrm>
              <a:off x="3303" y="945"/>
              <a:ext cx="20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Beauvechain</a:t>
              </a:r>
              <a:endParaRPr lang="fr-FR"/>
            </a:p>
          </p:txBody>
        </p:sp>
        <p:sp>
          <p:nvSpPr>
            <p:cNvPr id="2437" name="Rectangle 389"/>
            <p:cNvSpPr>
              <a:spLocks noChangeArrowheads="1"/>
            </p:cNvSpPr>
            <p:nvPr/>
          </p:nvSpPr>
          <p:spPr bwMode="auto">
            <a:xfrm>
              <a:off x="3211" y="984"/>
              <a:ext cx="91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Grez-</a:t>
              </a:r>
              <a:endParaRPr lang="fr-FR"/>
            </a:p>
          </p:txBody>
        </p:sp>
        <p:sp>
          <p:nvSpPr>
            <p:cNvPr id="2438" name="Rectangle 390"/>
            <p:cNvSpPr>
              <a:spLocks noChangeArrowheads="1"/>
            </p:cNvSpPr>
            <p:nvPr/>
          </p:nvSpPr>
          <p:spPr bwMode="auto">
            <a:xfrm>
              <a:off x="3211" y="1022"/>
              <a:ext cx="13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Doiceau</a:t>
              </a:r>
              <a:endParaRPr lang="fr-FR"/>
            </a:p>
          </p:txBody>
        </p:sp>
        <p:sp>
          <p:nvSpPr>
            <p:cNvPr id="2439" name="Rectangle 391"/>
            <p:cNvSpPr>
              <a:spLocks noChangeArrowheads="1"/>
            </p:cNvSpPr>
            <p:nvPr/>
          </p:nvSpPr>
          <p:spPr bwMode="auto">
            <a:xfrm>
              <a:off x="3073" y="1112"/>
              <a:ext cx="10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Wavre</a:t>
              </a:r>
              <a:endParaRPr lang="fr-FR"/>
            </a:p>
          </p:txBody>
        </p:sp>
        <p:sp>
          <p:nvSpPr>
            <p:cNvPr id="2440" name="Rectangle 392"/>
            <p:cNvSpPr>
              <a:spLocks noChangeArrowheads="1"/>
            </p:cNvSpPr>
            <p:nvPr/>
          </p:nvSpPr>
          <p:spPr bwMode="auto">
            <a:xfrm>
              <a:off x="3199" y="1149"/>
              <a:ext cx="18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Chaumont-</a:t>
              </a:r>
              <a:endParaRPr lang="fr-FR"/>
            </a:p>
          </p:txBody>
        </p:sp>
        <p:sp>
          <p:nvSpPr>
            <p:cNvPr id="2441" name="Rectangle 393"/>
            <p:cNvSpPr>
              <a:spLocks noChangeArrowheads="1"/>
            </p:cNvSpPr>
            <p:nvPr/>
          </p:nvSpPr>
          <p:spPr bwMode="auto">
            <a:xfrm>
              <a:off x="3199" y="1187"/>
              <a:ext cx="12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Gistoux</a:t>
              </a:r>
              <a:endParaRPr lang="fr-FR"/>
            </a:p>
          </p:txBody>
        </p:sp>
        <p:sp>
          <p:nvSpPr>
            <p:cNvPr id="2442" name="Rectangle 394"/>
            <p:cNvSpPr>
              <a:spLocks noChangeArrowheads="1"/>
            </p:cNvSpPr>
            <p:nvPr/>
          </p:nvSpPr>
          <p:spPr bwMode="auto">
            <a:xfrm>
              <a:off x="3025" y="1185"/>
              <a:ext cx="14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Ottignies</a:t>
              </a:r>
              <a:endParaRPr lang="fr-FR"/>
            </a:p>
          </p:txBody>
        </p:sp>
        <p:sp>
          <p:nvSpPr>
            <p:cNvPr id="2443" name="Rectangle 395"/>
            <p:cNvSpPr>
              <a:spLocks noChangeArrowheads="1"/>
            </p:cNvSpPr>
            <p:nvPr/>
          </p:nvSpPr>
          <p:spPr bwMode="auto">
            <a:xfrm>
              <a:off x="3025" y="1223"/>
              <a:ext cx="7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LLN</a:t>
              </a:r>
              <a:endParaRPr lang="fr-FR"/>
            </a:p>
          </p:txBody>
        </p:sp>
        <p:sp>
          <p:nvSpPr>
            <p:cNvPr id="2444" name="Rectangle 396"/>
            <p:cNvSpPr>
              <a:spLocks noChangeArrowheads="1"/>
            </p:cNvSpPr>
            <p:nvPr/>
          </p:nvSpPr>
          <p:spPr bwMode="auto">
            <a:xfrm>
              <a:off x="2901" y="1183"/>
              <a:ext cx="9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Lasne</a:t>
              </a:r>
              <a:endParaRPr lang="fr-FR"/>
            </a:p>
          </p:txBody>
        </p:sp>
        <p:sp>
          <p:nvSpPr>
            <p:cNvPr id="2445" name="Rectangle 397"/>
            <p:cNvSpPr>
              <a:spLocks noChangeArrowheads="1"/>
            </p:cNvSpPr>
            <p:nvPr/>
          </p:nvSpPr>
          <p:spPr bwMode="auto">
            <a:xfrm>
              <a:off x="2793" y="1120"/>
              <a:ext cx="14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Waterloo</a:t>
              </a:r>
              <a:endParaRPr lang="fr-FR"/>
            </a:p>
          </p:txBody>
        </p:sp>
        <p:sp>
          <p:nvSpPr>
            <p:cNvPr id="2446" name="Rectangle 398"/>
            <p:cNvSpPr>
              <a:spLocks noChangeArrowheads="1"/>
            </p:cNvSpPr>
            <p:nvPr/>
          </p:nvSpPr>
          <p:spPr bwMode="auto">
            <a:xfrm>
              <a:off x="2885" y="1064"/>
              <a:ext cx="15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La Hulpe</a:t>
              </a:r>
              <a:endParaRPr lang="fr-FR"/>
            </a:p>
          </p:txBody>
        </p:sp>
        <p:sp>
          <p:nvSpPr>
            <p:cNvPr id="2447" name="Rectangle 399"/>
            <p:cNvSpPr>
              <a:spLocks noChangeArrowheads="1"/>
            </p:cNvSpPr>
            <p:nvPr/>
          </p:nvSpPr>
          <p:spPr bwMode="auto">
            <a:xfrm>
              <a:off x="2739" y="1200"/>
              <a:ext cx="10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Braine</a:t>
              </a:r>
              <a:endParaRPr lang="fr-FR"/>
            </a:p>
          </p:txBody>
        </p:sp>
        <p:sp>
          <p:nvSpPr>
            <p:cNvPr id="2448" name="Rectangle 400"/>
            <p:cNvSpPr>
              <a:spLocks noChangeArrowheads="1"/>
            </p:cNvSpPr>
            <p:nvPr/>
          </p:nvSpPr>
          <p:spPr bwMode="auto">
            <a:xfrm>
              <a:off x="2739" y="1238"/>
              <a:ext cx="12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l'Alleud</a:t>
              </a:r>
              <a:endParaRPr lang="fr-FR"/>
            </a:p>
          </p:txBody>
        </p:sp>
        <p:sp>
          <p:nvSpPr>
            <p:cNvPr id="2449" name="Rectangle 401"/>
            <p:cNvSpPr>
              <a:spLocks noChangeArrowheads="1"/>
            </p:cNvSpPr>
            <p:nvPr/>
          </p:nvSpPr>
          <p:spPr bwMode="auto">
            <a:xfrm>
              <a:off x="3014" y="1278"/>
              <a:ext cx="91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Court</a:t>
              </a:r>
              <a:endParaRPr lang="fr-FR" dirty="0"/>
            </a:p>
          </p:txBody>
        </p:sp>
        <p:sp>
          <p:nvSpPr>
            <p:cNvPr id="2450" name="Rectangle 402"/>
            <p:cNvSpPr>
              <a:spLocks noChangeArrowheads="1"/>
            </p:cNvSpPr>
            <p:nvPr/>
          </p:nvSpPr>
          <p:spPr bwMode="auto">
            <a:xfrm>
              <a:off x="3006" y="1315"/>
              <a:ext cx="10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-Saint-</a:t>
              </a:r>
              <a:endParaRPr lang="fr-FR" dirty="0"/>
            </a:p>
          </p:txBody>
        </p:sp>
        <p:sp>
          <p:nvSpPr>
            <p:cNvPr id="2451" name="Rectangle 403"/>
            <p:cNvSpPr>
              <a:spLocks noChangeArrowheads="1"/>
            </p:cNvSpPr>
            <p:nvPr/>
          </p:nvSpPr>
          <p:spPr bwMode="auto">
            <a:xfrm>
              <a:off x="2999" y="1353"/>
              <a:ext cx="12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Etienne</a:t>
              </a:r>
              <a:endParaRPr lang="fr-FR"/>
            </a:p>
          </p:txBody>
        </p:sp>
        <p:sp>
          <p:nvSpPr>
            <p:cNvPr id="2453" name="Rectangle 405"/>
            <p:cNvSpPr>
              <a:spLocks noChangeArrowheads="1"/>
            </p:cNvSpPr>
            <p:nvPr/>
          </p:nvSpPr>
          <p:spPr bwMode="auto">
            <a:xfrm>
              <a:off x="3077" y="879"/>
              <a:ext cx="8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Mont</a:t>
              </a:r>
              <a:endParaRPr lang="fr-FR"/>
            </a:p>
          </p:txBody>
        </p:sp>
        <p:sp>
          <p:nvSpPr>
            <p:cNvPr id="2454" name="Rectangle 406"/>
            <p:cNvSpPr>
              <a:spLocks noChangeArrowheads="1"/>
            </p:cNvSpPr>
            <p:nvPr/>
          </p:nvSpPr>
          <p:spPr bwMode="auto">
            <a:xfrm>
              <a:off x="3067" y="917"/>
              <a:ext cx="10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-Saint-</a:t>
              </a:r>
              <a:endParaRPr lang="fr-FR"/>
            </a:p>
          </p:txBody>
        </p:sp>
        <p:sp>
          <p:nvSpPr>
            <p:cNvPr id="2455" name="Rectangle 407"/>
            <p:cNvSpPr>
              <a:spLocks noChangeArrowheads="1"/>
            </p:cNvSpPr>
            <p:nvPr/>
          </p:nvSpPr>
          <p:spPr bwMode="auto">
            <a:xfrm>
              <a:off x="3060" y="955"/>
              <a:ext cx="12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Guibert</a:t>
              </a:r>
              <a:endParaRPr lang="fr-FR"/>
            </a:p>
          </p:txBody>
        </p:sp>
        <p:sp>
          <p:nvSpPr>
            <p:cNvPr id="2456" name="Freeform 408"/>
            <p:cNvSpPr>
              <a:spLocks/>
            </p:cNvSpPr>
            <p:nvPr/>
          </p:nvSpPr>
          <p:spPr bwMode="auto">
            <a:xfrm>
              <a:off x="3174" y="1271"/>
              <a:ext cx="16" cy="15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59"/>
                </a:cxn>
                <a:cxn ang="0">
                  <a:pos x="61" y="58"/>
                </a:cxn>
                <a:cxn ang="0">
                  <a:pos x="59" y="0"/>
                </a:cxn>
                <a:cxn ang="0">
                  <a:pos x="0" y="3"/>
                </a:cxn>
                <a:cxn ang="0">
                  <a:pos x="31" y="30"/>
                </a:cxn>
                <a:cxn ang="0">
                  <a:pos x="0" y="3"/>
                </a:cxn>
              </a:cxnLst>
              <a:rect l="0" t="0" r="r" b="b"/>
              <a:pathLst>
                <a:path w="61" h="59">
                  <a:moveTo>
                    <a:pt x="0" y="3"/>
                  </a:moveTo>
                  <a:lnTo>
                    <a:pt x="3" y="59"/>
                  </a:lnTo>
                  <a:lnTo>
                    <a:pt x="61" y="58"/>
                  </a:lnTo>
                  <a:lnTo>
                    <a:pt x="59" y="0"/>
                  </a:lnTo>
                  <a:lnTo>
                    <a:pt x="0" y="3"/>
                  </a:lnTo>
                  <a:lnTo>
                    <a:pt x="31" y="30"/>
                  </a:lnTo>
                  <a:lnTo>
                    <a:pt x="0" y="3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57" name="Freeform 409"/>
            <p:cNvSpPr>
              <a:spLocks/>
            </p:cNvSpPr>
            <p:nvPr/>
          </p:nvSpPr>
          <p:spPr bwMode="auto">
            <a:xfrm>
              <a:off x="3170" y="1002"/>
              <a:ext cx="14" cy="27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0"/>
                </a:cxn>
                <a:cxn ang="0">
                  <a:pos x="39" y="1106"/>
                </a:cxn>
                <a:cxn ang="0">
                  <a:pos x="52" y="1106"/>
                </a:cxn>
                <a:cxn ang="0">
                  <a:pos x="12" y="0"/>
                </a:cxn>
                <a:cxn ang="0">
                  <a:pos x="6" y="0"/>
                </a:cxn>
              </a:cxnLst>
              <a:rect l="0" t="0" r="r" b="b"/>
              <a:pathLst>
                <a:path w="52" h="1106">
                  <a:moveTo>
                    <a:pt x="6" y="0"/>
                  </a:moveTo>
                  <a:lnTo>
                    <a:pt x="0" y="0"/>
                  </a:lnTo>
                  <a:lnTo>
                    <a:pt x="39" y="1106"/>
                  </a:lnTo>
                  <a:lnTo>
                    <a:pt x="52" y="1106"/>
                  </a:lnTo>
                  <a:lnTo>
                    <a:pt x="12" y="0"/>
                  </a:lnTo>
                  <a:lnTo>
                    <a:pt x="6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58" name="Freeform 410"/>
            <p:cNvSpPr>
              <a:spLocks/>
            </p:cNvSpPr>
            <p:nvPr/>
          </p:nvSpPr>
          <p:spPr bwMode="auto">
            <a:xfrm>
              <a:off x="3042" y="1070"/>
              <a:ext cx="19" cy="20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5" y="78"/>
                </a:cxn>
                <a:cxn ang="0">
                  <a:pos x="77" y="51"/>
                </a:cxn>
                <a:cxn ang="0">
                  <a:pos x="52" y="0"/>
                </a:cxn>
                <a:cxn ang="0">
                  <a:pos x="0" y="27"/>
                </a:cxn>
                <a:cxn ang="0">
                  <a:pos x="39" y="39"/>
                </a:cxn>
                <a:cxn ang="0">
                  <a:pos x="0" y="27"/>
                </a:cxn>
              </a:cxnLst>
              <a:rect l="0" t="0" r="r" b="b"/>
              <a:pathLst>
                <a:path w="77" h="78">
                  <a:moveTo>
                    <a:pt x="0" y="27"/>
                  </a:moveTo>
                  <a:lnTo>
                    <a:pt x="25" y="78"/>
                  </a:lnTo>
                  <a:lnTo>
                    <a:pt x="77" y="51"/>
                  </a:lnTo>
                  <a:lnTo>
                    <a:pt x="52" y="0"/>
                  </a:lnTo>
                  <a:lnTo>
                    <a:pt x="0" y="27"/>
                  </a:lnTo>
                  <a:lnTo>
                    <a:pt x="39" y="39"/>
                  </a:lnTo>
                  <a:lnTo>
                    <a:pt x="0" y="27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59" name="Freeform 411"/>
            <p:cNvSpPr>
              <a:spLocks/>
            </p:cNvSpPr>
            <p:nvPr/>
          </p:nvSpPr>
          <p:spPr bwMode="auto">
            <a:xfrm>
              <a:off x="3007" y="994"/>
              <a:ext cx="46" cy="87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0" y="7"/>
                </a:cxn>
                <a:cxn ang="0">
                  <a:pos x="174" y="348"/>
                </a:cxn>
                <a:cxn ang="0">
                  <a:pos x="185" y="342"/>
                </a:cxn>
                <a:cxn ang="0">
                  <a:pos x="12" y="0"/>
                </a:cxn>
                <a:cxn ang="0">
                  <a:pos x="7" y="4"/>
                </a:cxn>
              </a:cxnLst>
              <a:rect l="0" t="0" r="r" b="b"/>
              <a:pathLst>
                <a:path w="185" h="348">
                  <a:moveTo>
                    <a:pt x="7" y="4"/>
                  </a:moveTo>
                  <a:lnTo>
                    <a:pt x="0" y="7"/>
                  </a:lnTo>
                  <a:lnTo>
                    <a:pt x="174" y="348"/>
                  </a:lnTo>
                  <a:lnTo>
                    <a:pt x="185" y="342"/>
                  </a:lnTo>
                  <a:lnTo>
                    <a:pt x="12" y="0"/>
                  </a:lnTo>
                  <a:lnTo>
                    <a:pt x="7" y="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60" name="Freeform 412"/>
            <p:cNvSpPr>
              <a:spLocks/>
            </p:cNvSpPr>
            <p:nvPr/>
          </p:nvSpPr>
          <p:spPr bwMode="auto">
            <a:xfrm>
              <a:off x="2675" y="1204"/>
              <a:ext cx="18" cy="18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9" y="72"/>
                </a:cxn>
                <a:cxn ang="0">
                  <a:pos x="74" y="53"/>
                </a:cxn>
                <a:cxn ang="0">
                  <a:pos x="56" y="0"/>
                </a:cxn>
                <a:cxn ang="0">
                  <a:pos x="0" y="19"/>
                </a:cxn>
                <a:cxn ang="0">
                  <a:pos x="37" y="35"/>
                </a:cxn>
                <a:cxn ang="0">
                  <a:pos x="0" y="19"/>
                </a:cxn>
              </a:cxnLst>
              <a:rect l="0" t="0" r="r" b="b"/>
              <a:pathLst>
                <a:path w="74" h="72">
                  <a:moveTo>
                    <a:pt x="0" y="19"/>
                  </a:moveTo>
                  <a:lnTo>
                    <a:pt x="19" y="72"/>
                  </a:lnTo>
                  <a:lnTo>
                    <a:pt x="74" y="53"/>
                  </a:lnTo>
                  <a:lnTo>
                    <a:pt x="56" y="0"/>
                  </a:lnTo>
                  <a:lnTo>
                    <a:pt x="0" y="19"/>
                  </a:lnTo>
                  <a:lnTo>
                    <a:pt x="37" y="35"/>
                  </a:lnTo>
                  <a:lnTo>
                    <a:pt x="0" y="19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61" name="Freeform 413"/>
            <p:cNvSpPr>
              <a:spLocks/>
            </p:cNvSpPr>
            <p:nvPr/>
          </p:nvSpPr>
          <p:spPr bwMode="auto">
            <a:xfrm>
              <a:off x="2643" y="1094"/>
              <a:ext cx="43" cy="120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0" y="3"/>
                </a:cxn>
                <a:cxn ang="0">
                  <a:pos x="161" y="479"/>
                </a:cxn>
                <a:cxn ang="0">
                  <a:pos x="172" y="475"/>
                </a:cxn>
                <a:cxn ang="0">
                  <a:pos x="12" y="0"/>
                </a:cxn>
                <a:cxn ang="0">
                  <a:pos x="7" y="2"/>
                </a:cxn>
              </a:cxnLst>
              <a:rect l="0" t="0" r="r" b="b"/>
              <a:pathLst>
                <a:path w="172" h="479">
                  <a:moveTo>
                    <a:pt x="7" y="2"/>
                  </a:moveTo>
                  <a:lnTo>
                    <a:pt x="0" y="3"/>
                  </a:lnTo>
                  <a:lnTo>
                    <a:pt x="161" y="479"/>
                  </a:lnTo>
                  <a:lnTo>
                    <a:pt x="172" y="475"/>
                  </a:lnTo>
                  <a:lnTo>
                    <a:pt x="12" y="0"/>
                  </a:lnTo>
                  <a:lnTo>
                    <a:pt x="7" y="2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62" name="Rectangle 414"/>
            <p:cNvSpPr>
              <a:spLocks noChangeArrowheads="1"/>
            </p:cNvSpPr>
            <p:nvPr/>
          </p:nvSpPr>
          <p:spPr bwMode="auto">
            <a:xfrm>
              <a:off x="2841" y="969"/>
              <a:ext cx="15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Rixensart</a:t>
              </a:r>
              <a:endParaRPr lang="fr-FR"/>
            </a:p>
          </p:txBody>
        </p:sp>
        <p:sp>
          <p:nvSpPr>
            <p:cNvPr id="2463" name="Rectangle 415"/>
            <p:cNvSpPr>
              <a:spLocks noChangeArrowheads="1"/>
            </p:cNvSpPr>
            <p:nvPr/>
          </p:nvSpPr>
          <p:spPr bwMode="auto">
            <a:xfrm>
              <a:off x="2551" y="999"/>
              <a:ext cx="10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Braine</a:t>
              </a:r>
              <a:endParaRPr lang="fr-FR"/>
            </a:p>
          </p:txBody>
        </p:sp>
        <p:sp>
          <p:nvSpPr>
            <p:cNvPr id="2464" name="Rectangle 416"/>
            <p:cNvSpPr>
              <a:spLocks noChangeArrowheads="1"/>
            </p:cNvSpPr>
            <p:nvPr/>
          </p:nvSpPr>
          <p:spPr bwMode="auto">
            <a:xfrm>
              <a:off x="2551" y="1037"/>
              <a:ext cx="17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le-Château</a:t>
              </a:r>
              <a:endParaRPr lang="fr-FR"/>
            </a:p>
          </p:txBody>
        </p:sp>
        <p:sp>
          <p:nvSpPr>
            <p:cNvPr id="2465" name="Rectangle 417"/>
            <p:cNvSpPr>
              <a:spLocks noChangeArrowheads="1"/>
            </p:cNvSpPr>
            <p:nvPr/>
          </p:nvSpPr>
          <p:spPr bwMode="auto">
            <a:xfrm>
              <a:off x="659" y="969"/>
              <a:ext cx="31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Comines-Warneton</a:t>
              </a:r>
              <a:endParaRPr lang="fr-FR" dirty="0"/>
            </a:p>
          </p:txBody>
        </p:sp>
        <p:sp>
          <p:nvSpPr>
            <p:cNvPr id="2466" name="Rectangle 418"/>
            <p:cNvSpPr>
              <a:spLocks noChangeArrowheads="1"/>
            </p:cNvSpPr>
            <p:nvPr/>
          </p:nvSpPr>
          <p:spPr bwMode="auto">
            <a:xfrm>
              <a:off x="1122" y="1042"/>
              <a:ext cx="163" cy="48"/>
            </a:xfrm>
            <a:prstGeom prst="rect">
              <a:avLst/>
            </a:prstGeom>
            <a:solidFill>
              <a:srgbClr val="FF9966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Mouscron</a:t>
              </a:r>
              <a:endParaRPr lang="fr-FR" dirty="0"/>
            </a:p>
          </p:txBody>
        </p:sp>
        <p:sp>
          <p:nvSpPr>
            <p:cNvPr id="2467" name="Rectangle 419"/>
            <p:cNvSpPr>
              <a:spLocks noChangeArrowheads="1"/>
            </p:cNvSpPr>
            <p:nvPr/>
          </p:nvSpPr>
          <p:spPr bwMode="auto">
            <a:xfrm>
              <a:off x="1088" y="1166"/>
              <a:ext cx="17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Estaimpuis</a:t>
              </a:r>
              <a:endParaRPr lang="fr-FR" dirty="0"/>
            </a:p>
          </p:txBody>
        </p:sp>
        <p:sp>
          <p:nvSpPr>
            <p:cNvPr id="2468" name="Rectangle 420"/>
            <p:cNvSpPr>
              <a:spLocks noChangeArrowheads="1"/>
            </p:cNvSpPr>
            <p:nvPr/>
          </p:nvSpPr>
          <p:spPr bwMode="auto">
            <a:xfrm>
              <a:off x="1309" y="1148"/>
              <a:ext cx="7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Pecq</a:t>
              </a:r>
              <a:endParaRPr lang="fr-FR" dirty="0"/>
            </a:p>
          </p:txBody>
        </p:sp>
        <p:sp>
          <p:nvSpPr>
            <p:cNvPr id="2469" name="Rectangle 421"/>
            <p:cNvSpPr>
              <a:spLocks noChangeArrowheads="1"/>
            </p:cNvSpPr>
            <p:nvPr/>
          </p:nvSpPr>
          <p:spPr bwMode="auto">
            <a:xfrm>
              <a:off x="1412" y="1101"/>
              <a:ext cx="101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Celles</a:t>
              </a:r>
              <a:endParaRPr lang="fr-FR"/>
            </a:p>
          </p:txBody>
        </p:sp>
        <p:sp>
          <p:nvSpPr>
            <p:cNvPr id="2470" name="Rectangle 422"/>
            <p:cNvSpPr>
              <a:spLocks noChangeArrowheads="1"/>
            </p:cNvSpPr>
            <p:nvPr/>
          </p:nvSpPr>
          <p:spPr bwMode="auto">
            <a:xfrm>
              <a:off x="1484" y="816"/>
              <a:ext cx="8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Mont</a:t>
              </a:r>
              <a:endParaRPr lang="fr-FR"/>
            </a:p>
          </p:txBody>
        </p:sp>
        <p:sp>
          <p:nvSpPr>
            <p:cNvPr id="2471" name="Rectangle 423"/>
            <p:cNvSpPr>
              <a:spLocks noChangeArrowheads="1"/>
            </p:cNvSpPr>
            <p:nvPr/>
          </p:nvSpPr>
          <p:spPr bwMode="auto">
            <a:xfrm>
              <a:off x="1484" y="853"/>
              <a:ext cx="51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-de</a:t>
              </a:r>
              <a:endParaRPr lang="fr-FR"/>
            </a:p>
          </p:txBody>
        </p:sp>
        <p:sp>
          <p:nvSpPr>
            <p:cNvPr id="2472" name="Rectangle 424"/>
            <p:cNvSpPr>
              <a:spLocks noChangeArrowheads="1"/>
            </p:cNvSpPr>
            <p:nvPr/>
          </p:nvSpPr>
          <p:spPr bwMode="auto">
            <a:xfrm>
              <a:off x="1484" y="891"/>
              <a:ext cx="14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-l'Enclus</a:t>
              </a:r>
              <a:endParaRPr lang="fr-FR"/>
            </a:p>
          </p:txBody>
        </p:sp>
        <p:sp>
          <p:nvSpPr>
            <p:cNvPr id="2473" name="Rectangle 425"/>
            <p:cNvSpPr>
              <a:spLocks noChangeArrowheads="1"/>
            </p:cNvSpPr>
            <p:nvPr/>
          </p:nvSpPr>
          <p:spPr bwMode="auto">
            <a:xfrm>
              <a:off x="1333" y="1330"/>
              <a:ext cx="12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Tournai</a:t>
              </a:r>
              <a:endParaRPr lang="fr-FR" dirty="0"/>
            </a:p>
          </p:txBody>
        </p:sp>
        <p:sp>
          <p:nvSpPr>
            <p:cNvPr id="2474" name="Rectangle 426"/>
            <p:cNvSpPr>
              <a:spLocks noChangeArrowheads="1"/>
            </p:cNvSpPr>
            <p:nvPr/>
          </p:nvSpPr>
          <p:spPr bwMode="auto">
            <a:xfrm>
              <a:off x="1596" y="1141"/>
              <a:ext cx="1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 err="1">
                  <a:solidFill>
                    <a:srgbClr val="000000"/>
                  </a:solidFill>
                </a:rPr>
                <a:t>Frasnes</a:t>
              </a:r>
              <a:r>
                <a:rPr lang="fr-FR" sz="500" dirty="0">
                  <a:solidFill>
                    <a:srgbClr val="000000"/>
                  </a:solidFill>
                </a:rPr>
                <a:t>-</a:t>
              </a:r>
              <a:endParaRPr lang="fr-FR" dirty="0"/>
            </a:p>
          </p:txBody>
        </p:sp>
        <p:sp>
          <p:nvSpPr>
            <p:cNvPr id="2475" name="Rectangle 427"/>
            <p:cNvSpPr>
              <a:spLocks noChangeArrowheads="1"/>
            </p:cNvSpPr>
            <p:nvPr/>
          </p:nvSpPr>
          <p:spPr bwMode="auto">
            <a:xfrm>
              <a:off x="1596" y="1179"/>
              <a:ext cx="19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lez-</a:t>
              </a:r>
              <a:r>
                <a:rPr lang="fr-FR" sz="500" dirty="0" err="1">
                  <a:solidFill>
                    <a:srgbClr val="000000"/>
                  </a:solidFill>
                </a:rPr>
                <a:t>Anvaing</a:t>
              </a:r>
              <a:endParaRPr lang="fr-FR" dirty="0"/>
            </a:p>
          </p:txBody>
        </p:sp>
        <p:sp>
          <p:nvSpPr>
            <p:cNvPr id="2476" name="Rectangle 428"/>
            <p:cNvSpPr>
              <a:spLocks noChangeArrowheads="1"/>
            </p:cNvSpPr>
            <p:nvPr/>
          </p:nvSpPr>
          <p:spPr bwMode="auto">
            <a:xfrm>
              <a:off x="1758" y="1088"/>
              <a:ext cx="15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Ellezelles</a:t>
              </a:r>
              <a:endParaRPr lang="fr-FR" dirty="0"/>
            </a:p>
          </p:txBody>
        </p:sp>
        <p:sp>
          <p:nvSpPr>
            <p:cNvPr id="2477" name="Rectangle 429"/>
            <p:cNvSpPr>
              <a:spLocks noChangeArrowheads="1"/>
            </p:cNvSpPr>
            <p:nvPr/>
          </p:nvSpPr>
          <p:spPr bwMode="auto">
            <a:xfrm>
              <a:off x="1837" y="992"/>
              <a:ext cx="1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 err="1">
                  <a:solidFill>
                    <a:srgbClr val="000000"/>
                  </a:solidFill>
                </a:rPr>
                <a:t>Flobecq</a:t>
              </a:r>
              <a:endParaRPr lang="fr-FR" dirty="0"/>
            </a:p>
          </p:txBody>
        </p:sp>
        <p:sp>
          <p:nvSpPr>
            <p:cNvPr id="2478" name="Rectangle 430"/>
            <p:cNvSpPr>
              <a:spLocks noChangeArrowheads="1"/>
            </p:cNvSpPr>
            <p:nvPr/>
          </p:nvSpPr>
          <p:spPr bwMode="auto">
            <a:xfrm>
              <a:off x="1956" y="1056"/>
              <a:ext cx="10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Lessines</a:t>
              </a:r>
              <a:endParaRPr lang="fr-FR" dirty="0"/>
            </a:p>
          </p:txBody>
        </p:sp>
        <p:sp>
          <p:nvSpPr>
            <p:cNvPr id="2479" name="Rectangle 431"/>
            <p:cNvSpPr>
              <a:spLocks noChangeArrowheads="1"/>
            </p:cNvSpPr>
            <p:nvPr/>
          </p:nvSpPr>
          <p:spPr bwMode="auto">
            <a:xfrm>
              <a:off x="1913" y="1270"/>
              <a:ext cx="6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Ath</a:t>
              </a:r>
              <a:endParaRPr lang="fr-FR" dirty="0"/>
            </a:p>
          </p:txBody>
        </p:sp>
        <p:sp>
          <p:nvSpPr>
            <p:cNvPr id="2480" name="Rectangle 432"/>
            <p:cNvSpPr>
              <a:spLocks noChangeArrowheads="1"/>
            </p:cNvSpPr>
            <p:nvPr/>
          </p:nvSpPr>
          <p:spPr bwMode="auto">
            <a:xfrm>
              <a:off x="1655" y="1359"/>
              <a:ext cx="16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Leuze-en-</a:t>
              </a:r>
              <a:endParaRPr lang="fr-FR" dirty="0"/>
            </a:p>
          </p:txBody>
        </p:sp>
        <p:sp>
          <p:nvSpPr>
            <p:cNvPr id="2481" name="Rectangle 433"/>
            <p:cNvSpPr>
              <a:spLocks noChangeArrowheads="1"/>
            </p:cNvSpPr>
            <p:nvPr/>
          </p:nvSpPr>
          <p:spPr bwMode="auto">
            <a:xfrm>
              <a:off x="1655" y="1397"/>
              <a:ext cx="12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Hainaut</a:t>
              </a:r>
              <a:endParaRPr lang="fr-FR" dirty="0"/>
            </a:p>
          </p:txBody>
        </p:sp>
        <p:sp>
          <p:nvSpPr>
            <p:cNvPr id="2482" name="Rectangle 434"/>
            <p:cNvSpPr>
              <a:spLocks noChangeArrowheads="1"/>
            </p:cNvSpPr>
            <p:nvPr/>
          </p:nvSpPr>
          <p:spPr bwMode="auto">
            <a:xfrm>
              <a:off x="1237" y="1505"/>
              <a:ext cx="11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Rumes</a:t>
              </a:r>
              <a:endParaRPr lang="fr-FR" dirty="0"/>
            </a:p>
          </p:txBody>
        </p:sp>
        <p:sp>
          <p:nvSpPr>
            <p:cNvPr id="2483" name="Rectangle 435"/>
            <p:cNvSpPr>
              <a:spLocks noChangeArrowheads="1"/>
            </p:cNvSpPr>
            <p:nvPr/>
          </p:nvSpPr>
          <p:spPr bwMode="auto">
            <a:xfrm>
              <a:off x="1309" y="1575"/>
              <a:ext cx="16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Brunehaut</a:t>
              </a:r>
              <a:endParaRPr lang="fr-FR" dirty="0"/>
            </a:p>
          </p:txBody>
        </p:sp>
        <p:sp>
          <p:nvSpPr>
            <p:cNvPr id="2484" name="Rectangle 436"/>
            <p:cNvSpPr>
              <a:spLocks noChangeArrowheads="1"/>
            </p:cNvSpPr>
            <p:nvPr/>
          </p:nvSpPr>
          <p:spPr bwMode="auto">
            <a:xfrm>
              <a:off x="1435" y="1478"/>
              <a:ext cx="131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Antoing</a:t>
              </a:r>
              <a:endParaRPr lang="fr-FR" dirty="0"/>
            </a:p>
          </p:txBody>
        </p:sp>
        <p:sp>
          <p:nvSpPr>
            <p:cNvPr id="2485" name="Freeform 437"/>
            <p:cNvSpPr>
              <a:spLocks/>
            </p:cNvSpPr>
            <p:nvPr/>
          </p:nvSpPr>
          <p:spPr bwMode="auto">
            <a:xfrm>
              <a:off x="1549" y="1069"/>
              <a:ext cx="15" cy="15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59"/>
                </a:cxn>
                <a:cxn ang="0">
                  <a:pos x="61" y="57"/>
                </a:cxn>
                <a:cxn ang="0">
                  <a:pos x="58" y="0"/>
                </a:cxn>
                <a:cxn ang="0">
                  <a:pos x="0" y="3"/>
                </a:cxn>
                <a:cxn ang="0">
                  <a:pos x="30" y="30"/>
                </a:cxn>
                <a:cxn ang="0">
                  <a:pos x="0" y="3"/>
                </a:cxn>
              </a:cxnLst>
              <a:rect l="0" t="0" r="r" b="b"/>
              <a:pathLst>
                <a:path w="61" h="59">
                  <a:moveTo>
                    <a:pt x="0" y="3"/>
                  </a:moveTo>
                  <a:lnTo>
                    <a:pt x="2" y="59"/>
                  </a:lnTo>
                  <a:lnTo>
                    <a:pt x="61" y="57"/>
                  </a:lnTo>
                  <a:lnTo>
                    <a:pt x="58" y="0"/>
                  </a:lnTo>
                  <a:lnTo>
                    <a:pt x="0" y="3"/>
                  </a:lnTo>
                  <a:lnTo>
                    <a:pt x="30" y="30"/>
                  </a:lnTo>
                  <a:lnTo>
                    <a:pt x="0" y="3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87" name="Freeform 439"/>
            <p:cNvSpPr>
              <a:spLocks/>
            </p:cNvSpPr>
            <p:nvPr/>
          </p:nvSpPr>
          <p:spPr bwMode="auto">
            <a:xfrm>
              <a:off x="1959" y="1840"/>
              <a:ext cx="14" cy="16"/>
            </a:xfrm>
            <a:custGeom>
              <a:avLst/>
              <a:gdLst/>
              <a:ahLst/>
              <a:cxnLst>
                <a:cxn ang="0">
                  <a:pos x="3" y="62"/>
                </a:cxn>
                <a:cxn ang="0">
                  <a:pos x="59" y="59"/>
                </a:cxn>
                <a:cxn ang="0">
                  <a:pos x="56" y="0"/>
                </a:cxn>
                <a:cxn ang="0">
                  <a:pos x="0" y="3"/>
                </a:cxn>
                <a:cxn ang="0">
                  <a:pos x="3" y="62"/>
                </a:cxn>
                <a:cxn ang="0">
                  <a:pos x="30" y="31"/>
                </a:cxn>
                <a:cxn ang="0">
                  <a:pos x="3" y="62"/>
                </a:cxn>
              </a:cxnLst>
              <a:rect l="0" t="0" r="r" b="b"/>
              <a:pathLst>
                <a:path w="59" h="62">
                  <a:moveTo>
                    <a:pt x="3" y="62"/>
                  </a:moveTo>
                  <a:lnTo>
                    <a:pt x="59" y="59"/>
                  </a:lnTo>
                  <a:lnTo>
                    <a:pt x="56" y="0"/>
                  </a:lnTo>
                  <a:lnTo>
                    <a:pt x="0" y="3"/>
                  </a:lnTo>
                  <a:lnTo>
                    <a:pt x="3" y="62"/>
                  </a:lnTo>
                  <a:lnTo>
                    <a:pt x="30" y="31"/>
                  </a:lnTo>
                  <a:lnTo>
                    <a:pt x="3" y="62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88" name="Freeform 440"/>
            <p:cNvSpPr>
              <a:spLocks/>
            </p:cNvSpPr>
            <p:nvPr/>
          </p:nvSpPr>
          <p:spPr bwMode="auto">
            <a:xfrm>
              <a:off x="1748" y="1846"/>
              <a:ext cx="218" cy="14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0" y="53"/>
                </a:cxn>
                <a:cxn ang="0">
                  <a:pos x="871" y="12"/>
                </a:cxn>
                <a:cxn ang="0">
                  <a:pos x="871" y="0"/>
                </a:cxn>
                <a:cxn ang="0">
                  <a:pos x="0" y="41"/>
                </a:cxn>
                <a:cxn ang="0">
                  <a:pos x="0" y="47"/>
                </a:cxn>
              </a:cxnLst>
              <a:rect l="0" t="0" r="r" b="b"/>
              <a:pathLst>
                <a:path w="871" h="53">
                  <a:moveTo>
                    <a:pt x="0" y="47"/>
                  </a:moveTo>
                  <a:lnTo>
                    <a:pt x="0" y="53"/>
                  </a:lnTo>
                  <a:lnTo>
                    <a:pt x="871" y="12"/>
                  </a:lnTo>
                  <a:lnTo>
                    <a:pt x="871" y="0"/>
                  </a:lnTo>
                  <a:lnTo>
                    <a:pt x="0" y="41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89" name="Freeform 441"/>
            <p:cNvSpPr>
              <a:spLocks/>
            </p:cNvSpPr>
            <p:nvPr/>
          </p:nvSpPr>
          <p:spPr bwMode="auto">
            <a:xfrm>
              <a:off x="2036" y="1880"/>
              <a:ext cx="17" cy="16"/>
            </a:xfrm>
            <a:custGeom>
              <a:avLst/>
              <a:gdLst/>
              <a:ahLst/>
              <a:cxnLst>
                <a:cxn ang="0">
                  <a:pos x="59" y="66"/>
                </a:cxn>
                <a:cxn ang="0">
                  <a:pos x="69" y="10"/>
                </a:cxn>
                <a:cxn ang="0">
                  <a:pos x="11" y="0"/>
                </a:cxn>
                <a:cxn ang="0">
                  <a:pos x="0" y="54"/>
                </a:cxn>
                <a:cxn ang="0">
                  <a:pos x="59" y="66"/>
                </a:cxn>
                <a:cxn ang="0">
                  <a:pos x="34" y="33"/>
                </a:cxn>
                <a:cxn ang="0">
                  <a:pos x="59" y="66"/>
                </a:cxn>
              </a:cxnLst>
              <a:rect l="0" t="0" r="r" b="b"/>
              <a:pathLst>
                <a:path w="69" h="66">
                  <a:moveTo>
                    <a:pt x="59" y="66"/>
                  </a:moveTo>
                  <a:lnTo>
                    <a:pt x="69" y="10"/>
                  </a:lnTo>
                  <a:lnTo>
                    <a:pt x="11" y="0"/>
                  </a:lnTo>
                  <a:lnTo>
                    <a:pt x="0" y="54"/>
                  </a:lnTo>
                  <a:lnTo>
                    <a:pt x="59" y="66"/>
                  </a:lnTo>
                  <a:lnTo>
                    <a:pt x="34" y="33"/>
                  </a:lnTo>
                  <a:lnTo>
                    <a:pt x="59" y="66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90" name="Freeform 442"/>
            <p:cNvSpPr>
              <a:spLocks/>
            </p:cNvSpPr>
            <p:nvPr/>
          </p:nvSpPr>
          <p:spPr bwMode="auto">
            <a:xfrm>
              <a:off x="2011" y="1888"/>
              <a:ext cx="35" cy="169"/>
            </a:xfrm>
            <a:custGeom>
              <a:avLst/>
              <a:gdLst/>
              <a:ahLst/>
              <a:cxnLst>
                <a:cxn ang="0">
                  <a:pos x="6" y="676"/>
                </a:cxn>
                <a:cxn ang="0">
                  <a:pos x="13" y="677"/>
                </a:cxn>
                <a:cxn ang="0">
                  <a:pos x="143" y="3"/>
                </a:cxn>
                <a:cxn ang="0">
                  <a:pos x="130" y="0"/>
                </a:cxn>
                <a:cxn ang="0">
                  <a:pos x="0" y="675"/>
                </a:cxn>
                <a:cxn ang="0">
                  <a:pos x="6" y="676"/>
                </a:cxn>
              </a:cxnLst>
              <a:rect l="0" t="0" r="r" b="b"/>
              <a:pathLst>
                <a:path w="143" h="677">
                  <a:moveTo>
                    <a:pt x="6" y="676"/>
                  </a:moveTo>
                  <a:lnTo>
                    <a:pt x="13" y="677"/>
                  </a:lnTo>
                  <a:lnTo>
                    <a:pt x="143" y="3"/>
                  </a:lnTo>
                  <a:lnTo>
                    <a:pt x="130" y="0"/>
                  </a:lnTo>
                  <a:lnTo>
                    <a:pt x="0" y="675"/>
                  </a:lnTo>
                  <a:lnTo>
                    <a:pt x="6" y="676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91" name="Freeform 443"/>
            <p:cNvSpPr>
              <a:spLocks/>
            </p:cNvSpPr>
            <p:nvPr/>
          </p:nvSpPr>
          <p:spPr bwMode="auto">
            <a:xfrm>
              <a:off x="2103" y="1876"/>
              <a:ext cx="16" cy="16"/>
            </a:xfrm>
            <a:custGeom>
              <a:avLst/>
              <a:gdLst/>
              <a:ahLst/>
              <a:cxnLst>
                <a:cxn ang="0">
                  <a:pos x="64" y="56"/>
                </a:cxn>
                <a:cxn ang="0">
                  <a:pos x="57" y="0"/>
                </a:cxn>
                <a:cxn ang="0">
                  <a:pos x="0" y="6"/>
                </a:cxn>
                <a:cxn ang="0">
                  <a:pos x="5" y="63"/>
                </a:cxn>
                <a:cxn ang="0">
                  <a:pos x="64" y="56"/>
                </a:cxn>
                <a:cxn ang="0">
                  <a:pos x="32" y="31"/>
                </a:cxn>
                <a:cxn ang="0">
                  <a:pos x="64" y="56"/>
                </a:cxn>
              </a:cxnLst>
              <a:rect l="0" t="0" r="r" b="b"/>
              <a:pathLst>
                <a:path w="64" h="63">
                  <a:moveTo>
                    <a:pt x="64" y="56"/>
                  </a:moveTo>
                  <a:lnTo>
                    <a:pt x="57" y="0"/>
                  </a:lnTo>
                  <a:lnTo>
                    <a:pt x="0" y="6"/>
                  </a:lnTo>
                  <a:lnTo>
                    <a:pt x="5" y="63"/>
                  </a:lnTo>
                  <a:lnTo>
                    <a:pt x="64" y="56"/>
                  </a:lnTo>
                  <a:lnTo>
                    <a:pt x="32" y="31"/>
                  </a:lnTo>
                  <a:lnTo>
                    <a:pt x="64" y="56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92" name="Freeform 444"/>
            <p:cNvSpPr>
              <a:spLocks/>
            </p:cNvSpPr>
            <p:nvPr/>
          </p:nvSpPr>
          <p:spPr bwMode="auto">
            <a:xfrm>
              <a:off x="2109" y="1884"/>
              <a:ext cx="30" cy="239"/>
            </a:xfrm>
            <a:custGeom>
              <a:avLst/>
              <a:gdLst/>
              <a:ahLst/>
              <a:cxnLst>
                <a:cxn ang="0">
                  <a:pos x="112" y="956"/>
                </a:cxn>
                <a:cxn ang="0">
                  <a:pos x="119" y="955"/>
                </a:cxn>
                <a:cxn ang="0">
                  <a:pos x="13" y="0"/>
                </a:cxn>
                <a:cxn ang="0">
                  <a:pos x="0" y="3"/>
                </a:cxn>
                <a:cxn ang="0">
                  <a:pos x="106" y="956"/>
                </a:cxn>
                <a:cxn ang="0">
                  <a:pos x="112" y="956"/>
                </a:cxn>
              </a:cxnLst>
              <a:rect l="0" t="0" r="r" b="b"/>
              <a:pathLst>
                <a:path w="119" h="956">
                  <a:moveTo>
                    <a:pt x="112" y="956"/>
                  </a:moveTo>
                  <a:lnTo>
                    <a:pt x="119" y="955"/>
                  </a:lnTo>
                  <a:lnTo>
                    <a:pt x="13" y="0"/>
                  </a:lnTo>
                  <a:lnTo>
                    <a:pt x="0" y="3"/>
                  </a:lnTo>
                  <a:lnTo>
                    <a:pt x="106" y="956"/>
                  </a:lnTo>
                  <a:lnTo>
                    <a:pt x="112" y="956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93" name="Freeform 445"/>
            <p:cNvSpPr>
              <a:spLocks/>
            </p:cNvSpPr>
            <p:nvPr/>
          </p:nvSpPr>
          <p:spPr bwMode="auto">
            <a:xfrm>
              <a:off x="2576" y="2139"/>
              <a:ext cx="20" cy="20"/>
            </a:xfrm>
            <a:custGeom>
              <a:avLst/>
              <a:gdLst/>
              <a:ahLst/>
              <a:cxnLst>
                <a:cxn ang="0">
                  <a:pos x="47" y="81"/>
                </a:cxn>
                <a:cxn ang="0">
                  <a:pos x="80" y="36"/>
                </a:cxn>
                <a:cxn ang="0">
                  <a:pos x="33" y="0"/>
                </a:cxn>
                <a:cxn ang="0">
                  <a:pos x="0" y="46"/>
                </a:cxn>
                <a:cxn ang="0">
                  <a:pos x="47" y="81"/>
                </a:cxn>
                <a:cxn ang="0">
                  <a:pos x="40" y="41"/>
                </a:cxn>
                <a:cxn ang="0">
                  <a:pos x="47" y="81"/>
                </a:cxn>
              </a:cxnLst>
              <a:rect l="0" t="0" r="r" b="b"/>
              <a:pathLst>
                <a:path w="80" h="81">
                  <a:moveTo>
                    <a:pt x="47" y="81"/>
                  </a:moveTo>
                  <a:lnTo>
                    <a:pt x="80" y="36"/>
                  </a:lnTo>
                  <a:lnTo>
                    <a:pt x="33" y="0"/>
                  </a:lnTo>
                  <a:lnTo>
                    <a:pt x="0" y="46"/>
                  </a:lnTo>
                  <a:lnTo>
                    <a:pt x="47" y="81"/>
                  </a:lnTo>
                  <a:lnTo>
                    <a:pt x="40" y="41"/>
                  </a:lnTo>
                  <a:lnTo>
                    <a:pt x="47" y="81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94" name="Freeform 446"/>
            <p:cNvSpPr>
              <a:spLocks/>
            </p:cNvSpPr>
            <p:nvPr/>
          </p:nvSpPr>
          <p:spPr bwMode="auto">
            <a:xfrm>
              <a:off x="2459" y="2149"/>
              <a:ext cx="128" cy="173"/>
            </a:xfrm>
            <a:custGeom>
              <a:avLst/>
              <a:gdLst/>
              <a:ahLst/>
              <a:cxnLst>
                <a:cxn ang="0">
                  <a:pos x="5" y="691"/>
                </a:cxn>
                <a:cxn ang="0">
                  <a:pos x="11" y="695"/>
                </a:cxn>
                <a:cxn ang="0">
                  <a:pos x="512" y="8"/>
                </a:cxn>
                <a:cxn ang="0">
                  <a:pos x="502" y="0"/>
                </a:cxn>
                <a:cxn ang="0">
                  <a:pos x="0" y="689"/>
                </a:cxn>
                <a:cxn ang="0">
                  <a:pos x="5" y="691"/>
                </a:cxn>
              </a:cxnLst>
              <a:rect l="0" t="0" r="r" b="b"/>
              <a:pathLst>
                <a:path w="512" h="695">
                  <a:moveTo>
                    <a:pt x="5" y="691"/>
                  </a:moveTo>
                  <a:lnTo>
                    <a:pt x="11" y="695"/>
                  </a:lnTo>
                  <a:lnTo>
                    <a:pt x="512" y="8"/>
                  </a:lnTo>
                  <a:lnTo>
                    <a:pt x="502" y="0"/>
                  </a:lnTo>
                  <a:lnTo>
                    <a:pt x="0" y="689"/>
                  </a:lnTo>
                  <a:lnTo>
                    <a:pt x="5" y="691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95" name="Freeform 447"/>
            <p:cNvSpPr>
              <a:spLocks/>
            </p:cNvSpPr>
            <p:nvPr/>
          </p:nvSpPr>
          <p:spPr bwMode="auto">
            <a:xfrm>
              <a:off x="2672" y="1802"/>
              <a:ext cx="19" cy="19"/>
            </a:xfrm>
            <a:custGeom>
              <a:avLst/>
              <a:gdLst/>
              <a:ahLst/>
              <a:cxnLst>
                <a:cxn ang="0">
                  <a:pos x="51" y="78"/>
                </a:cxn>
                <a:cxn ang="0">
                  <a:pos x="78" y="28"/>
                </a:cxn>
                <a:cxn ang="0">
                  <a:pos x="27" y="0"/>
                </a:cxn>
                <a:cxn ang="0">
                  <a:pos x="0" y="50"/>
                </a:cxn>
                <a:cxn ang="0">
                  <a:pos x="51" y="78"/>
                </a:cxn>
                <a:cxn ang="0">
                  <a:pos x="40" y="40"/>
                </a:cxn>
                <a:cxn ang="0">
                  <a:pos x="51" y="78"/>
                </a:cxn>
              </a:cxnLst>
              <a:rect l="0" t="0" r="r" b="b"/>
              <a:pathLst>
                <a:path w="78" h="78">
                  <a:moveTo>
                    <a:pt x="51" y="78"/>
                  </a:moveTo>
                  <a:lnTo>
                    <a:pt x="78" y="28"/>
                  </a:lnTo>
                  <a:lnTo>
                    <a:pt x="27" y="0"/>
                  </a:lnTo>
                  <a:lnTo>
                    <a:pt x="0" y="50"/>
                  </a:lnTo>
                  <a:lnTo>
                    <a:pt x="51" y="78"/>
                  </a:lnTo>
                  <a:lnTo>
                    <a:pt x="40" y="40"/>
                  </a:lnTo>
                  <a:lnTo>
                    <a:pt x="51" y="78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96" name="Freeform 448"/>
            <p:cNvSpPr>
              <a:spLocks/>
            </p:cNvSpPr>
            <p:nvPr/>
          </p:nvSpPr>
          <p:spPr bwMode="auto">
            <a:xfrm>
              <a:off x="2433" y="1811"/>
              <a:ext cx="250" cy="455"/>
            </a:xfrm>
            <a:custGeom>
              <a:avLst/>
              <a:gdLst/>
              <a:ahLst/>
              <a:cxnLst>
                <a:cxn ang="0">
                  <a:pos x="7" y="1819"/>
                </a:cxn>
                <a:cxn ang="0">
                  <a:pos x="12" y="1822"/>
                </a:cxn>
                <a:cxn ang="0">
                  <a:pos x="1000" y="6"/>
                </a:cxn>
                <a:cxn ang="0">
                  <a:pos x="989" y="0"/>
                </a:cxn>
                <a:cxn ang="0">
                  <a:pos x="0" y="1817"/>
                </a:cxn>
                <a:cxn ang="0">
                  <a:pos x="7" y="1819"/>
                </a:cxn>
              </a:cxnLst>
              <a:rect l="0" t="0" r="r" b="b"/>
              <a:pathLst>
                <a:path w="1000" h="1822">
                  <a:moveTo>
                    <a:pt x="7" y="1819"/>
                  </a:moveTo>
                  <a:lnTo>
                    <a:pt x="12" y="1822"/>
                  </a:lnTo>
                  <a:lnTo>
                    <a:pt x="1000" y="6"/>
                  </a:lnTo>
                  <a:lnTo>
                    <a:pt x="989" y="0"/>
                  </a:lnTo>
                  <a:lnTo>
                    <a:pt x="0" y="1817"/>
                  </a:lnTo>
                  <a:lnTo>
                    <a:pt x="7" y="1819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97" name="Freeform 449"/>
            <p:cNvSpPr>
              <a:spLocks/>
            </p:cNvSpPr>
            <p:nvPr/>
          </p:nvSpPr>
          <p:spPr bwMode="auto">
            <a:xfrm>
              <a:off x="2041" y="1765"/>
              <a:ext cx="14" cy="14"/>
            </a:xfrm>
            <a:custGeom>
              <a:avLst/>
              <a:gdLst/>
              <a:ahLst/>
              <a:cxnLst>
                <a:cxn ang="0">
                  <a:pos x="2" y="60"/>
                </a:cxn>
                <a:cxn ang="0">
                  <a:pos x="58" y="59"/>
                </a:cxn>
                <a:cxn ang="0">
                  <a:pos x="58" y="0"/>
                </a:cxn>
                <a:cxn ang="0">
                  <a:pos x="0" y="1"/>
                </a:cxn>
                <a:cxn ang="0">
                  <a:pos x="2" y="60"/>
                </a:cxn>
                <a:cxn ang="0">
                  <a:pos x="30" y="31"/>
                </a:cxn>
                <a:cxn ang="0">
                  <a:pos x="2" y="60"/>
                </a:cxn>
              </a:cxnLst>
              <a:rect l="0" t="0" r="r" b="b"/>
              <a:pathLst>
                <a:path w="58" h="60">
                  <a:moveTo>
                    <a:pt x="2" y="60"/>
                  </a:moveTo>
                  <a:lnTo>
                    <a:pt x="58" y="59"/>
                  </a:lnTo>
                  <a:lnTo>
                    <a:pt x="58" y="0"/>
                  </a:lnTo>
                  <a:lnTo>
                    <a:pt x="0" y="1"/>
                  </a:lnTo>
                  <a:lnTo>
                    <a:pt x="2" y="60"/>
                  </a:lnTo>
                  <a:lnTo>
                    <a:pt x="30" y="31"/>
                  </a:lnTo>
                  <a:lnTo>
                    <a:pt x="2" y="60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98" name="Freeform 450"/>
            <p:cNvSpPr>
              <a:spLocks/>
            </p:cNvSpPr>
            <p:nvPr/>
          </p:nvSpPr>
          <p:spPr bwMode="auto">
            <a:xfrm>
              <a:off x="1748" y="1771"/>
              <a:ext cx="300" cy="6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0" y="26"/>
                </a:cxn>
                <a:cxn ang="0">
                  <a:pos x="1201" y="13"/>
                </a:cxn>
                <a:cxn ang="0">
                  <a:pos x="1201" y="0"/>
                </a:cxn>
                <a:cxn ang="0">
                  <a:pos x="0" y="13"/>
                </a:cxn>
                <a:cxn ang="0">
                  <a:pos x="0" y="19"/>
                </a:cxn>
              </a:cxnLst>
              <a:rect l="0" t="0" r="r" b="b"/>
              <a:pathLst>
                <a:path w="1201" h="26">
                  <a:moveTo>
                    <a:pt x="0" y="19"/>
                  </a:moveTo>
                  <a:lnTo>
                    <a:pt x="0" y="26"/>
                  </a:lnTo>
                  <a:lnTo>
                    <a:pt x="1201" y="13"/>
                  </a:lnTo>
                  <a:lnTo>
                    <a:pt x="1201" y="0"/>
                  </a:lnTo>
                  <a:lnTo>
                    <a:pt x="0" y="13"/>
                  </a:lnTo>
                  <a:lnTo>
                    <a:pt x="0" y="19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499" name="Rectangle 451"/>
            <p:cNvSpPr>
              <a:spLocks noChangeArrowheads="1"/>
            </p:cNvSpPr>
            <p:nvPr/>
          </p:nvSpPr>
          <p:spPr bwMode="auto">
            <a:xfrm>
              <a:off x="2127" y="1230"/>
              <a:ext cx="7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Silly</a:t>
              </a:r>
              <a:endParaRPr lang="fr-FR"/>
            </a:p>
          </p:txBody>
        </p:sp>
        <p:sp>
          <p:nvSpPr>
            <p:cNvPr id="2500" name="Rectangle 452"/>
            <p:cNvSpPr>
              <a:spLocks noChangeArrowheads="1"/>
            </p:cNvSpPr>
            <p:nvPr/>
          </p:nvSpPr>
          <p:spPr bwMode="auto">
            <a:xfrm>
              <a:off x="2263" y="1171"/>
              <a:ext cx="13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Enghien</a:t>
              </a:r>
              <a:endParaRPr lang="fr-FR" dirty="0"/>
            </a:p>
          </p:txBody>
        </p:sp>
        <p:sp>
          <p:nvSpPr>
            <p:cNvPr id="2501" name="Rectangle 453"/>
            <p:cNvSpPr>
              <a:spLocks noChangeArrowheads="1"/>
            </p:cNvSpPr>
            <p:nvPr/>
          </p:nvSpPr>
          <p:spPr bwMode="auto">
            <a:xfrm>
              <a:off x="2259" y="1459"/>
              <a:ext cx="13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Soignies</a:t>
              </a:r>
              <a:endParaRPr lang="fr-FR" dirty="0"/>
            </a:p>
          </p:txBody>
        </p:sp>
        <p:sp>
          <p:nvSpPr>
            <p:cNvPr id="2502" name="Rectangle 454"/>
            <p:cNvSpPr>
              <a:spLocks noChangeArrowheads="1"/>
            </p:cNvSpPr>
            <p:nvPr/>
          </p:nvSpPr>
          <p:spPr bwMode="auto">
            <a:xfrm>
              <a:off x="2391" y="1336"/>
              <a:ext cx="16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Braine-le-</a:t>
              </a:r>
              <a:endParaRPr lang="fr-FR"/>
            </a:p>
          </p:txBody>
        </p:sp>
        <p:sp>
          <p:nvSpPr>
            <p:cNvPr id="2503" name="Rectangle 455"/>
            <p:cNvSpPr>
              <a:spLocks noChangeArrowheads="1"/>
            </p:cNvSpPr>
            <p:nvPr/>
          </p:nvSpPr>
          <p:spPr bwMode="auto">
            <a:xfrm>
              <a:off x="2391" y="1374"/>
              <a:ext cx="10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Comte</a:t>
              </a:r>
              <a:endParaRPr lang="fr-FR"/>
            </a:p>
          </p:txBody>
        </p:sp>
        <p:sp>
          <p:nvSpPr>
            <p:cNvPr id="2504" name="Rectangle 456"/>
            <p:cNvSpPr>
              <a:spLocks noChangeArrowheads="1"/>
            </p:cNvSpPr>
            <p:nvPr/>
          </p:nvSpPr>
          <p:spPr bwMode="auto">
            <a:xfrm>
              <a:off x="2018" y="1356"/>
              <a:ext cx="16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3333"/>
                  </a:solidFill>
                </a:rPr>
                <a:t>Brugelette</a:t>
              </a:r>
              <a:endParaRPr lang="fr-FR"/>
            </a:p>
          </p:txBody>
        </p:sp>
        <p:sp>
          <p:nvSpPr>
            <p:cNvPr id="2505" name="Rectangle 457"/>
            <p:cNvSpPr>
              <a:spLocks noChangeArrowheads="1"/>
            </p:cNvSpPr>
            <p:nvPr/>
          </p:nvSpPr>
          <p:spPr bwMode="auto">
            <a:xfrm>
              <a:off x="2108" y="1475"/>
              <a:ext cx="7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Lens</a:t>
              </a:r>
              <a:endParaRPr lang="fr-FR"/>
            </a:p>
          </p:txBody>
        </p:sp>
        <p:sp>
          <p:nvSpPr>
            <p:cNvPr id="2506" name="Rectangle 458"/>
            <p:cNvSpPr>
              <a:spLocks noChangeArrowheads="1"/>
            </p:cNvSpPr>
            <p:nvPr/>
          </p:nvSpPr>
          <p:spPr bwMode="auto">
            <a:xfrm>
              <a:off x="1880" y="1462"/>
              <a:ext cx="14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Chièvres</a:t>
              </a:r>
              <a:endParaRPr lang="fr-FR" dirty="0"/>
            </a:p>
          </p:txBody>
        </p:sp>
        <p:sp>
          <p:nvSpPr>
            <p:cNvPr id="2507" name="Rectangle 459"/>
            <p:cNvSpPr>
              <a:spLocks noChangeArrowheads="1"/>
            </p:cNvSpPr>
            <p:nvPr/>
          </p:nvSpPr>
          <p:spPr bwMode="auto">
            <a:xfrm>
              <a:off x="2055" y="1572"/>
              <a:ext cx="11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Jurbise</a:t>
              </a:r>
              <a:endParaRPr lang="fr-FR"/>
            </a:p>
          </p:txBody>
        </p:sp>
        <p:sp>
          <p:nvSpPr>
            <p:cNvPr id="2508" name="Rectangle 460"/>
            <p:cNvSpPr>
              <a:spLocks noChangeArrowheads="1"/>
            </p:cNvSpPr>
            <p:nvPr/>
          </p:nvSpPr>
          <p:spPr bwMode="auto">
            <a:xfrm>
              <a:off x="1755" y="1542"/>
              <a:ext cx="11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Beloeil</a:t>
              </a:r>
              <a:endParaRPr lang="fr-FR" dirty="0"/>
            </a:p>
          </p:txBody>
        </p:sp>
        <p:sp>
          <p:nvSpPr>
            <p:cNvPr id="2509" name="Rectangle 461"/>
            <p:cNvSpPr>
              <a:spLocks noChangeArrowheads="1"/>
            </p:cNvSpPr>
            <p:nvPr/>
          </p:nvSpPr>
          <p:spPr bwMode="auto">
            <a:xfrm>
              <a:off x="1576" y="1578"/>
              <a:ext cx="14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Péruwelz</a:t>
              </a:r>
              <a:endParaRPr lang="fr-FR" dirty="0"/>
            </a:p>
          </p:txBody>
        </p:sp>
        <p:sp>
          <p:nvSpPr>
            <p:cNvPr id="2510" name="Rectangle 462"/>
            <p:cNvSpPr>
              <a:spLocks noChangeArrowheads="1"/>
            </p:cNvSpPr>
            <p:nvPr/>
          </p:nvSpPr>
          <p:spPr bwMode="auto">
            <a:xfrm>
              <a:off x="1741" y="1671"/>
              <a:ext cx="16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Bernissart</a:t>
              </a:r>
              <a:endParaRPr lang="fr-FR" dirty="0"/>
            </a:p>
          </p:txBody>
        </p:sp>
        <p:sp>
          <p:nvSpPr>
            <p:cNvPr id="2511" name="Rectangle 463"/>
            <p:cNvSpPr>
              <a:spLocks noChangeArrowheads="1"/>
            </p:cNvSpPr>
            <p:nvPr/>
          </p:nvSpPr>
          <p:spPr bwMode="auto">
            <a:xfrm>
              <a:off x="1923" y="1608"/>
              <a:ext cx="9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Saint-</a:t>
              </a:r>
              <a:endParaRPr lang="fr-FR" dirty="0"/>
            </a:p>
          </p:txBody>
        </p:sp>
        <p:sp>
          <p:nvSpPr>
            <p:cNvPr id="2512" name="Rectangle 464"/>
            <p:cNvSpPr>
              <a:spLocks noChangeArrowheads="1"/>
            </p:cNvSpPr>
            <p:nvPr/>
          </p:nvSpPr>
          <p:spPr bwMode="auto">
            <a:xfrm>
              <a:off x="1923" y="1646"/>
              <a:ext cx="1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Ghislain</a:t>
              </a:r>
              <a:endParaRPr lang="fr-FR" dirty="0"/>
            </a:p>
          </p:txBody>
        </p:sp>
        <p:sp>
          <p:nvSpPr>
            <p:cNvPr id="2513" name="Rectangle 465"/>
            <p:cNvSpPr>
              <a:spLocks noChangeArrowheads="1"/>
            </p:cNvSpPr>
            <p:nvPr/>
          </p:nvSpPr>
          <p:spPr bwMode="auto">
            <a:xfrm>
              <a:off x="2184" y="1730"/>
              <a:ext cx="9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Mons</a:t>
              </a:r>
              <a:endParaRPr lang="fr-FR"/>
            </a:p>
          </p:txBody>
        </p:sp>
        <p:sp>
          <p:nvSpPr>
            <p:cNvPr id="2514" name="Rectangle 466"/>
            <p:cNvSpPr>
              <a:spLocks noChangeArrowheads="1"/>
            </p:cNvSpPr>
            <p:nvPr/>
          </p:nvSpPr>
          <p:spPr bwMode="auto">
            <a:xfrm>
              <a:off x="2335" y="1605"/>
              <a:ext cx="16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Le Roeulx</a:t>
              </a:r>
              <a:endParaRPr lang="fr-FR"/>
            </a:p>
          </p:txBody>
        </p:sp>
        <p:sp>
          <p:nvSpPr>
            <p:cNvPr id="2515" name="Rectangle 467"/>
            <p:cNvSpPr>
              <a:spLocks noChangeArrowheads="1"/>
            </p:cNvSpPr>
            <p:nvPr/>
          </p:nvSpPr>
          <p:spPr bwMode="auto">
            <a:xfrm>
              <a:off x="2454" y="1479"/>
              <a:ext cx="17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 err="1">
                  <a:solidFill>
                    <a:srgbClr val="000000"/>
                  </a:solidFill>
                </a:rPr>
                <a:t>Ecaussines</a:t>
              </a:r>
              <a:endParaRPr lang="fr-FR" dirty="0"/>
            </a:p>
          </p:txBody>
        </p:sp>
        <p:sp>
          <p:nvSpPr>
            <p:cNvPr id="2516" name="Rectangle 468"/>
            <p:cNvSpPr>
              <a:spLocks noChangeArrowheads="1"/>
            </p:cNvSpPr>
            <p:nvPr/>
          </p:nvSpPr>
          <p:spPr bwMode="auto">
            <a:xfrm>
              <a:off x="2573" y="1552"/>
              <a:ext cx="12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Seneffe</a:t>
              </a:r>
              <a:endParaRPr lang="fr-FR"/>
            </a:p>
          </p:txBody>
        </p:sp>
        <p:sp>
          <p:nvSpPr>
            <p:cNvPr id="2517" name="Rectangle 469"/>
            <p:cNvSpPr>
              <a:spLocks noChangeArrowheads="1"/>
            </p:cNvSpPr>
            <p:nvPr/>
          </p:nvSpPr>
          <p:spPr bwMode="auto">
            <a:xfrm>
              <a:off x="1804" y="1783"/>
              <a:ext cx="12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Hensies</a:t>
              </a:r>
              <a:endParaRPr lang="fr-FR" dirty="0"/>
            </a:p>
          </p:txBody>
        </p:sp>
        <p:sp>
          <p:nvSpPr>
            <p:cNvPr id="2518" name="Rectangle 470"/>
            <p:cNvSpPr>
              <a:spLocks noChangeArrowheads="1"/>
            </p:cNvSpPr>
            <p:nvPr/>
          </p:nvSpPr>
          <p:spPr bwMode="auto">
            <a:xfrm>
              <a:off x="1709" y="1886"/>
              <a:ext cx="16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Quiévrain</a:t>
              </a:r>
              <a:endParaRPr lang="fr-FR" dirty="0"/>
            </a:p>
          </p:txBody>
        </p:sp>
        <p:sp>
          <p:nvSpPr>
            <p:cNvPr id="2519" name="Rectangle 471"/>
            <p:cNvSpPr>
              <a:spLocks noChangeArrowheads="1"/>
            </p:cNvSpPr>
            <p:nvPr/>
          </p:nvSpPr>
          <p:spPr bwMode="auto">
            <a:xfrm>
              <a:off x="1913" y="1893"/>
              <a:ext cx="8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Dour</a:t>
              </a:r>
              <a:endParaRPr lang="fr-FR" dirty="0"/>
            </a:p>
          </p:txBody>
        </p:sp>
        <p:sp>
          <p:nvSpPr>
            <p:cNvPr id="2520" name="Rectangle 472"/>
            <p:cNvSpPr>
              <a:spLocks noChangeArrowheads="1"/>
            </p:cNvSpPr>
            <p:nvPr/>
          </p:nvSpPr>
          <p:spPr bwMode="auto">
            <a:xfrm>
              <a:off x="1550" y="1744"/>
              <a:ext cx="17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Quaregnon</a:t>
              </a:r>
              <a:endParaRPr lang="fr-FR"/>
            </a:p>
          </p:txBody>
        </p:sp>
        <p:sp>
          <p:nvSpPr>
            <p:cNvPr id="2521" name="Rectangle 473"/>
            <p:cNvSpPr>
              <a:spLocks noChangeArrowheads="1"/>
            </p:cNvSpPr>
            <p:nvPr/>
          </p:nvSpPr>
          <p:spPr bwMode="auto">
            <a:xfrm>
              <a:off x="1616" y="1830"/>
              <a:ext cx="11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Boussu</a:t>
              </a:r>
              <a:endParaRPr lang="fr-FR"/>
            </a:p>
          </p:txBody>
        </p:sp>
        <p:sp>
          <p:nvSpPr>
            <p:cNvPr id="2522" name="Rectangle 474"/>
            <p:cNvSpPr>
              <a:spLocks noChangeArrowheads="1"/>
            </p:cNvSpPr>
            <p:nvPr/>
          </p:nvSpPr>
          <p:spPr bwMode="auto">
            <a:xfrm>
              <a:off x="2141" y="1959"/>
              <a:ext cx="10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 err="1">
                  <a:solidFill>
                    <a:srgbClr val="000000"/>
                  </a:solidFill>
                </a:rPr>
                <a:t>Quévy</a:t>
              </a:r>
              <a:endParaRPr lang="fr-FR" dirty="0"/>
            </a:p>
          </p:txBody>
        </p:sp>
        <p:sp>
          <p:nvSpPr>
            <p:cNvPr id="2523" name="Rectangle 475"/>
            <p:cNvSpPr>
              <a:spLocks noChangeArrowheads="1"/>
            </p:cNvSpPr>
            <p:nvPr/>
          </p:nvSpPr>
          <p:spPr bwMode="auto">
            <a:xfrm>
              <a:off x="1906" y="2075"/>
              <a:ext cx="18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Colfontaine</a:t>
              </a:r>
              <a:endParaRPr lang="fr-FR"/>
            </a:p>
          </p:txBody>
        </p:sp>
        <p:sp>
          <p:nvSpPr>
            <p:cNvPr id="2524" name="Rectangle 476"/>
            <p:cNvSpPr>
              <a:spLocks noChangeArrowheads="1"/>
            </p:cNvSpPr>
            <p:nvPr/>
          </p:nvSpPr>
          <p:spPr bwMode="auto">
            <a:xfrm>
              <a:off x="2098" y="2131"/>
              <a:ext cx="16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Frameries</a:t>
              </a:r>
              <a:endParaRPr lang="fr-FR"/>
            </a:p>
          </p:txBody>
        </p:sp>
        <p:sp>
          <p:nvSpPr>
            <p:cNvPr id="2525" name="Rectangle 477"/>
            <p:cNvSpPr>
              <a:spLocks noChangeArrowheads="1"/>
            </p:cNvSpPr>
            <p:nvPr/>
          </p:nvSpPr>
          <p:spPr bwMode="auto">
            <a:xfrm>
              <a:off x="2345" y="1906"/>
              <a:ext cx="1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 err="1">
                  <a:solidFill>
                    <a:srgbClr val="000000"/>
                  </a:solidFill>
                </a:rPr>
                <a:t>Estinnes</a:t>
              </a:r>
              <a:endParaRPr lang="fr-FR" dirty="0"/>
            </a:p>
          </p:txBody>
        </p:sp>
        <p:sp>
          <p:nvSpPr>
            <p:cNvPr id="2526" name="Rectangle 478"/>
            <p:cNvSpPr>
              <a:spLocks noChangeArrowheads="1"/>
            </p:cNvSpPr>
            <p:nvPr/>
          </p:nvSpPr>
          <p:spPr bwMode="auto">
            <a:xfrm>
              <a:off x="2316" y="2088"/>
              <a:ext cx="191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Erquelinnes</a:t>
              </a:r>
              <a:endParaRPr lang="fr-FR" dirty="0"/>
            </a:p>
          </p:txBody>
        </p:sp>
        <p:sp>
          <p:nvSpPr>
            <p:cNvPr id="2527" name="Rectangle 479"/>
            <p:cNvSpPr>
              <a:spLocks noChangeArrowheads="1"/>
            </p:cNvSpPr>
            <p:nvPr/>
          </p:nvSpPr>
          <p:spPr bwMode="auto">
            <a:xfrm>
              <a:off x="2398" y="1707"/>
              <a:ext cx="19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La Louvière</a:t>
              </a:r>
              <a:endParaRPr lang="fr-FR" dirty="0"/>
            </a:p>
          </p:txBody>
        </p:sp>
        <p:sp>
          <p:nvSpPr>
            <p:cNvPr id="2528" name="Rectangle 480"/>
            <p:cNvSpPr>
              <a:spLocks noChangeArrowheads="1"/>
            </p:cNvSpPr>
            <p:nvPr/>
          </p:nvSpPr>
          <p:spPr bwMode="auto">
            <a:xfrm>
              <a:off x="2576" y="1631"/>
              <a:ext cx="13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Manage</a:t>
              </a:r>
              <a:endParaRPr lang="fr-FR" dirty="0"/>
            </a:p>
          </p:txBody>
        </p:sp>
        <p:sp>
          <p:nvSpPr>
            <p:cNvPr id="2529" name="Rectangle 481"/>
            <p:cNvSpPr>
              <a:spLocks noChangeArrowheads="1"/>
            </p:cNvSpPr>
            <p:nvPr/>
          </p:nvSpPr>
          <p:spPr bwMode="auto">
            <a:xfrm>
              <a:off x="2708" y="1697"/>
              <a:ext cx="17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Courcelles</a:t>
              </a:r>
              <a:endParaRPr lang="fr-FR"/>
            </a:p>
          </p:txBody>
        </p:sp>
        <p:sp>
          <p:nvSpPr>
            <p:cNvPr id="2530" name="Rectangle 482"/>
            <p:cNvSpPr>
              <a:spLocks noChangeArrowheads="1"/>
            </p:cNvSpPr>
            <p:nvPr/>
          </p:nvSpPr>
          <p:spPr bwMode="auto">
            <a:xfrm>
              <a:off x="2777" y="1597"/>
              <a:ext cx="8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Pont-</a:t>
              </a:r>
              <a:endParaRPr lang="fr-FR"/>
            </a:p>
          </p:txBody>
        </p:sp>
        <p:sp>
          <p:nvSpPr>
            <p:cNvPr id="2531" name="Rectangle 483"/>
            <p:cNvSpPr>
              <a:spLocks noChangeArrowheads="1"/>
            </p:cNvSpPr>
            <p:nvPr/>
          </p:nvSpPr>
          <p:spPr bwMode="auto">
            <a:xfrm>
              <a:off x="2777" y="1635"/>
              <a:ext cx="13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à-Celles</a:t>
              </a:r>
              <a:endParaRPr lang="fr-FR"/>
            </a:p>
          </p:txBody>
        </p:sp>
        <p:sp>
          <p:nvSpPr>
            <p:cNvPr id="2532" name="Rectangle 484"/>
            <p:cNvSpPr>
              <a:spLocks noChangeArrowheads="1"/>
            </p:cNvSpPr>
            <p:nvPr/>
          </p:nvSpPr>
          <p:spPr bwMode="auto">
            <a:xfrm>
              <a:off x="2816" y="1536"/>
              <a:ext cx="28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Les Bons Villers</a:t>
              </a:r>
              <a:endParaRPr lang="fr-FR" dirty="0"/>
            </a:p>
          </p:txBody>
        </p:sp>
        <p:sp>
          <p:nvSpPr>
            <p:cNvPr id="2533" name="Rectangle 485"/>
            <p:cNvSpPr>
              <a:spLocks noChangeArrowheads="1"/>
            </p:cNvSpPr>
            <p:nvPr/>
          </p:nvSpPr>
          <p:spPr bwMode="auto">
            <a:xfrm>
              <a:off x="3001" y="1674"/>
              <a:ext cx="12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Fleurus</a:t>
              </a:r>
              <a:endParaRPr lang="fr-FR" dirty="0"/>
            </a:p>
          </p:txBody>
        </p:sp>
        <p:sp>
          <p:nvSpPr>
            <p:cNvPr id="2534" name="Rectangle 486"/>
            <p:cNvSpPr>
              <a:spLocks noChangeArrowheads="1"/>
            </p:cNvSpPr>
            <p:nvPr/>
          </p:nvSpPr>
          <p:spPr bwMode="auto">
            <a:xfrm>
              <a:off x="2973" y="1783"/>
              <a:ext cx="17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Farciennes</a:t>
              </a:r>
              <a:endParaRPr lang="fr-FR" dirty="0"/>
            </a:p>
          </p:txBody>
        </p:sp>
        <p:sp>
          <p:nvSpPr>
            <p:cNvPr id="2535" name="Rectangle 487"/>
            <p:cNvSpPr>
              <a:spLocks noChangeArrowheads="1"/>
            </p:cNvSpPr>
            <p:nvPr/>
          </p:nvSpPr>
          <p:spPr bwMode="auto">
            <a:xfrm>
              <a:off x="3090" y="1823"/>
              <a:ext cx="12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Aiseau-</a:t>
              </a:r>
              <a:endParaRPr lang="fr-FR" dirty="0"/>
            </a:p>
          </p:txBody>
        </p:sp>
        <p:sp>
          <p:nvSpPr>
            <p:cNvPr id="2536" name="Rectangle 488"/>
            <p:cNvSpPr>
              <a:spLocks noChangeArrowheads="1"/>
            </p:cNvSpPr>
            <p:nvPr/>
          </p:nvSpPr>
          <p:spPr bwMode="auto">
            <a:xfrm>
              <a:off x="3090" y="1861"/>
              <a:ext cx="11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Presles</a:t>
              </a:r>
              <a:endParaRPr lang="fr-FR"/>
            </a:p>
          </p:txBody>
        </p:sp>
        <p:sp>
          <p:nvSpPr>
            <p:cNvPr id="2537" name="Rectangle 489"/>
            <p:cNvSpPr>
              <a:spLocks noChangeArrowheads="1"/>
            </p:cNvSpPr>
            <p:nvPr/>
          </p:nvSpPr>
          <p:spPr bwMode="auto">
            <a:xfrm>
              <a:off x="2978" y="1896"/>
              <a:ext cx="13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Châtelet</a:t>
              </a:r>
              <a:endParaRPr lang="fr-FR" dirty="0"/>
            </a:p>
          </p:txBody>
        </p:sp>
        <p:sp>
          <p:nvSpPr>
            <p:cNvPr id="2538" name="Rectangle 490"/>
            <p:cNvSpPr>
              <a:spLocks noChangeArrowheads="1"/>
            </p:cNvSpPr>
            <p:nvPr/>
          </p:nvSpPr>
          <p:spPr bwMode="auto">
            <a:xfrm>
              <a:off x="2978" y="1995"/>
              <a:ext cx="16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Gerpinnes</a:t>
              </a:r>
              <a:endParaRPr lang="fr-FR"/>
            </a:p>
          </p:txBody>
        </p:sp>
        <p:sp>
          <p:nvSpPr>
            <p:cNvPr id="2539" name="Rectangle 491"/>
            <p:cNvSpPr>
              <a:spLocks noChangeArrowheads="1"/>
            </p:cNvSpPr>
            <p:nvPr/>
          </p:nvSpPr>
          <p:spPr bwMode="auto">
            <a:xfrm>
              <a:off x="2833" y="2002"/>
              <a:ext cx="91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Ham-</a:t>
              </a:r>
              <a:endParaRPr lang="fr-FR" dirty="0"/>
            </a:p>
          </p:txBody>
        </p:sp>
        <p:sp>
          <p:nvSpPr>
            <p:cNvPr id="2540" name="Rectangle 492"/>
            <p:cNvSpPr>
              <a:spLocks noChangeArrowheads="1"/>
            </p:cNvSpPr>
            <p:nvPr/>
          </p:nvSpPr>
          <p:spPr bwMode="auto">
            <a:xfrm>
              <a:off x="2833" y="2040"/>
              <a:ext cx="6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sur-</a:t>
              </a:r>
              <a:endParaRPr lang="fr-FR" dirty="0"/>
            </a:p>
          </p:txBody>
        </p:sp>
        <p:sp>
          <p:nvSpPr>
            <p:cNvPr id="2541" name="Rectangle 493"/>
            <p:cNvSpPr>
              <a:spLocks noChangeArrowheads="1"/>
            </p:cNvSpPr>
            <p:nvPr/>
          </p:nvSpPr>
          <p:spPr bwMode="auto">
            <a:xfrm>
              <a:off x="2833" y="2078"/>
              <a:ext cx="9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Heure</a:t>
              </a:r>
              <a:endParaRPr lang="fr-FR" dirty="0"/>
            </a:p>
          </p:txBody>
        </p:sp>
        <p:sp>
          <p:nvSpPr>
            <p:cNvPr id="2542" name="Rectangle 494"/>
            <p:cNvSpPr>
              <a:spLocks noChangeArrowheads="1"/>
            </p:cNvSpPr>
            <p:nvPr/>
          </p:nvSpPr>
          <p:spPr bwMode="auto">
            <a:xfrm>
              <a:off x="2659" y="2042"/>
              <a:ext cx="9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Thuin</a:t>
              </a:r>
              <a:endParaRPr lang="fr-FR" dirty="0"/>
            </a:p>
          </p:txBody>
        </p:sp>
        <p:sp>
          <p:nvSpPr>
            <p:cNvPr id="2543" name="Rectangle 495"/>
            <p:cNvSpPr>
              <a:spLocks noChangeArrowheads="1"/>
            </p:cNvSpPr>
            <p:nvPr/>
          </p:nvSpPr>
          <p:spPr bwMode="auto">
            <a:xfrm>
              <a:off x="2828" y="1791"/>
              <a:ext cx="151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Charleroi</a:t>
              </a:r>
              <a:endParaRPr lang="fr-FR" dirty="0"/>
            </a:p>
          </p:txBody>
        </p:sp>
        <p:sp>
          <p:nvSpPr>
            <p:cNvPr id="2544" name="Rectangle 496"/>
            <p:cNvSpPr>
              <a:spLocks noChangeArrowheads="1"/>
            </p:cNvSpPr>
            <p:nvPr/>
          </p:nvSpPr>
          <p:spPr bwMode="auto">
            <a:xfrm>
              <a:off x="2503" y="1757"/>
              <a:ext cx="19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Morlanwelz</a:t>
              </a:r>
              <a:endParaRPr lang="fr-FR" dirty="0"/>
            </a:p>
          </p:txBody>
        </p:sp>
        <p:sp>
          <p:nvSpPr>
            <p:cNvPr id="2545" name="Rectangle 497"/>
            <p:cNvSpPr>
              <a:spLocks noChangeArrowheads="1"/>
            </p:cNvSpPr>
            <p:nvPr/>
          </p:nvSpPr>
          <p:spPr bwMode="auto">
            <a:xfrm>
              <a:off x="2236" y="2197"/>
              <a:ext cx="21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Chapelle-lez-</a:t>
              </a:r>
              <a:endParaRPr lang="fr-FR"/>
            </a:p>
          </p:txBody>
        </p:sp>
        <p:sp>
          <p:nvSpPr>
            <p:cNvPr id="2546" name="Rectangle 498"/>
            <p:cNvSpPr>
              <a:spLocks noChangeArrowheads="1"/>
            </p:cNvSpPr>
            <p:nvPr/>
          </p:nvSpPr>
          <p:spPr bwMode="auto">
            <a:xfrm>
              <a:off x="2236" y="2235"/>
              <a:ext cx="18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Herlaimont</a:t>
              </a:r>
              <a:endParaRPr lang="fr-FR"/>
            </a:p>
          </p:txBody>
        </p:sp>
        <p:sp>
          <p:nvSpPr>
            <p:cNvPr id="2547" name="Rectangle 499"/>
            <p:cNvSpPr>
              <a:spLocks noChangeArrowheads="1"/>
            </p:cNvSpPr>
            <p:nvPr/>
          </p:nvSpPr>
          <p:spPr bwMode="auto">
            <a:xfrm>
              <a:off x="2477" y="1836"/>
              <a:ext cx="11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Binche</a:t>
              </a:r>
              <a:endParaRPr lang="fr-FR" dirty="0"/>
            </a:p>
          </p:txBody>
        </p:sp>
        <p:sp>
          <p:nvSpPr>
            <p:cNvPr id="2548" name="Rectangle 500"/>
            <p:cNvSpPr>
              <a:spLocks noChangeArrowheads="1"/>
            </p:cNvSpPr>
            <p:nvPr/>
          </p:nvSpPr>
          <p:spPr bwMode="auto">
            <a:xfrm>
              <a:off x="2563" y="1886"/>
              <a:ext cx="16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Anderlues</a:t>
              </a:r>
              <a:endParaRPr lang="fr-FR" dirty="0"/>
            </a:p>
          </p:txBody>
        </p:sp>
        <p:sp>
          <p:nvSpPr>
            <p:cNvPr id="2549" name="Rectangle 501"/>
            <p:cNvSpPr>
              <a:spLocks noChangeArrowheads="1"/>
            </p:cNvSpPr>
            <p:nvPr/>
          </p:nvSpPr>
          <p:spPr bwMode="auto">
            <a:xfrm>
              <a:off x="2726" y="1906"/>
              <a:ext cx="20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Montigny</a:t>
              </a:r>
              <a:endParaRPr lang="fr-FR" dirty="0"/>
            </a:p>
          </p:txBody>
        </p:sp>
        <p:sp>
          <p:nvSpPr>
            <p:cNvPr id="2550" name="Rectangle 502"/>
            <p:cNvSpPr>
              <a:spLocks noChangeArrowheads="1"/>
            </p:cNvSpPr>
            <p:nvPr/>
          </p:nvSpPr>
          <p:spPr bwMode="auto">
            <a:xfrm>
              <a:off x="2730" y="1945"/>
              <a:ext cx="14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le-Tilleul</a:t>
              </a:r>
              <a:endParaRPr lang="fr-FR" dirty="0"/>
            </a:p>
          </p:txBody>
        </p:sp>
        <p:sp>
          <p:nvSpPr>
            <p:cNvPr id="2551" name="Rectangle 503"/>
            <p:cNvSpPr>
              <a:spLocks noChangeArrowheads="1"/>
            </p:cNvSpPr>
            <p:nvPr/>
          </p:nvSpPr>
          <p:spPr bwMode="auto">
            <a:xfrm>
              <a:off x="2694" y="1819"/>
              <a:ext cx="14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Fontaine</a:t>
              </a:r>
              <a:endParaRPr lang="fr-FR" dirty="0"/>
            </a:p>
          </p:txBody>
        </p:sp>
        <p:sp>
          <p:nvSpPr>
            <p:cNvPr id="2552" name="Rectangle 504"/>
            <p:cNvSpPr>
              <a:spLocks noChangeArrowheads="1"/>
            </p:cNvSpPr>
            <p:nvPr/>
          </p:nvSpPr>
          <p:spPr bwMode="auto">
            <a:xfrm>
              <a:off x="2694" y="1857"/>
              <a:ext cx="13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l'Evêque</a:t>
              </a:r>
              <a:endParaRPr lang="fr-FR" dirty="0"/>
            </a:p>
          </p:txBody>
        </p:sp>
        <p:sp>
          <p:nvSpPr>
            <p:cNvPr id="2553" name="Rectangle 505"/>
            <p:cNvSpPr>
              <a:spLocks noChangeArrowheads="1"/>
            </p:cNvSpPr>
            <p:nvPr/>
          </p:nvSpPr>
          <p:spPr bwMode="auto">
            <a:xfrm>
              <a:off x="2144" y="2293"/>
              <a:ext cx="30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Merbes-le-Château</a:t>
              </a:r>
              <a:endParaRPr lang="fr-FR"/>
            </a:p>
          </p:txBody>
        </p:sp>
        <p:sp>
          <p:nvSpPr>
            <p:cNvPr id="2554" name="Rectangle 506"/>
            <p:cNvSpPr>
              <a:spLocks noChangeArrowheads="1"/>
            </p:cNvSpPr>
            <p:nvPr/>
          </p:nvSpPr>
          <p:spPr bwMode="auto">
            <a:xfrm>
              <a:off x="2550" y="1989"/>
              <a:ext cx="11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Lobbes</a:t>
              </a:r>
              <a:endParaRPr lang="fr-FR" dirty="0"/>
            </a:p>
          </p:txBody>
        </p:sp>
        <p:sp>
          <p:nvSpPr>
            <p:cNvPr id="2555" name="Rectangle 507"/>
            <p:cNvSpPr>
              <a:spLocks noChangeArrowheads="1"/>
            </p:cNvSpPr>
            <p:nvPr/>
          </p:nvSpPr>
          <p:spPr bwMode="auto">
            <a:xfrm>
              <a:off x="2559" y="2286"/>
              <a:ext cx="16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Beaumont</a:t>
              </a:r>
              <a:endParaRPr lang="fr-FR" dirty="0"/>
            </a:p>
          </p:txBody>
        </p:sp>
        <p:sp>
          <p:nvSpPr>
            <p:cNvPr id="2556" name="Rectangle 508"/>
            <p:cNvSpPr>
              <a:spLocks noChangeArrowheads="1"/>
            </p:cNvSpPr>
            <p:nvPr/>
          </p:nvSpPr>
          <p:spPr bwMode="auto">
            <a:xfrm>
              <a:off x="2513" y="2409"/>
              <a:ext cx="9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Sivry-</a:t>
              </a:r>
              <a:endParaRPr lang="fr-FR" dirty="0"/>
            </a:p>
          </p:txBody>
        </p:sp>
        <p:sp>
          <p:nvSpPr>
            <p:cNvPr id="2557" name="Rectangle 509"/>
            <p:cNvSpPr>
              <a:spLocks noChangeArrowheads="1"/>
            </p:cNvSpPr>
            <p:nvPr/>
          </p:nvSpPr>
          <p:spPr bwMode="auto">
            <a:xfrm>
              <a:off x="2513" y="2447"/>
              <a:ext cx="101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Rance</a:t>
              </a:r>
              <a:endParaRPr lang="fr-FR" dirty="0"/>
            </a:p>
          </p:txBody>
        </p:sp>
        <p:sp>
          <p:nvSpPr>
            <p:cNvPr id="2558" name="Rectangle 510"/>
            <p:cNvSpPr>
              <a:spLocks noChangeArrowheads="1"/>
            </p:cNvSpPr>
            <p:nvPr/>
          </p:nvSpPr>
          <p:spPr bwMode="auto">
            <a:xfrm>
              <a:off x="2708" y="2477"/>
              <a:ext cx="22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Froidchapelle</a:t>
              </a:r>
              <a:endParaRPr lang="fr-FR"/>
            </a:p>
          </p:txBody>
        </p:sp>
        <p:sp>
          <p:nvSpPr>
            <p:cNvPr id="2559" name="Rectangle 511"/>
            <p:cNvSpPr>
              <a:spLocks noChangeArrowheads="1"/>
            </p:cNvSpPr>
            <p:nvPr/>
          </p:nvSpPr>
          <p:spPr bwMode="auto">
            <a:xfrm>
              <a:off x="2649" y="2720"/>
              <a:ext cx="12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Chimay</a:t>
              </a:r>
              <a:endParaRPr lang="fr-FR"/>
            </a:p>
          </p:txBody>
        </p:sp>
        <p:sp>
          <p:nvSpPr>
            <p:cNvPr id="2560" name="Rectangle 512"/>
            <p:cNvSpPr>
              <a:spLocks noChangeArrowheads="1"/>
            </p:cNvSpPr>
            <p:nvPr/>
          </p:nvSpPr>
          <p:spPr bwMode="auto">
            <a:xfrm>
              <a:off x="2500" y="2850"/>
              <a:ext cx="18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Momignies</a:t>
              </a:r>
              <a:endParaRPr lang="fr-FR" dirty="0"/>
            </a:p>
          </p:txBody>
        </p:sp>
        <p:sp>
          <p:nvSpPr>
            <p:cNvPr id="2561" name="Rectangle 513"/>
            <p:cNvSpPr>
              <a:spLocks noChangeArrowheads="1"/>
            </p:cNvSpPr>
            <p:nvPr/>
          </p:nvSpPr>
          <p:spPr bwMode="auto">
            <a:xfrm>
              <a:off x="5219" y="2305"/>
              <a:ext cx="22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Burg-Reuland</a:t>
              </a:r>
              <a:endParaRPr lang="fr-FR"/>
            </a:p>
          </p:txBody>
        </p:sp>
        <p:sp>
          <p:nvSpPr>
            <p:cNvPr id="2562" name="Rectangle 514"/>
            <p:cNvSpPr>
              <a:spLocks noChangeArrowheads="1"/>
            </p:cNvSpPr>
            <p:nvPr/>
          </p:nvSpPr>
          <p:spPr bwMode="auto">
            <a:xfrm>
              <a:off x="5270" y="2123"/>
              <a:ext cx="16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Saint-Vith</a:t>
              </a:r>
              <a:endParaRPr lang="fr-FR"/>
            </a:p>
          </p:txBody>
        </p:sp>
        <p:sp>
          <p:nvSpPr>
            <p:cNvPr id="2563" name="Rectangle 515"/>
            <p:cNvSpPr>
              <a:spLocks noChangeArrowheads="1"/>
            </p:cNvSpPr>
            <p:nvPr/>
          </p:nvSpPr>
          <p:spPr bwMode="auto">
            <a:xfrm>
              <a:off x="5372" y="1940"/>
              <a:ext cx="8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Amel</a:t>
              </a:r>
              <a:endParaRPr lang="fr-FR"/>
            </a:p>
          </p:txBody>
        </p:sp>
        <p:sp>
          <p:nvSpPr>
            <p:cNvPr id="2564" name="Rectangle 516"/>
            <p:cNvSpPr>
              <a:spLocks noChangeArrowheads="1"/>
            </p:cNvSpPr>
            <p:nvPr/>
          </p:nvSpPr>
          <p:spPr bwMode="auto">
            <a:xfrm>
              <a:off x="5515" y="1828"/>
              <a:ext cx="15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Bullingen</a:t>
              </a:r>
              <a:endParaRPr lang="fr-FR"/>
            </a:p>
          </p:txBody>
        </p:sp>
        <p:sp>
          <p:nvSpPr>
            <p:cNvPr id="2565" name="Rectangle 517"/>
            <p:cNvSpPr>
              <a:spLocks noChangeArrowheads="1"/>
            </p:cNvSpPr>
            <p:nvPr/>
          </p:nvSpPr>
          <p:spPr bwMode="auto">
            <a:xfrm>
              <a:off x="4815" y="2059"/>
              <a:ext cx="14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Lierneux</a:t>
              </a:r>
              <a:endParaRPr lang="fr-FR"/>
            </a:p>
          </p:txBody>
        </p:sp>
        <p:sp>
          <p:nvSpPr>
            <p:cNvPr id="2566" name="Rectangle 518"/>
            <p:cNvSpPr>
              <a:spLocks noChangeArrowheads="1"/>
            </p:cNvSpPr>
            <p:nvPr/>
          </p:nvSpPr>
          <p:spPr bwMode="auto">
            <a:xfrm>
              <a:off x="4909" y="1933"/>
              <a:ext cx="18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Trois-Ponts</a:t>
              </a:r>
              <a:endParaRPr lang="fr-FR"/>
            </a:p>
          </p:txBody>
        </p:sp>
        <p:sp>
          <p:nvSpPr>
            <p:cNvPr id="2567" name="Rectangle 519"/>
            <p:cNvSpPr>
              <a:spLocks noChangeArrowheads="1"/>
            </p:cNvSpPr>
            <p:nvPr/>
          </p:nvSpPr>
          <p:spPr bwMode="auto">
            <a:xfrm>
              <a:off x="5001" y="1862"/>
              <a:ext cx="131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Stavelot</a:t>
              </a:r>
              <a:endParaRPr lang="fr-FR" dirty="0"/>
            </a:p>
          </p:txBody>
        </p:sp>
        <p:sp>
          <p:nvSpPr>
            <p:cNvPr id="2568" name="Rectangle 520"/>
            <p:cNvSpPr>
              <a:spLocks noChangeArrowheads="1"/>
            </p:cNvSpPr>
            <p:nvPr/>
          </p:nvSpPr>
          <p:spPr bwMode="auto">
            <a:xfrm>
              <a:off x="5127" y="1750"/>
              <a:ext cx="15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Malmedy</a:t>
              </a:r>
              <a:endParaRPr lang="fr-FR"/>
            </a:p>
          </p:txBody>
        </p:sp>
        <p:sp>
          <p:nvSpPr>
            <p:cNvPr id="2569" name="Rectangle 521"/>
            <p:cNvSpPr>
              <a:spLocks noChangeArrowheads="1"/>
            </p:cNvSpPr>
            <p:nvPr/>
          </p:nvSpPr>
          <p:spPr bwMode="auto">
            <a:xfrm>
              <a:off x="5273" y="1560"/>
              <a:ext cx="13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Waimes</a:t>
              </a:r>
              <a:endParaRPr lang="fr-FR"/>
            </a:p>
          </p:txBody>
        </p:sp>
        <p:sp>
          <p:nvSpPr>
            <p:cNvPr id="2570" name="Rectangle 522"/>
            <p:cNvSpPr>
              <a:spLocks noChangeArrowheads="1"/>
            </p:cNvSpPr>
            <p:nvPr/>
          </p:nvSpPr>
          <p:spPr bwMode="auto">
            <a:xfrm>
              <a:off x="5392" y="1653"/>
              <a:ext cx="19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Butgenbach</a:t>
              </a:r>
              <a:endParaRPr lang="fr-FR"/>
            </a:p>
          </p:txBody>
        </p:sp>
        <p:sp>
          <p:nvSpPr>
            <p:cNvPr id="2571" name="Rectangle 523"/>
            <p:cNvSpPr>
              <a:spLocks noChangeArrowheads="1"/>
            </p:cNvSpPr>
            <p:nvPr/>
          </p:nvSpPr>
          <p:spPr bwMode="auto">
            <a:xfrm>
              <a:off x="4790" y="1843"/>
              <a:ext cx="15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Stoumont</a:t>
              </a:r>
              <a:endParaRPr lang="fr-FR"/>
            </a:p>
          </p:txBody>
        </p:sp>
        <p:sp>
          <p:nvSpPr>
            <p:cNvPr id="2572" name="Rectangle 524"/>
            <p:cNvSpPr>
              <a:spLocks noChangeArrowheads="1"/>
            </p:cNvSpPr>
            <p:nvPr/>
          </p:nvSpPr>
          <p:spPr bwMode="auto">
            <a:xfrm>
              <a:off x="4936" y="1663"/>
              <a:ext cx="6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Spa</a:t>
              </a:r>
              <a:endParaRPr lang="fr-FR"/>
            </a:p>
          </p:txBody>
        </p:sp>
        <p:sp>
          <p:nvSpPr>
            <p:cNvPr id="2573" name="Rectangle 525"/>
            <p:cNvSpPr>
              <a:spLocks noChangeArrowheads="1"/>
            </p:cNvSpPr>
            <p:nvPr/>
          </p:nvSpPr>
          <p:spPr bwMode="auto">
            <a:xfrm>
              <a:off x="5062" y="1531"/>
              <a:ext cx="10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Jalhay</a:t>
              </a:r>
              <a:endParaRPr lang="fr-FR"/>
            </a:p>
          </p:txBody>
        </p:sp>
        <p:sp>
          <p:nvSpPr>
            <p:cNvPr id="2574" name="Rectangle 526"/>
            <p:cNvSpPr>
              <a:spLocks noChangeArrowheads="1"/>
            </p:cNvSpPr>
            <p:nvPr/>
          </p:nvSpPr>
          <p:spPr bwMode="auto">
            <a:xfrm>
              <a:off x="4659" y="1709"/>
              <a:ext cx="14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Aywaille</a:t>
              </a:r>
              <a:endParaRPr lang="fr-FR"/>
            </a:p>
          </p:txBody>
        </p:sp>
        <p:sp>
          <p:nvSpPr>
            <p:cNvPr id="2575" name="Rectangle 527"/>
            <p:cNvSpPr>
              <a:spLocks noChangeArrowheads="1"/>
            </p:cNvSpPr>
            <p:nvPr/>
          </p:nvSpPr>
          <p:spPr bwMode="auto">
            <a:xfrm>
              <a:off x="4841" y="1565"/>
              <a:ext cx="10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Theux</a:t>
              </a:r>
              <a:endParaRPr lang="fr-FR"/>
            </a:p>
          </p:txBody>
        </p:sp>
        <p:sp>
          <p:nvSpPr>
            <p:cNvPr id="2576" name="Rectangle 528"/>
            <p:cNvSpPr>
              <a:spLocks noChangeArrowheads="1"/>
            </p:cNvSpPr>
            <p:nvPr/>
          </p:nvSpPr>
          <p:spPr bwMode="auto">
            <a:xfrm>
              <a:off x="4521" y="1836"/>
              <a:ext cx="14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Ferrières</a:t>
              </a:r>
              <a:endParaRPr lang="fr-FR"/>
            </a:p>
          </p:txBody>
        </p:sp>
        <p:sp>
          <p:nvSpPr>
            <p:cNvPr id="2577" name="Rectangle 529"/>
            <p:cNvSpPr>
              <a:spLocks noChangeArrowheads="1"/>
            </p:cNvSpPr>
            <p:nvPr/>
          </p:nvSpPr>
          <p:spPr bwMode="auto">
            <a:xfrm>
              <a:off x="5186" y="1410"/>
              <a:ext cx="11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 err="1">
                  <a:solidFill>
                    <a:srgbClr val="000000"/>
                  </a:solidFill>
                </a:rPr>
                <a:t>Baelen</a:t>
              </a:r>
              <a:endParaRPr lang="fr-FR" dirty="0"/>
            </a:p>
          </p:txBody>
        </p:sp>
        <p:sp>
          <p:nvSpPr>
            <p:cNvPr id="2578" name="Rectangle 530"/>
            <p:cNvSpPr>
              <a:spLocks noChangeArrowheads="1"/>
            </p:cNvSpPr>
            <p:nvPr/>
          </p:nvSpPr>
          <p:spPr bwMode="auto">
            <a:xfrm>
              <a:off x="5193" y="1283"/>
              <a:ext cx="10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Eupen</a:t>
              </a:r>
              <a:endParaRPr lang="fr-FR"/>
            </a:p>
          </p:txBody>
        </p:sp>
        <p:sp>
          <p:nvSpPr>
            <p:cNvPr id="2579" name="Rectangle 531"/>
            <p:cNvSpPr>
              <a:spLocks noChangeArrowheads="1"/>
            </p:cNvSpPr>
            <p:nvPr/>
          </p:nvSpPr>
          <p:spPr bwMode="auto">
            <a:xfrm>
              <a:off x="5040" y="1338"/>
              <a:ext cx="15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Limbourg</a:t>
              </a:r>
              <a:endParaRPr lang="fr-FR"/>
            </a:p>
          </p:txBody>
        </p:sp>
        <p:sp>
          <p:nvSpPr>
            <p:cNvPr id="2580" name="Rectangle 532"/>
            <p:cNvSpPr>
              <a:spLocks noChangeArrowheads="1"/>
            </p:cNvSpPr>
            <p:nvPr/>
          </p:nvSpPr>
          <p:spPr bwMode="auto">
            <a:xfrm>
              <a:off x="4902" y="1385"/>
              <a:ext cx="138" cy="48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Verviers</a:t>
              </a:r>
              <a:endParaRPr lang="fr-FR" dirty="0"/>
            </a:p>
          </p:txBody>
        </p:sp>
        <p:sp>
          <p:nvSpPr>
            <p:cNvPr id="2581" name="Rectangle 533"/>
            <p:cNvSpPr>
              <a:spLocks noChangeArrowheads="1"/>
            </p:cNvSpPr>
            <p:nvPr/>
          </p:nvSpPr>
          <p:spPr bwMode="auto">
            <a:xfrm>
              <a:off x="4807" y="1451"/>
              <a:ext cx="14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 err="1">
                  <a:solidFill>
                    <a:srgbClr val="000000"/>
                  </a:solidFill>
                </a:rPr>
                <a:t>Pépinster</a:t>
              </a:r>
              <a:endParaRPr lang="fr-FR" dirty="0"/>
            </a:p>
          </p:txBody>
        </p:sp>
        <p:sp>
          <p:nvSpPr>
            <p:cNvPr id="2582" name="Rectangle 534"/>
            <p:cNvSpPr>
              <a:spLocks noChangeArrowheads="1"/>
            </p:cNvSpPr>
            <p:nvPr/>
          </p:nvSpPr>
          <p:spPr bwMode="auto">
            <a:xfrm>
              <a:off x="4929" y="1332"/>
              <a:ext cx="96" cy="48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Dison</a:t>
              </a:r>
              <a:endParaRPr lang="fr-FR" dirty="0"/>
            </a:p>
          </p:txBody>
        </p:sp>
        <p:sp>
          <p:nvSpPr>
            <p:cNvPr id="2583" name="Rectangle 535"/>
            <p:cNvSpPr>
              <a:spLocks noChangeArrowheads="1"/>
            </p:cNvSpPr>
            <p:nvPr/>
          </p:nvSpPr>
          <p:spPr bwMode="auto">
            <a:xfrm>
              <a:off x="5011" y="1215"/>
              <a:ext cx="20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Welkenraedt</a:t>
              </a:r>
              <a:endParaRPr lang="fr-FR" dirty="0"/>
            </a:p>
          </p:txBody>
        </p:sp>
        <p:sp>
          <p:nvSpPr>
            <p:cNvPr id="2584" name="Rectangle 536"/>
            <p:cNvSpPr>
              <a:spLocks noChangeArrowheads="1"/>
            </p:cNvSpPr>
            <p:nvPr/>
          </p:nvSpPr>
          <p:spPr bwMode="auto">
            <a:xfrm>
              <a:off x="5110" y="1151"/>
              <a:ext cx="131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 err="1">
                  <a:solidFill>
                    <a:srgbClr val="000000"/>
                  </a:solidFill>
                </a:rPr>
                <a:t>Lontzen</a:t>
              </a:r>
              <a:endParaRPr lang="fr-FR" dirty="0"/>
            </a:p>
          </p:txBody>
        </p:sp>
        <p:sp>
          <p:nvSpPr>
            <p:cNvPr id="2585" name="Rectangle 537"/>
            <p:cNvSpPr>
              <a:spLocks noChangeArrowheads="1"/>
            </p:cNvSpPr>
            <p:nvPr/>
          </p:nvSpPr>
          <p:spPr bwMode="auto">
            <a:xfrm>
              <a:off x="5266" y="1183"/>
              <a:ext cx="11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Raeren</a:t>
              </a:r>
              <a:endParaRPr lang="fr-FR"/>
            </a:p>
          </p:txBody>
        </p:sp>
        <p:sp>
          <p:nvSpPr>
            <p:cNvPr id="2586" name="Rectangle 538"/>
            <p:cNvSpPr>
              <a:spLocks noChangeArrowheads="1"/>
            </p:cNvSpPr>
            <p:nvPr/>
          </p:nvSpPr>
          <p:spPr bwMode="auto">
            <a:xfrm>
              <a:off x="5168" y="1035"/>
              <a:ext cx="11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Kelmis</a:t>
              </a:r>
              <a:endParaRPr lang="fr-FR"/>
            </a:p>
          </p:txBody>
        </p:sp>
        <p:sp>
          <p:nvSpPr>
            <p:cNvPr id="2587" name="Rectangle 539"/>
            <p:cNvSpPr>
              <a:spLocks noChangeArrowheads="1"/>
            </p:cNvSpPr>
            <p:nvPr/>
          </p:nvSpPr>
          <p:spPr bwMode="auto">
            <a:xfrm>
              <a:off x="4999" y="1076"/>
              <a:ext cx="18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Plombières</a:t>
              </a:r>
              <a:endParaRPr lang="fr-FR"/>
            </a:p>
          </p:txBody>
        </p:sp>
        <p:sp>
          <p:nvSpPr>
            <p:cNvPr id="2588" name="Rectangle 540"/>
            <p:cNvSpPr>
              <a:spLocks noChangeArrowheads="1"/>
            </p:cNvSpPr>
            <p:nvPr/>
          </p:nvSpPr>
          <p:spPr bwMode="auto">
            <a:xfrm>
              <a:off x="4885" y="1112"/>
              <a:ext cx="9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Aubel</a:t>
              </a:r>
              <a:endParaRPr lang="fr-FR" dirty="0"/>
            </a:p>
          </p:txBody>
        </p:sp>
        <p:sp>
          <p:nvSpPr>
            <p:cNvPr id="2589" name="Rectangle 541"/>
            <p:cNvSpPr>
              <a:spLocks noChangeArrowheads="1"/>
            </p:cNvSpPr>
            <p:nvPr/>
          </p:nvSpPr>
          <p:spPr bwMode="auto">
            <a:xfrm>
              <a:off x="4914" y="910"/>
              <a:ext cx="31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Thimister-Clermont</a:t>
              </a:r>
              <a:endParaRPr lang="fr-FR"/>
            </a:p>
          </p:txBody>
        </p:sp>
        <p:sp>
          <p:nvSpPr>
            <p:cNvPr id="2590" name="Freeform 542"/>
            <p:cNvSpPr>
              <a:spLocks/>
            </p:cNvSpPr>
            <p:nvPr/>
          </p:nvSpPr>
          <p:spPr bwMode="auto">
            <a:xfrm>
              <a:off x="4963" y="1195"/>
              <a:ext cx="18" cy="1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55"/>
                </a:cxn>
                <a:cxn ang="0">
                  <a:pos x="58" y="66"/>
                </a:cxn>
                <a:cxn ang="0">
                  <a:pos x="68" y="10"/>
                </a:cxn>
                <a:cxn ang="0">
                  <a:pos x="11" y="0"/>
                </a:cxn>
                <a:cxn ang="0">
                  <a:pos x="34" y="33"/>
                </a:cxn>
                <a:cxn ang="0">
                  <a:pos x="11" y="0"/>
                </a:cxn>
              </a:cxnLst>
              <a:rect l="0" t="0" r="r" b="b"/>
              <a:pathLst>
                <a:path w="68" h="66">
                  <a:moveTo>
                    <a:pt x="11" y="0"/>
                  </a:moveTo>
                  <a:lnTo>
                    <a:pt x="0" y="55"/>
                  </a:lnTo>
                  <a:lnTo>
                    <a:pt x="58" y="66"/>
                  </a:lnTo>
                  <a:lnTo>
                    <a:pt x="68" y="10"/>
                  </a:lnTo>
                  <a:lnTo>
                    <a:pt x="11" y="0"/>
                  </a:lnTo>
                  <a:lnTo>
                    <a:pt x="34" y="33"/>
                  </a:lnTo>
                  <a:lnTo>
                    <a:pt x="11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591" name="Freeform 543"/>
            <p:cNvSpPr>
              <a:spLocks/>
            </p:cNvSpPr>
            <p:nvPr/>
          </p:nvSpPr>
          <p:spPr bwMode="auto">
            <a:xfrm>
              <a:off x="4970" y="967"/>
              <a:ext cx="48" cy="237"/>
            </a:xfrm>
            <a:custGeom>
              <a:avLst/>
              <a:gdLst/>
              <a:ahLst/>
              <a:cxnLst>
                <a:cxn ang="0">
                  <a:pos x="182" y="0"/>
                </a:cxn>
                <a:cxn ang="0">
                  <a:pos x="176" y="0"/>
                </a:cxn>
                <a:cxn ang="0">
                  <a:pos x="0" y="945"/>
                </a:cxn>
                <a:cxn ang="0">
                  <a:pos x="12" y="947"/>
                </a:cxn>
                <a:cxn ang="0">
                  <a:pos x="188" y="1"/>
                </a:cxn>
                <a:cxn ang="0">
                  <a:pos x="182" y="0"/>
                </a:cxn>
              </a:cxnLst>
              <a:rect l="0" t="0" r="r" b="b"/>
              <a:pathLst>
                <a:path w="188" h="947">
                  <a:moveTo>
                    <a:pt x="182" y="0"/>
                  </a:moveTo>
                  <a:lnTo>
                    <a:pt x="176" y="0"/>
                  </a:lnTo>
                  <a:lnTo>
                    <a:pt x="0" y="945"/>
                  </a:lnTo>
                  <a:lnTo>
                    <a:pt x="12" y="947"/>
                  </a:lnTo>
                  <a:lnTo>
                    <a:pt x="188" y="1"/>
                  </a:lnTo>
                  <a:lnTo>
                    <a:pt x="182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592" name="Freeform 544"/>
            <p:cNvSpPr>
              <a:spLocks/>
            </p:cNvSpPr>
            <p:nvPr/>
          </p:nvSpPr>
          <p:spPr bwMode="auto">
            <a:xfrm>
              <a:off x="4269" y="1126"/>
              <a:ext cx="19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8" y="72"/>
                </a:cxn>
                <a:cxn ang="0">
                  <a:pos x="73" y="54"/>
                </a:cxn>
                <a:cxn ang="0">
                  <a:pos x="55" y="0"/>
                </a:cxn>
                <a:cxn ang="0">
                  <a:pos x="0" y="18"/>
                </a:cxn>
                <a:cxn ang="0">
                  <a:pos x="36" y="36"/>
                </a:cxn>
                <a:cxn ang="0">
                  <a:pos x="0" y="18"/>
                </a:cxn>
              </a:cxnLst>
              <a:rect l="0" t="0" r="r" b="b"/>
              <a:pathLst>
                <a:path w="73" h="72">
                  <a:moveTo>
                    <a:pt x="0" y="18"/>
                  </a:moveTo>
                  <a:lnTo>
                    <a:pt x="18" y="72"/>
                  </a:lnTo>
                  <a:lnTo>
                    <a:pt x="73" y="54"/>
                  </a:lnTo>
                  <a:lnTo>
                    <a:pt x="55" y="0"/>
                  </a:lnTo>
                  <a:lnTo>
                    <a:pt x="0" y="18"/>
                  </a:lnTo>
                  <a:lnTo>
                    <a:pt x="36" y="36"/>
                  </a:lnTo>
                  <a:lnTo>
                    <a:pt x="0" y="18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593" name="Freeform 545"/>
            <p:cNvSpPr>
              <a:spLocks/>
            </p:cNvSpPr>
            <p:nvPr/>
          </p:nvSpPr>
          <p:spPr bwMode="auto">
            <a:xfrm>
              <a:off x="4241" y="1025"/>
              <a:ext cx="39" cy="110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0" y="4"/>
                </a:cxn>
                <a:cxn ang="0">
                  <a:pos x="146" y="441"/>
                </a:cxn>
                <a:cxn ang="0">
                  <a:pos x="157" y="438"/>
                </a:cxn>
                <a:cxn ang="0">
                  <a:pos x="12" y="0"/>
                </a:cxn>
                <a:cxn ang="0">
                  <a:pos x="5" y="2"/>
                </a:cxn>
              </a:cxnLst>
              <a:rect l="0" t="0" r="r" b="b"/>
              <a:pathLst>
                <a:path w="157" h="441">
                  <a:moveTo>
                    <a:pt x="5" y="2"/>
                  </a:moveTo>
                  <a:lnTo>
                    <a:pt x="0" y="4"/>
                  </a:lnTo>
                  <a:lnTo>
                    <a:pt x="146" y="441"/>
                  </a:lnTo>
                  <a:lnTo>
                    <a:pt x="157" y="438"/>
                  </a:lnTo>
                  <a:lnTo>
                    <a:pt x="12" y="0"/>
                  </a:lnTo>
                  <a:lnTo>
                    <a:pt x="5" y="2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594" name="Freeform 546"/>
            <p:cNvSpPr>
              <a:spLocks/>
            </p:cNvSpPr>
            <p:nvPr/>
          </p:nvSpPr>
          <p:spPr bwMode="auto">
            <a:xfrm>
              <a:off x="4084" y="1149"/>
              <a:ext cx="20" cy="2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28" y="79"/>
                </a:cxn>
                <a:cxn ang="0">
                  <a:pos x="79" y="50"/>
                </a:cxn>
                <a:cxn ang="0">
                  <a:pos x="51" y="0"/>
                </a:cxn>
                <a:cxn ang="0">
                  <a:pos x="0" y="30"/>
                </a:cxn>
                <a:cxn ang="0">
                  <a:pos x="39" y="40"/>
                </a:cxn>
                <a:cxn ang="0">
                  <a:pos x="0" y="30"/>
                </a:cxn>
              </a:cxnLst>
              <a:rect l="0" t="0" r="r" b="b"/>
              <a:pathLst>
                <a:path w="79" h="79">
                  <a:moveTo>
                    <a:pt x="0" y="30"/>
                  </a:moveTo>
                  <a:lnTo>
                    <a:pt x="28" y="79"/>
                  </a:lnTo>
                  <a:lnTo>
                    <a:pt x="79" y="50"/>
                  </a:lnTo>
                  <a:lnTo>
                    <a:pt x="51" y="0"/>
                  </a:lnTo>
                  <a:lnTo>
                    <a:pt x="0" y="30"/>
                  </a:lnTo>
                  <a:lnTo>
                    <a:pt x="39" y="40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595" name="Freeform 547"/>
            <p:cNvSpPr>
              <a:spLocks/>
            </p:cNvSpPr>
            <p:nvPr/>
          </p:nvSpPr>
          <p:spPr bwMode="auto">
            <a:xfrm>
              <a:off x="4044" y="1074"/>
              <a:ext cx="51" cy="86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0" y="6"/>
                </a:cxn>
                <a:cxn ang="0">
                  <a:pos x="193" y="346"/>
                </a:cxn>
                <a:cxn ang="0">
                  <a:pos x="205" y="339"/>
                </a:cxn>
                <a:cxn ang="0">
                  <a:pos x="11" y="0"/>
                </a:cxn>
                <a:cxn ang="0">
                  <a:pos x="5" y="4"/>
                </a:cxn>
              </a:cxnLst>
              <a:rect l="0" t="0" r="r" b="b"/>
              <a:pathLst>
                <a:path w="205" h="346">
                  <a:moveTo>
                    <a:pt x="5" y="4"/>
                  </a:moveTo>
                  <a:lnTo>
                    <a:pt x="0" y="6"/>
                  </a:lnTo>
                  <a:lnTo>
                    <a:pt x="193" y="346"/>
                  </a:lnTo>
                  <a:lnTo>
                    <a:pt x="205" y="339"/>
                  </a:lnTo>
                  <a:lnTo>
                    <a:pt x="11" y="0"/>
                  </a:lnTo>
                  <a:lnTo>
                    <a:pt x="5" y="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596" name="Freeform 548"/>
            <p:cNvSpPr>
              <a:spLocks/>
            </p:cNvSpPr>
            <p:nvPr/>
          </p:nvSpPr>
          <p:spPr bwMode="auto">
            <a:xfrm>
              <a:off x="4135" y="1269"/>
              <a:ext cx="15" cy="1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3" y="61"/>
                </a:cxn>
                <a:cxn ang="0">
                  <a:pos x="62" y="56"/>
                </a:cxn>
                <a:cxn ang="0">
                  <a:pos x="58" y="0"/>
                </a:cxn>
                <a:cxn ang="0">
                  <a:pos x="0" y="5"/>
                </a:cxn>
                <a:cxn ang="0">
                  <a:pos x="30" y="31"/>
                </a:cxn>
                <a:cxn ang="0">
                  <a:pos x="0" y="5"/>
                </a:cxn>
              </a:cxnLst>
              <a:rect l="0" t="0" r="r" b="b"/>
              <a:pathLst>
                <a:path w="62" h="61">
                  <a:moveTo>
                    <a:pt x="0" y="5"/>
                  </a:moveTo>
                  <a:lnTo>
                    <a:pt x="3" y="61"/>
                  </a:lnTo>
                  <a:lnTo>
                    <a:pt x="62" y="56"/>
                  </a:lnTo>
                  <a:lnTo>
                    <a:pt x="58" y="0"/>
                  </a:lnTo>
                  <a:lnTo>
                    <a:pt x="0" y="5"/>
                  </a:lnTo>
                  <a:lnTo>
                    <a:pt x="30" y="31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597" name="Freeform 549"/>
            <p:cNvSpPr>
              <a:spLocks/>
            </p:cNvSpPr>
            <p:nvPr/>
          </p:nvSpPr>
          <p:spPr bwMode="auto">
            <a:xfrm>
              <a:off x="4122" y="1043"/>
              <a:ext cx="22" cy="23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2"/>
                </a:cxn>
                <a:cxn ang="0">
                  <a:pos x="77" y="935"/>
                </a:cxn>
                <a:cxn ang="0">
                  <a:pos x="91" y="934"/>
                </a:cxn>
                <a:cxn ang="0">
                  <a:pos x="14" y="0"/>
                </a:cxn>
                <a:cxn ang="0">
                  <a:pos x="8" y="0"/>
                </a:cxn>
              </a:cxnLst>
              <a:rect l="0" t="0" r="r" b="b"/>
              <a:pathLst>
                <a:path w="91" h="935">
                  <a:moveTo>
                    <a:pt x="8" y="0"/>
                  </a:moveTo>
                  <a:lnTo>
                    <a:pt x="0" y="2"/>
                  </a:lnTo>
                  <a:lnTo>
                    <a:pt x="77" y="935"/>
                  </a:lnTo>
                  <a:lnTo>
                    <a:pt x="91" y="934"/>
                  </a:lnTo>
                  <a:lnTo>
                    <a:pt x="14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598" name="Freeform 550"/>
            <p:cNvSpPr>
              <a:spLocks/>
            </p:cNvSpPr>
            <p:nvPr/>
          </p:nvSpPr>
          <p:spPr bwMode="auto">
            <a:xfrm>
              <a:off x="4300" y="1230"/>
              <a:ext cx="15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8"/>
                </a:cxn>
                <a:cxn ang="0">
                  <a:pos x="59" y="58"/>
                </a:cxn>
                <a:cxn ang="0">
                  <a:pos x="59" y="0"/>
                </a:cxn>
                <a:cxn ang="0">
                  <a:pos x="0" y="0"/>
                </a:cxn>
                <a:cxn ang="0">
                  <a:pos x="30" y="30"/>
                </a:cxn>
                <a:cxn ang="0">
                  <a:pos x="0" y="0"/>
                </a:cxn>
              </a:cxnLst>
              <a:rect l="0" t="0" r="r" b="b"/>
              <a:pathLst>
                <a:path w="59" h="58">
                  <a:moveTo>
                    <a:pt x="0" y="0"/>
                  </a:moveTo>
                  <a:lnTo>
                    <a:pt x="0" y="58"/>
                  </a:lnTo>
                  <a:lnTo>
                    <a:pt x="59" y="58"/>
                  </a:lnTo>
                  <a:lnTo>
                    <a:pt x="59" y="0"/>
                  </a:lnTo>
                  <a:lnTo>
                    <a:pt x="0" y="0"/>
                  </a:lnTo>
                  <a:lnTo>
                    <a:pt x="30" y="3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599" name="Freeform 551"/>
            <p:cNvSpPr>
              <a:spLocks/>
            </p:cNvSpPr>
            <p:nvPr/>
          </p:nvSpPr>
          <p:spPr bwMode="auto">
            <a:xfrm>
              <a:off x="4306" y="940"/>
              <a:ext cx="3" cy="29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0"/>
                </a:cxn>
                <a:cxn ang="0">
                  <a:pos x="0" y="1190"/>
                </a:cxn>
                <a:cxn ang="0">
                  <a:pos x="13" y="1190"/>
                </a:cxn>
                <a:cxn ang="0">
                  <a:pos x="13" y="0"/>
                </a:cxn>
                <a:cxn ang="0">
                  <a:pos x="7" y="0"/>
                </a:cxn>
              </a:cxnLst>
              <a:rect l="0" t="0" r="r" b="b"/>
              <a:pathLst>
                <a:path w="13" h="1190">
                  <a:moveTo>
                    <a:pt x="7" y="0"/>
                  </a:moveTo>
                  <a:lnTo>
                    <a:pt x="0" y="0"/>
                  </a:lnTo>
                  <a:lnTo>
                    <a:pt x="0" y="1190"/>
                  </a:lnTo>
                  <a:lnTo>
                    <a:pt x="13" y="1190"/>
                  </a:lnTo>
                  <a:lnTo>
                    <a:pt x="13" y="0"/>
                  </a:lnTo>
                  <a:lnTo>
                    <a:pt x="7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600" name="Freeform 552"/>
            <p:cNvSpPr>
              <a:spLocks/>
            </p:cNvSpPr>
            <p:nvPr/>
          </p:nvSpPr>
          <p:spPr bwMode="auto">
            <a:xfrm>
              <a:off x="4459" y="1310"/>
              <a:ext cx="17" cy="16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9" y="65"/>
                </a:cxn>
                <a:cxn ang="0">
                  <a:pos x="66" y="55"/>
                </a:cxn>
                <a:cxn ang="0">
                  <a:pos x="57" y="0"/>
                </a:cxn>
                <a:cxn ang="0">
                  <a:pos x="0" y="9"/>
                </a:cxn>
                <a:cxn ang="0">
                  <a:pos x="33" y="32"/>
                </a:cxn>
                <a:cxn ang="0">
                  <a:pos x="0" y="9"/>
                </a:cxn>
              </a:cxnLst>
              <a:rect l="0" t="0" r="r" b="b"/>
              <a:pathLst>
                <a:path w="66" h="65">
                  <a:moveTo>
                    <a:pt x="0" y="9"/>
                  </a:moveTo>
                  <a:lnTo>
                    <a:pt x="9" y="65"/>
                  </a:lnTo>
                  <a:lnTo>
                    <a:pt x="66" y="55"/>
                  </a:lnTo>
                  <a:lnTo>
                    <a:pt x="57" y="0"/>
                  </a:lnTo>
                  <a:lnTo>
                    <a:pt x="0" y="9"/>
                  </a:lnTo>
                  <a:lnTo>
                    <a:pt x="33" y="32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601" name="Freeform 553"/>
            <p:cNvSpPr>
              <a:spLocks/>
            </p:cNvSpPr>
            <p:nvPr/>
          </p:nvSpPr>
          <p:spPr bwMode="auto">
            <a:xfrm>
              <a:off x="4415" y="991"/>
              <a:ext cx="54" cy="327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0" y="1"/>
                </a:cxn>
                <a:cxn ang="0">
                  <a:pos x="206" y="1307"/>
                </a:cxn>
                <a:cxn ang="0">
                  <a:pos x="218" y="1304"/>
                </a:cxn>
                <a:cxn ang="0">
                  <a:pos x="13" y="0"/>
                </a:cxn>
                <a:cxn ang="0">
                  <a:pos x="7" y="1"/>
                </a:cxn>
              </a:cxnLst>
              <a:rect l="0" t="0" r="r" b="b"/>
              <a:pathLst>
                <a:path w="218" h="1307">
                  <a:moveTo>
                    <a:pt x="7" y="1"/>
                  </a:moveTo>
                  <a:lnTo>
                    <a:pt x="0" y="1"/>
                  </a:lnTo>
                  <a:lnTo>
                    <a:pt x="206" y="1307"/>
                  </a:lnTo>
                  <a:lnTo>
                    <a:pt x="218" y="1304"/>
                  </a:lnTo>
                  <a:lnTo>
                    <a:pt x="13" y="0"/>
                  </a:lnTo>
                  <a:lnTo>
                    <a:pt x="7" y="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602" name="Freeform 554"/>
            <p:cNvSpPr>
              <a:spLocks/>
            </p:cNvSpPr>
            <p:nvPr/>
          </p:nvSpPr>
          <p:spPr bwMode="auto">
            <a:xfrm>
              <a:off x="4663" y="981"/>
              <a:ext cx="21" cy="2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0" y="43"/>
                </a:cxn>
                <a:cxn ang="0">
                  <a:pos x="46" y="80"/>
                </a:cxn>
                <a:cxn ang="0">
                  <a:pos x="81" y="37"/>
                </a:cxn>
                <a:cxn ang="0">
                  <a:pos x="37" y="0"/>
                </a:cxn>
                <a:cxn ang="0">
                  <a:pos x="41" y="40"/>
                </a:cxn>
                <a:cxn ang="0">
                  <a:pos x="37" y="0"/>
                </a:cxn>
              </a:cxnLst>
              <a:rect l="0" t="0" r="r" b="b"/>
              <a:pathLst>
                <a:path w="81" h="80">
                  <a:moveTo>
                    <a:pt x="37" y="0"/>
                  </a:moveTo>
                  <a:lnTo>
                    <a:pt x="0" y="43"/>
                  </a:lnTo>
                  <a:lnTo>
                    <a:pt x="46" y="80"/>
                  </a:lnTo>
                  <a:lnTo>
                    <a:pt x="81" y="37"/>
                  </a:lnTo>
                  <a:lnTo>
                    <a:pt x="37" y="0"/>
                  </a:lnTo>
                  <a:lnTo>
                    <a:pt x="41" y="40"/>
                  </a:lnTo>
                  <a:lnTo>
                    <a:pt x="37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603" name="Freeform 555"/>
            <p:cNvSpPr>
              <a:spLocks/>
            </p:cNvSpPr>
            <p:nvPr/>
          </p:nvSpPr>
          <p:spPr bwMode="auto">
            <a:xfrm>
              <a:off x="4672" y="905"/>
              <a:ext cx="73" cy="88"/>
            </a:xfrm>
            <a:custGeom>
              <a:avLst/>
              <a:gdLst/>
              <a:ahLst/>
              <a:cxnLst>
                <a:cxn ang="0">
                  <a:pos x="286" y="4"/>
                </a:cxn>
                <a:cxn ang="0">
                  <a:pos x="281" y="0"/>
                </a:cxn>
                <a:cxn ang="0">
                  <a:pos x="0" y="340"/>
                </a:cxn>
                <a:cxn ang="0">
                  <a:pos x="10" y="349"/>
                </a:cxn>
                <a:cxn ang="0">
                  <a:pos x="292" y="8"/>
                </a:cxn>
                <a:cxn ang="0">
                  <a:pos x="286" y="4"/>
                </a:cxn>
              </a:cxnLst>
              <a:rect l="0" t="0" r="r" b="b"/>
              <a:pathLst>
                <a:path w="292" h="349">
                  <a:moveTo>
                    <a:pt x="286" y="4"/>
                  </a:moveTo>
                  <a:lnTo>
                    <a:pt x="281" y="0"/>
                  </a:lnTo>
                  <a:lnTo>
                    <a:pt x="0" y="340"/>
                  </a:lnTo>
                  <a:lnTo>
                    <a:pt x="10" y="349"/>
                  </a:lnTo>
                  <a:lnTo>
                    <a:pt x="292" y="8"/>
                  </a:lnTo>
                  <a:lnTo>
                    <a:pt x="286" y="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604" name="Freeform 556"/>
            <p:cNvSpPr>
              <a:spLocks/>
            </p:cNvSpPr>
            <p:nvPr/>
          </p:nvSpPr>
          <p:spPr bwMode="auto">
            <a:xfrm>
              <a:off x="4660" y="1320"/>
              <a:ext cx="17" cy="1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0" y="54"/>
                </a:cxn>
                <a:cxn ang="0">
                  <a:pos x="56" y="68"/>
                </a:cxn>
                <a:cxn ang="0">
                  <a:pos x="70" y="14"/>
                </a:cxn>
                <a:cxn ang="0">
                  <a:pos x="13" y="0"/>
                </a:cxn>
                <a:cxn ang="0">
                  <a:pos x="34" y="34"/>
                </a:cxn>
                <a:cxn ang="0">
                  <a:pos x="13" y="0"/>
                </a:cxn>
              </a:cxnLst>
              <a:rect l="0" t="0" r="r" b="b"/>
              <a:pathLst>
                <a:path w="70" h="68">
                  <a:moveTo>
                    <a:pt x="13" y="0"/>
                  </a:moveTo>
                  <a:lnTo>
                    <a:pt x="0" y="54"/>
                  </a:lnTo>
                  <a:lnTo>
                    <a:pt x="56" y="68"/>
                  </a:lnTo>
                  <a:lnTo>
                    <a:pt x="70" y="14"/>
                  </a:lnTo>
                  <a:lnTo>
                    <a:pt x="13" y="0"/>
                  </a:lnTo>
                  <a:lnTo>
                    <a:pt x="34" y="34"/>
                  </a:lnTo>
                  <a:lnTo>
                    <a:pt x="13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605" name="Freeform 557"/>
            <p:cNvSpPr>
              <a:spLocks/>
            </p:cNvSpPr>
            <p:nvPr/>
          </p:nvSpPr>
          <p:spPr bwMode="auto">
            <a:xfrm>
              <a:off x="4667" y="1001"/>
              <a:ext cx="83" cy="328"/>
            </a:xfrm>
            <a:custGeom>
              <a:avLst/>
              <a:gdLst/>
              <a:ahLst/>
              <a:cxnLst>
                <a:cxn ang="0">
                  <a:pos x="328" y="2"/>
                </a:cxn>
                <a:cxn ang="0">
                  <a:pos x="321" y="0"/>
                </a:cxn>
                <a:cxn ang="0">
                  <a:pos x="0" y="1308"/>
                </a:cxn>
                <a:cxn ang="0">
                  <a:pos x="13" y="1312"/>
                </a:cxn>
                <a:cxn ang="0">
                  <a:pos x="334" y="3"/>
                </a:cxn>
                <a:cxn ang="0">
                  <a:pos x="328" y="2"/>
                </a:cxn>
              </a:cxnLst>
              <a:rect l="0" t="0" r="r" b="b"/>
              <a:pathLst>
                <a:path w="334" h="1312">
                  <a:moveTo>
                    <a:pt x="328" y="2"/>
                  </a:moveTo>
                  <a:lnTo>
                    <a:pt x="321" y="0"/>
                  </a:lnTo>
                  <a:lnTo>
                    <a:pt x="0" y="1308"/>
                  </a:lnTo>
                  <a:lnTo>
                    <a:pt x="13" y="1312"/>
                  </a:lnTo>
                  <a:lnTo>
                    <a:pt x="334" y="3"/>
                  </a:lnTo>
                  <a:lnTo>
                    <a:pt x="328" y="2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606" name="Rectangle 558"/>
            <p:cNvSpPr>
              <a:spLocks noChangeArrowheads="1"/>
            </p:cNvSpPr>
            <p:nvPr/>
          </p:nvSpPr>
          <p:spPr bwMode="auto">
            <a:xfrm>
              <a:off x="4807" y="1222"/>
              <a:ext cx="9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Herve</a:t>
              </a:r>
              <a:endParaRPr lang="fr-FR" dirty="0"/>
            </a:p>
          </p:txBody>
        </p:sp>
        <p:sp>
          <p:nvSpPr>
            <p:cNvPr id="2607" name="Rectangle 559"/>
            <p:cNvSpPr>
              <a:spLocks noChangeArrowheads="1"/>
            </p:cNvSpPr>
            <p:nvPr/>
          </p:nvSpPr>
          <p:spPr bwMode="auto">
            <a:xfrm>
              <a:off x="4725" y="1270"/>
              <a:ext cx="16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Soumagne</a:t>
              </a:r>
              <a:endParaRPr lang="fr-FR"/>
            </a:p>
          </p:txBody>
        </p:sp>
        <p:sp>
          <p:nvSpPr>
            <p:cNvPr id="2608" name="Rectangle 560"/>
            <p:cNvSpPr>
              <a:spLocks noChangeArrowheads="1"/>
            </p:cNvSpPr>
            <p:nvPr/>
          </p:nvSpPr>
          <p:spPr bwMode="auto">
            <a:xfrm>
              <a:off x="4734" y="1378"/>
              <a:ext cx="7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 err="1">
                  <a:solidFill>
                    <a:srgbClr val="000000"/>
                  </a:solidFill>
                </a:rPr>
                <a:t>Olne</a:t>
              </a:r>
              <a:endParaRPr lang="fr-FR" dirty="0"/>
            </a:p>
          </p:txBody>
        </p:sp>
        <p:sp>
          <p:nvSpPr>
            <p:cNvPr id="2609" name="Rectangle 561"/>
            <p:cNvSpPr>
              <a:spLocks noChangeArrowheads="1"/>
            </p:cNvSpPr>
            <p:nvPr/>
          </p:nvSpPr>
          <p:spPr bwMode="auto">
            <a:xfrm>
              <a:off x="4684" y="1458"/>
              <a:ext cx="9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Trooz</a:t>
              </a:r>
              <a:endParaRPr lang="fr-FR" dirty="0"/>
            </a:p>
          </p:txBody>
        </p:sp>
        <p:sp>
          <p:nvSpPr>
            <p:cNvPr id="2610" name="Rectangle 562"/>
            <p:cNvSpPr>
              <a:spLocks noChangeArrowheads="1"/>
            </p:cNvSpPr>
            <p:nvPr/>
          </p:nvSpPr>
          <p:spPr bwMode="auto">
            <a:xfrm>
              <a:off x="4621" y="1543"/>
              <a:ext cx="14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Sprimont</a:t>
              </a:r>
              <a:endParaRPr lang="fr-FR" dirty="0"/>
            </a:p>
          </p:txBody>
        </p:sp>
        <p:sp>
          <p:nvSpPr>
            <p:cNvPr id="2611" name="Rectangle 563"/>
            <p:cNvSpPr>
              <a:spLocks noChangeArrowheads="1"/>
            </p:cNvSpPr>
            <p:nvPr/>
          </p:nvSpPr>
          <p:spPr bwMode="auto">
            <a:xfrm>
              <a:off x="4523" y="1414"/>
              <a:ext cx="2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Chaudfontaine</a:t>
              </a:r>
              <a:endParaRPr lang="fr-FR" dirty="0"/>
            </a:p>
          </p:txBody>
        </p:sp>
        <p:sp>
          <p:nvSpPr>
            <p:cNvPr id="2612" name="Rectangle 564"/>
            <p:cNvSpPr>
              <a:spLocks noChangeArrowheads="1"/>
            </p:cNvSpPr>
            <p:nvPr/>
          </p:nvSpPr>
          <p:spPr bwMode="auto">
            <a:xfrm>
              <a:off x="4644" y="1344"/>
              <a:ext cx="10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Fléron</a:t>
              </a:r>
              <a:endParaRPr lang="fr-FR"/>
            </a:p>
          </p:txBody>
        </p:sp>
        <p:sp>
          <p:nvSpPr>
            <p:cNvPr id="2613" name="Rectangle 565"/>
            <p:cNvSpPr>
              <a:spLocks noChangeArrowheads="1"/>
            </p:cNvSpPr>
            <p:nvPr/>
          </p:nvSpPr>
          <p:spPr bwMode="auto">
            <a:xfrm>
              <a:off x="4732" y="957"/>
              <a:ext cx="23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Beyne-Heusay</a:t>
              </a:r>
              <a:endParaRPr lang="fr-FR"/>
            </a:p>
          </p:txBody>
        </p:sp>
        <p:sp>
          <p:nvSpPr>
            <p:cNvPr id="2614" name="Rectangle 566"/>
            <p:cNvSpPr>
              <a:spLocks noChangeArrowheads="1"/>
            </p:cNvSpPr>
            <p:nvPr/>
          </p:nvSpPr>
          <p:spPr bwMode="auto">
            <a:xfrm>
              <a:off x="4744" y="1078"/>
              <a:ext cx="12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Dalhem</a:t>
              </a:r>
              <a:endParaRPr lang="fr-FR"/>
            </a:p>
          </p:txBody>
        </p:sp>
        <p:sp>
          <p:nvSpPr>
            <p:cNvPr id="2615" name="Rectangle 567"/>
            <p:cNvSpPr>
              <a:spLocks noChangeArrowheads="1"/>
            </p:cNvSpPr>
            <p:nvPr/>
          </p:nvSpPr>
          <p:spPr bwMode="auto">
            <a:xfrm>
              <a:off x="4710" y="1169"/>
              <a:ext cx="11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Blegny</a:t>
              </a:r>
              <a:endParaRPr lang="fr-FR"/>
            </a:p>
          </p:txBody>
        </p:sp>
        <p:sp>
          <p:nvSpPr>
            <p:cNvPr id="2616" name="Rectangle 568"/>
            <p:cNvSpPr>
              <a:spLocks noChangeArrowheads="1"/>
            </p:cNvSpPr>
            <p:nvPr/>
          </p:nvSpPr>
          <p:spPr bwMode="auto">
            <a:xfrm>
              <a:off x="4526" y="1166"/>
              <a:ext cx="11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Herstal</a:t>
              </a:r>
              <a:endParaRPr lang="fr-FR"/>
            </a:p>
          </p:txBody>
        </p:sp>
        <p:sp>
          <p:nvSpPr>
            <p:cNvPr id="2617" name="Rectangle 569"/>
            <p:cNvSpPr>
              <a:spLocks noChangeArrowheads="1"/>
            </p:cNvSpPr>
            <p:nvPr/>
          </p:nvSpPr>
          <p:spPr bwMode="auto">
            <a:xfrm>
              <a:off x="4575" y="1059"/>
              <a:ext cx="125" cy="48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Oupeye</a:t>
              </a:r>
              <a:endParaRPr lang="fr-FR" dirty="0"/>
            </a:p>
          </p:txBody>
        </p:sp>
        <p:sp>
          <p:nvSpPr>
            <p:cNvPr id="2618" name="Rectangle 570"/>
            <p:cNvSpPr>
              <a:spLocks noChangeArrowheads="1"/>
            </p:cNvSpPr>
            <p:nvPr/>
          </p:nvSpPr>
          <p:spPr bwMode="auto">
            <a:xfrm>
              <a:off x="4497" y="993"/>
              <a:ext cx="15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Bassenge</a:t>
              </a:r>
              <a:endParaRPr lang="fr-FR"/>
            </a:p>
          </p:txBody>
        </p:sp>
        <p:sp>
          <p:nvSpPr>
            <p:cNvPr id="2619" name="Rectangle 571"/>
            <p:cNvSpPr>
              <a:spLocks noChangeArrowheads="1"/>
            </p:cNvSpPr>
            <p:nvPr/>
          </p:nvSpPr>
          <p:spPr bwMode="auto">
            <a:xfrm>
              <a:off x="4749" y="873"/>
              <a:ext cx="7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Visé</a:t>
              </a:r>
              <a:endParaRPr lang="fr-FR"/>
            </a:p>
          </p:txBody>
        </p:sp>
        <p:sp>
          <p:nvSpPr>
            <p:cNvPr id="2620" name="Rectangle 572"/>
            <p:cNvSpPr>
              <a:spLocks noChangeArrowheads="1"/>
            </p:cNvSpPr>
            <p:nvPr/>
          </p:nvSpPr>
          <p:spPr bwMode="auto">
            <a:xfrm>
              <a:off x="4443" y="1095"/>
              <a:ext cx="12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Juprelle</a:t>
              </a:r>
              <a:endParaRPr lang="fr-FR"/>
            </a:p>
          </p:txBody>
        </p:sp>
        <p:sp>
          <p:nvSpPr>
            <p:cNvPr id="2621" name="Rectangle 573"/>
            <p:cNvSpPr>
              <a:spLocks noChangeArrowheads="1"/>
            </p:cNvSpPr>
            <p:nvPr/>
          </p:nvSpPr>
          <p:spPr bwMode="auto">
            <a:xfrm>
              <a:off x="4523" y="1280"/>
              <a:ext cx="91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Liège</a:t>
              </a:r>
              <a:endParaRPr lang="fr-FR" dirty="0"/>
            </a:p>
          </p:txBody>
        </p:sp>
        <p:sp>
          <p:nvSpPr>
            <p:cNvPr id="2622" name="Rectangle 574"/>
            <p:cNvSpPr>
              <a:spLocks noChangeArrowheads="1"/>
            </p:cNvSpPr>
            <p:nvPr/>
          </p:nvSpPr>
          <p:spPr bwMode="auto">
            <a:xfrm>
              <a:off x="4356" y="937"/>
              <a:ext cx="16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St-Nicolas</a:t>
              </a:r>
              <a:endParaRPr lang="fr-FR"/>
            </a:p>
          </p:txBody>
        </p:sp>
        <p:sp>
          <p:nvSpPr>
            <p:cNvPr id="2623" name="Rectangle 575"/>
            <p:cNvSpPr>
              <a:spLocks noChangeArrowheads="1"/>
            </p:cNvSpPr>
            <p:nvPr/>
          </p:nvSpPr>
          <p:spPr bwMode="auto">
            <a:xfrm>
              <a:off x="4424" y="1195"/>
              <a:ext cx="65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Ans</a:t>
              </a:r>
              <a:endParaRPr lang="fr-FR" dirty="0"/>
            </a:p>
          </p:txBody>
        </p:sp>
        <p:sp>
          <p:nvSpPr>
            <p:cNvPr id="2624" name="Rectangle 576"/>
            <p:cNvSpPr>
              <a:spLocks noChangeArrowheads="1"/>
            </p:cNvSpPr>
            <p:nvPr/>
          </p:nvSpPr>
          <p:spPr bwMode="auto">
            <a:xfrm>
              <a:off x="4322" y="1137"/>
              <a:ext cx="11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Awans</a:t>
              </a:r>
              <a:endParaRPr lang="fr-FR"/>
            </a:p>
          </p:txBody>
        </p:sp>
        <p:sp>
          <p:nvSpPr>
            <p:cNvPr id="2625" name="Rectangle 577"/>
            <p:cNvSpPr>
              <a:spLocks noChangeArrowheads="1"/>
            </p:cNvSpPr>
            <p:nvPr/>
          </p:nvSpPr>
          <p:spPr bwMode="auto">
            <a:xfrm>
              <a:off x="4164" y="971"/>
              <a:ext cx="12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Crisnée</a:t>
              </a:r>
              <a:endParaRPr lang="fr-FR"/>
            </a:p>
          </p:txBody>
        </p:sp>
        <p:sp>
          <p:nvSpPr>
            <p:cNvPr id="2626" name="Rectangle 578"/>
            <p:cNvSpPr>
              <a:spLocks noChangeArrowheads="1"/>
            </p:cNvSpPr>
            <p:nvPr/>
          </p:nvSpPr>
          <p:spPr bwMode="auto">
            <a:xfrm>
              <a:off x="4160" y="1093"/>
              <a:ext cx="9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Oreye</a:t>
              </a:r>
              <a:endParaRPr lang="fr-FR"/>
            </a:p>
          </p:txBody>
        </p:sp>
        <p:sp>
          <p:nvSpPr>
            <p:cNvPr id="2627" name="Rectangle 579"/>
            <p:cNvSpPr>
              <a:spLocks noChangeArrowheads="1"/>
            </p:cNvSpPr>
            <p:nvPr/>
          </p:nvSpPr>
          <p:spPr bwMode="auto">
            <a:xfrm>
              <a:off x="4138" y="1156"/>
              <a:ext cx="16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Remicourt</a:t>
              </a:r>
              <a:endParaRPr lang="fr-FR"/>
            </a:p>
          </p:txBody>
        </p:sp>
        <p:sp>
          <p:nvSpPr>
            <p:cNvPr id="2628" name="Rectangle 580"/>
            <p:cNvSpPr>
              <a:spLocks noChangeArrowheads="1"/>
            </p:cNvSpPr>
            <p:nvPr/>
          </p:nvSpPr>
          <p:spPr bwMode="auto">
            <a:xfrm>
              <a:off x="4116" y="886"/>
              <a:ext cx="36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Fexhe-le-haut-Clocher</a:t>
              </a:r>
              <a:endParaRPr lang="fr-FR"/>
            </a:p>
          </p:txBody>
        </p:sp>
        <p:sp>
          <p:nvSpPr>
            <p:cNvPr id="2629" name="Rectangle 581"/>
            <p:cNvSpPr>
              <a:spLocks noChangeArrowheads="1"/>
            </p:cNvSpPr>
            <p:nvPr/>
          </p:nvSpPr>
          <p:spPr bwMode="auto">
            <a:xfrm>
              <a:off x="3949" y="1022"/>
              <a:ext cx="16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Waremme</a:t>
              </a:r>
              <a:endParaRPr lang="fr-FR"/>
            </a:p>
          </p:txBody>
        </p:sp>
        <p:sp>
          <p:nvSpPr>
            <p:cNvPr id="2630" name="Rectangle 582"/>
            <p:cNvSpPr>
              <a:spLocks noChangeArrowheads="1"/>
            </p:cNvSpPr>
            <p:nvPr/>
          </p:nvSpPr>
          <p:spPr bwMode="auto">
            <a:xfrm>
              <a:off x="4021" y="988"/>
              <a:ext cx="13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Donceel</a:t>
              </a:r>
              <a:endParaRPr lang="fr-FR"/>
            </a:p>
          </p:txBody>
        </p:sp>
        <p:sp>
          <p:nvSpPr>
            <p:cNvPr id="2631" name="Rectangle 583"/>
            <p:cNvSpPr>
              <a:spLocks noChangeArrowheads="1"/>
            </p:cNvSpPr>
            <p:nvPr/>
          </p:nvSpPr>
          <p:spPr bwMode="auto">
            <a:xfrm>
              <a:off x="4012" y="1278"/>
              <a:ext cx="11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 err="1">
                  <a:solidFill>
                    <a:srgbClr val="000000"/>
                  </a:solidFill>
                </a:rPr>
                <a:t>Faimes</a:t>
              </a:r>
              <a:endParaRPr lang="fr-FR" dirty="0"/>
            </a:p>
          </p:txBody>
        </p:sp>
        <p:sp>
          <p:nvSpPr>
            <p:cNvPr id="2632" name="Rectangle 584"/>
            <p:cNvSpPr>
              <a:spLocks noChangeArrowheads="1"/>
            </p:cNvSpPr>
            <p:nvPr/>
          </p:nvSpPr>
          <p:spPr bwMode="auto">
            <a:xfrm>
              <a:off x="4082" y="1332"/>
              <a:ext cx="13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Verlaine</a:t>
              </a:r>
              <a:endParaRPr lang="fr-FR" dirty="0"/>
            </a:p>
          </p:txBody>
        </p:sp>
        <p:sp>
          <p:nvSpPr>
            <p:cNvPr id="2633" name="Rectangle 585"/>
            <p:cNvSpPr>
              <a:spLocks noChangeArrowheads="1"/>
            </p:cNvSpPr>
            <p:nvPr/>
          </p:nvSpPr>
          <p:spPr bwMode="auto">
            <a:xfrm>
              <a:off x="4191" y="1375"/>
              <a:ext cx="3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St</a:t>
              </a:r>
              <a:endParaRPr lang="fr-FR" dirty="0"/>
            </a:p>
          </p:txBody>
        </p:sp>
        <p:sp>
          <p:nvSpPr>
            <p:cNvPr id="2634" name="Rectangle 586"/>
            <p:cNvSpPr>
              <a:spLocks noChangeArrowheads="1"/>
            </p:cNvSpPr>
            <p:nvPr/>
          </p:nvSpPr>
          <p:spPr bwMode="auto">
            <a:xfrm>
              <a:off x="4191" y="1413"/>
              <a:ext cx="13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Georges</a:t>
              </a:r>
              <a:endParaRPr lang="fr-FR" dirty="0"/>
            </a:p>
          </p:txBody>
        </p:sp>
        <p:sp>
          <p:nvSpPr>
            <p:cNvPr id="2635" name="Rectangle 587"/>
            <p:cNvSpPr>
              <a:spLocks noChangeArrowheads="1"/>
            </p:cNvSpPr>
            <p:nvPr/>
          </p:nvSpPr>
          <p:spPr bwMode="auto">
            <a:xfrm>
              <a:off x="4201" y="1283"/>
              <a:ext cx="25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Grâce-Hollogne</a:t>
              </a:r>
              <a:endParaRPr lang="fr-FR"/>
            </a:p>
          </p:txBody>
        </p:sp>
        <p:sp>
          <p:nvSpPr>
            <p:cNvPr id="2636" name="Rectangle 588"/>
            <p:cNvSpPr>
              <a:spLocks noChangeArrowheads="1"/>
            </p:cNvSpPr>
            <p:nvPr/>
          </p:nvSpPr>
          <p:spPr bwMode="auto">
            <a:xfrm>
              <a:off x="4261" y="1353"/>
              <a:ext cx="14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Flémalle</a:t>
              </a:r>
              <a:endParaRPr lang="fr-FR"/>
            </a:p>
          </p:txBody>
        </p:sp>
        <p:sp>
          <p:nvSpPr>
            <p:cNvPr id="2637" name="Rectangle 589"/>
            <p:cNvSpPr>
              <a:spLocks noChangeArrowheads="1"/>
            </p:cNvSpPr>
            <p:nvPr/>
          </p:nvSpPr>
          <p:spPr bwMode="auto">
            <a:xfrm>
              <a:off x="4395" y="1390"/>
              <a:ext cx="12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Seraing</a:t>
              </a:r>
              <a:endParaRPr lang="fr-FR" dirty="0"/>
            </a:p>
          </p:txBody>
        </p:sp>
        <p:sp>
          <p:nvSpPr>
            <p:cNvPr id="2638" name="Rectangle 590"/>
            <p:cNvSpPr>
              <a:spLocks noChangeArrowheads="1"/>
            </p:cNvSpPr>
            <p:nvPr/>
          </p:nvSpPr>
          <p:spPr bwMode="auto">
            <a:xfrm>
              <a:off x="4364" y="1519"/>
              <a:ext cx="11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Neupré</a:t>
              </a:r>
              <a:endParaRPr lang="fr-FR"/>
            </a:p>
          </p:txBody>
        </p:sp>
        <p:sp>
          <p:nvSpPr>
            <p:cNvPr id="2639" name="Rectangle 591"/>
            <p:cNvSpPr>
              <a:spLocks noChangeArrowheads="1"/>
            </p:cNvSpPr>
            <p:nvPr/>
          </p:nvSpPr>
          <p:spPr bwMode="auto">
            <a:xfrm>
              <a:off x="4458" y="1560"/>
              <a:ext cx="11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Esneux</a:t>
              </a:r>
              <a:endParaRPr lang="fr-FR"/>
            </a:p>
          </p:txBody>
        </p:sp>
        <p:sp>
          <p:nvSpPr>
            <p:cNvPr id="2640" name="Rectangle 592"/>
            <p:cNvSpPr>
              <a:spLocks noChangeArrowheads="1"/>
            </p:cNvSpPr>
            <p:nvPr/>
          </p:nvSpPr>
          <p:spPr bwMode="auto">
            <a:xfrm>
              <a:off x="4509" y="1616"/>
              <a:ext cx="15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Comblain</a:t>
              </a:r>
              <a:endParaRPr lang="fr-FR"/>
            </a:p>
          </p:txBody>
        </p:sp>
        <p:sp>
          <p:nvSpPr>
            <p:cNvPr id="2641" name="Rectangle 593"/>
            <p:cNvSpPr>
              <a:spLocks noChangeArrowheads="1"/>
            </p:cNvSpPr>
            <p:nvPr/>
          </p:nvSpPr>
          <p:spPr bwMode="auto">
            <a:xfrm>
              <a:off x="4509" y="1654"/>
              <a:ext cx="3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au</a:t>
              </a:r>
              <a:endParaRPr lang="fr-FR"/>
            </a:p>
          </p:txBody>
        </p:sp>
        <p:sp>
          <p:nvSpPr>
            <p:cNvPr id="2642" name="Rectangle 594"/>
            <p:cNvSpPr>
              <a:spLocks noChangeArrowheads="1"/>
            </p:cNvSpPr>
            <p:nvPr/>
          </p:nvSpPr>
          <p:spPr bwMode="auto">
            <a:xfrm>
              <a:off x="4509" y="1692"/>
              <a:ext cx="7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Pont</a:t>
              </a:r>
              <a:endParaRPr lang="fr-FR"/>
            </a:p>
          </p:txBody>
        </p:sp>
        <p:sp>
          <p:nvSpPr>
            <p:cNvPr id="2643" name="Rectangle 595"/>
            <p:cNvSpPr>
              <a:spLocks noChangeArrowheads="1"/>
            </p:cNvSpPr>
            <p:nvPr/>
          </p:nvSpPr>
          <p:spPr bwMode="auto">
            <a:xfrm>
              <a:off x="4342" y="1638"/>
              <a:ext cx="161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Anthisnes</a:t>
              </a:r>
              <a:endParaRPr lang="fr-FR"/>
            </a:p>
          </p:txBody>
        </p:sp>
        <p:sp>
          <p:nvSpPr>
            <p:cNvPr id="2644" name="Rectangle 596"/>
            <p:cNvSpPr>
              <a:spLocks noChangeArrowheads="1"/>
            </p:cNvSpPr>
            <p:nvPr/>
          </p:nvSpPr>
          <p:spPr bwMode="auto">
            <a:xfrm>
              <a:off x="4346" y="1738"/>
              <a:ext cx="10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Ouffet</a:t>
              </a:r>
              <a:endParaRPr lang="fr-FR"/>
            </a:p>
          </p:txBody>
        </p:sp>
        <p:sp>
          <p:nvSpPr>
            <p:cNvPr id="2645" name="Rectangle 597"/>
            <p:cNvSpPr>
              <a:spLocks noChangeArrowheads="1"/>
            </p:cNvSpPr>
            <p:nvPr/>
          </p:nvSpPr>
          <p:spPr bwMode="auto">
            <a:xfrm>
              <a:off x="4463" y="1782"/>
              <a:ext cx="12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Hamoir</a:t>
              </a:r>
              <a:endParaRPr lang="fr-FR"/>
            </a:p>
          </p:txBody>
        </p:sp>
        <p:sp>
          <p:nvSpPr>
            <p:cNvPr id="2646" name="Rectangle 598"/>
            <p:cNvSpPr>
              <a:spLocks noChangeArrowheads="1"/>
            </p:cNvSpPr>
            <p:nvPr/>
          </p:nvSpPr>
          <p:spPr bwMode="auto">
            <a:xfrm>
              <a:off x="4126" y="1843"/>
              <a:ext cx="11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Clavier</a:t>
              </a:r>
              <a:endParaRPr lang="fr-FR"/>
            </a:p>
          </p:txBody>
        </p:sp>
        <p:sp>
          <p:nvSpPr>
            <p:cNvPr id="2647" name="Rectangle 599"/>
            <p:cNvSpPr>
              <a:spLocks noChangeArrowheads="1"/>
            </p:cNvSpPr>
            <p:nvPr/>
          </p:nvSpPr>
          <p:spPr bwMode="auto">
            <a:xfrm>
              <a:off x="4208" y="1670"/>
              <a:ext cx="9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Tinlot</a:t>
              </a:r>
              <a:endParaRPr lang="fr-FR"/>
            </a:p>
          </p:txBody>
        </p:sp>
        <p:sp>
          <p:nvSpPr>
            <p:cNvPr id="2648" name="Rectangle 600"/>
            <p:cNvSpPr>
              <a:spLocks noChangeArrowheads="1"/>
            </p:cNvSpPr>
            <p:nvPr/>
          </p:nvSpPr>
          <p:spPr bwMode="auto">
            <a:xfrm>
              <a:off x="4087" y="1634"/>
              <a:ext cx="13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Modave</a:t>
              </a:r>
              <a:endParaRPr lang="fr-FR"/>
            </a:p>
          </p:txBody>
        </p:sp>
        <p:sp>
          <p:nvSpPr>
            <p:cNvPr id="2649" name="Rectangle 601"/>
            <p:cNvSpPr>
              <a:spLocks noChangeArrowheads="1"/>
            </p:cNvSpPr>
            <p:nvPr/>
          </p:nvSpPr>
          <p:spPr bwMode="auto">
            <a:xfrm>
              <a:off x="3978" y="1714"/>
              <a:ext cx="1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Marchin</a:t>
              </a:r>
              <a:endParaRPr lang="fr-FR"/>
            </a:p>
          </p:txBody>
        </p:sp>
        <p:sp>
          <p:nvSpPr>
            <p:cNvPr id="2650" name="Rectangle 602"/>
            <p:cNvSpPr>
              <a:spLocks noChangeArrowheads="1"/>
            </p:cNvSpPr>
            <p:nvPr/>
          </p:nvSpPr>
          <p:spPr bwMode="auto">
            <a:xfrm>
              <a:off x="3931" y="1621"/>
              <a:ext cx="6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Huy</a:t>
              </a:r>
              <a:endParaRPr lang="fr-FR"/>
            </a:p>
          </p:txBody>
        </p:sp>
        <p:sp>
          <p:nvSpPr>
            <p:cNvPr id="2651" name="Rectangle 603"/>
            <p:cNvSpPr>
              <a:spLocks noChangeArrowheads="1"/>
            </p:cNvSpPr>
            <p:nvPr/>
          </p:nvSpPr>
          <p:spPr bwMode="auto">
            <a:xfrm>
              <a:off x="3956" y="1495"/>
              <a:ext cx="11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Wanze</a:t>
              </a:r>
              <a:endParaRPr lang="fr-FR"/>
            </a:p>
          </p:txBody>
        </p:sp>
        <p:sp>
          <p:nvSpPr>
            <p:cNvPr id="2652" name="Rectangle 604"/>
            <p:cNvSpPr>
              <a:spLocks noChangeArrowheads="1"/>
            </p:cNvSpPr>
            <p:nvPr/>
          </p:nvSpPr>
          <p:spPr bwMode="auto">
            <a:xfrm>
              <a:off x="3810" y="1524"/>
              <a:ext cx="10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Héron</a:t>
              </a:r>
              <a:endParaRPr lang="fr-FR"/>
            </a:p>
          </p:txBody>
        </p:sp>
        <p:sp>
          <p:nvSpPr>
            <p:cNvPr id="2654" name="Rectangle 606"/>
            <p:cNvSpPr>
              <a:spLocks noChangeArrowheads="1"/>
            </p:cNvSpPr>
            <p:nvPr/>
          </p:nvSpPr>
          <p:spPr bwMode="auto">
            <a:xfrm>
              <a:off x="4111" y="1512"/>
              <a:ext cx="9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Amay</a:t>
              </a:r>
              <a:endParaRPr lang="fr-FR" dirty="0"/>
            </a:p>
          </p:txBody>
        </p:sp>
        <p:sp>
          <p:nvSpPr>
            <p:cNvPr id="2655" name="Rectangle 607"/>
            <p:cNvSpPr>
              <a:spLocks noChangeArrowheads="1"/>
            </p:cNvSpPr>
            <p:nvPr/>
          </p:nvSpPr>
          <p:spPr bwMode="auto">
            <a:xfrm>
              <a:off x="4233" y="1477"/>
              <a:ext cx="91" cy="48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Engis</a:t>
              </a:r>
              <a:endParaRPr lang="fr-FR" dirty="0"/>
            </a:p>
          </p:txBody>
        </p:sp>
        <p:sp>
          <p:nvSpPr>
            <p:cNvPr id="2656" name="Rectangle 608"/>
            <p:cNvSpPr>
              <a:spLocks noChangeArrowheads="1"/>
            </p:cNvSpPr>
            <p:nvPr/>
          </p:nvSpPr>
          <p:spPr bwMode="auto">
            <a:xfrm>
              <a:off x="3990" y="1368"/>
              <a:ext cx="16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Villers-le-</a:t>
              </a:r>
              <a:endParaRPr lang="fr-FR" dirty="0"/>
            </a:p>
          </p:txBody>
        </p:sp>
        <p:sp>
          <p:nvSpPr>
            <p:cNvPr id="2657" name="Rectangle 609"/>
            <p:cNvSpPr>
              <a:spLocks noChangeArrowheads="1"/>
            </p:cNvSpPr>
            <p:nvPr/>
          </p:nvSpPr>
          <p:spPr bwMode="auto">
            <a:xfrm>
              <a:off x="3990" y="1406"/>
              <a:ext cx="1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Bouillet</a:t>
              </a:r>
              <a:endParaRPr lang="fr-FR"/>
            </a:p>
          </p:txBody>
        </p:sp>
        <p:sp>
          <p:nvSpPr>
            <p:cNvPr id="2658" name="Rectangle 610"/>
            <p:cNvSpPr>
              <a:spLocks noChangeArrowheads="1"/>
            </p:cNvSpPr>
            <p:nvPr/>
          </p:nvSpPr>
          <p:spPr bwMode="auto">
            <a:xfrm>
              <a:off x="3866" y="1326"/>
              <a:ext cx="12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Braives</a:t>
              </a:r>
              <a:endParaRPr lang="fr-FR"/>
            </a:p>
          </p:txBody>
        </p:sp>
        <p:sp>
          <p:nvSpPr>
            <p:cNvPr id="2659" name="Rectangle 611"/>
            <p:cNvSpPr>
              <a:spLocks noChangeArrowheads="1"/>
            </p:cNvSpPr>
            <p:nvPr/>
          </p:nvSpPr>
          <p:spPr bwMode="auto">
            <a:xfrm>
              <a:off x="3776" y="1424"/>
              <a:ext cx="14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Burdinne</a:t>
              </a:r>
              <a:endParaRPr lang="fr-FR"/>
            </a:p>
          </p:txBody>
        </p:sp>
        <p:sp>
          <p:nvSpPr>
            <p:cNvPr id="2660" name="Rectangle 612"/>
            <p:cNvSpPr>
              <a:spLocks noChangeArrowheads="1"/>
            </p:cNvSpPr>
            <p:nvPr/>
          </p:nvSpPr>
          <p:spPr bwMode="auto">
            <a:xfrm>
              <a:off x="3623" y="1344"/>
              <a:ext cx="171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Wasseiges</a:t>
              </a:r>
              <a:endParaRPr lang="fr-FR"/>
            </a:p>
          </p:txBody>
        </p:sp>
        <p:sp>
          <p:nvSpPr>
            <p:cNvPr id="2661" name="Rectangle 613"/>
            <p:cNvSpPr>
              <a:spLocks noChangeArrowheads="1"/>
            </p:cNvSpPr>
            <p:nvPr/>
          </p:nvSpPr>
          <p:spPr bwMode="auto">
            <a:xfrm>
              <a:off x="3772" y="1205"/>
              <a:ext cx="11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Hannut</a:t>
              </a:r>
              <a:endParaRPr lang="fr-FR"/>
            </a:p>
          </p:txBody>
        </p:sp>
        <p:sp>
          <p:nvSpPr>
            <p:cNvPr id="2662" name="Rectangle 614"/>
            <p:cNvSpPr>
              <a:spLocks noChangeArrowheads="1"/>
            </p:cNvSpPr>
            <p:nvPr/>
          </p:nvSpPr>
          <p:spPr bwMode="auto">
            <a:xfrm>
              <a:off x="3949" y="1212"/>
              <a:ext cx="7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Geer</a:t>
              </a:r>
              <a:endParaRPr lang="fr-FR"/>
            </a:p>
          </p:txBody>
        </p:sp>
        <p:sp>
          <p:nvSpPr>
            <p:cNvPr id="2663" name="Rectangle 615"/>
            <p:cNvSpPr>
              <a:spLocks noChangeArrowheads="1"/>
            </p:cNvSpPr>
            <p:nvPr/>
          </p:nvSpPr>
          <p:spPr bwMode="auto">
            <a:xfrm>
              <a:off x="3931" y="1115"/>
              <a:ext cx="10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Berloz</a:t>
              </a:r>
              <a:endParaRPr lang="fr-FR"/>
            </a:p>
          </p:txBody>
        </p:sp>
        <p:sp>
          <p:nvSpPr>
            <p:cNvPr id="2664" name="Rectangle 616"/>
            <p:cNvSpPr>
              <a:spLocks noChangeArrowheads="1"/>
            </p:cNvSpPr>
            <p:nvPr/>
          </p:nvSpPr>
          <p:spPr bwMode="auto">
            <a:xfrm>
              <a:off x="3723" y="1078"/>
              <a:ext cx="12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Lincent</a:t>
              </a:r>
              <a:endParaRPr lang="fr-FR"/>
            </a:p>
          </p:txBody>
        </p:sp>
        <p:sp>
          <p:nvSpPr>
            <p:cNvPr id="2665" name="Rectangle 617"/>
            <p:cNvSpPr>
              <a:spLocks noChangeArrowheads="1"/>
            </p:cNvSpPr>
            <p:nvPr/>
          </p:nvSpPr>
          <p:spPr bwMode="auto">
            <a:xfrm>
              <a:off x="4235" y="1572"/>
              <a:ext cx="131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 err="1">
                  <a:solidFill>
                    <a:srgbClr val="000000"/>
                  </a:solidFill>
                </a:rPr>
                <a:t>Nandrin</a:t>
              </a:r>
              <a:endParaRPr lang="fr-FR" dirty="0"/>
            </a:p>
          </p:txBody>
        </p:sp>
        <p:sp>
          <p:nvSpPr>
            <p:cNvPr id="2666" name="Rectangle 618"/>
            <p:cNvSpPr>
              <a:spLocks noChangeArrowheads="1"/>
            </p:cNvSpPr>
            <p:nvPr/>
          </p:nvSpPr>
          <p:spPr bwMode="auto">
            <a:xfrm>
              <a:off x="3549" y="3186"/>
              <a:ext cx="12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Vresse-</a:t>
              </a:r>
              <a:endParaRPr lang="fr-FR"/>
            </a:p>
          </p:txBody>
        </p:sp>
        <p:sp>
          <p:nvSpPr>
            <p:cNvPr id="2667" name="Rectangle 619"/>
            <p:cNvSpPr>
              <a:spLocks noChangeArrowheads="1"/>
            </p:cNvSpPr>
            <p:nvPr/>
          </p:nvSpPr>
          <p:spPr bwMode="auto">
            <a:xfrm>
              <a:off x="3577" y="3224"/>
              <a:ext cx="6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sur-</a:t>
              </a:r>
              <a:endParaRPr lang="fr-FR"/>
            </a:p>
          </p:txBody>
        </p:sp>
        <p:sp>
          <p:nvSpPr>
            <p:cNvPr id="2668" name="Rectangle 620"/>
            <p:cNvSpPr>
              <a:spLocks noChangeArrowheads="1"/>
            </p:cNvSpPr>
            <p:nvPr/>
          </p:nvSpPr>
          <p:spPr bwMode="auto">
            <a:xfrm>
              <a:off x="3550" y="3262"/>
              <a:ext cx="11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Semois</a:t>
              </a:r>
              <a:endParaRPr lang="fr-FR"/>
            </a:p>
          </p:txBody>
        </p:sp>
        <p:sp>
          <p:nvSpPr>
            <p:cNvPr id="2669" name="Rectangle 621"/>
            <p:cNvSpPr>
              <a:spLocks noChangeArrowheads="1"/>
            </p:cNvSpPr>
            <p:nvPr/>
          </p:nvSpPr>
          <p:spPr bwMode="auto">
            <a:xfrm>
              <a:off x="3691" y="3025"/>
              <a:ext cx="10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Bièvre</a:t>
              </a:r>
              <a:endParaRPr lang="fr-FR"/>
            </a:p>
          </p:txBody>
        </p:sp>
        <p:sp>
          <p:nvSpPr>
            <p:cNvPr id="2670" name="Rectangle 622"/>
            <p:cNvSpPr>
              <a:spLocks noChangeArrowheads="1"/>
            </p:cNvSpPr>
            <p:nvPr/>
          </p:nvSpPr>
          <p:spPr bwMode="auto">
            <a:xfrm>
              <a:off x="3504" y="2883"/>
              <a:ext cx="1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Gedinne</a:t>
              </a:r>
              <a:endParaRPr lang="fr-FR"/>
            </a:p>
          </p:txBody>
        </p:sp>
        <p:sp>
          <p:nvSpPr>
            <p:cNvPr id="2671" name="Rectangle 623"/>
            <p:cNvSpPr>
              <a:spLocks noChangeArrowheads="1"/>
            </p:cNvSpPr>
            <p:nvPr/>
          </p:nvSpPr>
          <p:spPr bwMode="auto">
            <a:xfrm>
              <a:off x="3573" y="2613"/>
              <a:ext cx="16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Beauraing</a:t>
              </a:r>
              <a:endParaRPr lang="fr-FR"/>
            </a:p>
          </p:txBody>
        </p:sp>
        <p:sp>
          <p:nvSpPr>
            <p:cNvPr id="2672" name="Rectangle 624"/>
            <p:cNvSpPr>
              <a:spLocks noChangeArrowheads="1"/>
            </p:cNvSpPr>
            <p:nvPr/>
          </p:nvSpPr>
          <p:spPr bwMode="auto">
            <a:xfrm>
              <a:off x="3199" y="2510"/>
              <a:ext cx="13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Doische</a:t>
              </a:r>
              <a:endParaRPr lang="fr-FR"/>
            </a:p>
          </p:txBody>
        </p:sp>
        <p:sp>
          <p:nvSpPr>
            <p:cNvPr id="2673" name="Rectangle 625"/>
            <p:cNvSpPr>
              <a:spLocks noChangeArrowheads="1"/>
            </p:cNvSpPr>
            <p:nvPr/>
          </p:nvSpPr>
          <p:spPr bwMode="auto">
            <a:xfrm>
              <a:off x="3408" y="2359"/>
              <a:ext cx="13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Hastière</a:t>
              </a:r>
              <a:endParaRPr lang="fr-FR"/>
            </a:p>
          </p:txBody>
        </p:sp>
        <p:sp>
          <p:nvSpPr>
            <p:cNvPr id="2674" name="Rectangle 626"/>
            <p:cNvSpPr>
              <a:spLocks noChangeArrowheads="1"/>
            </p:cNvSpPr>
            <p:nvPr/>
          </p:nvSpPr>
          <p:spPr bwMode="auto">
            <a:xfrm>
              <a:off x="3673" y="2391"/>
              <a:ext cx="11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Houyet</a:t>
              </a:r>
              <a:endParaRPr lang="fr-FR"/>
            </a:p>
          </p:txBody>
        </p:sp>
        <p:sp>
          <p:nvSpPr>
            <p:cNvPr id="2675" name="Rectangle 627"/>
            <p:cNvSpPr>
              <a:spLocks noChangeArrowheads="1"/>
            </p:cNvSpPr>
            <p:nvPr/>
          </p:nvSpPr>
          <p:spPr bwMode="auto">
            <a:xfrm>
              <a:off x="3905" y="2436"/>
              <a:ext cx="16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Rochefort</a:t>
              </a:r>
              <a:endParaRPr lang="fr-FR"/>
            </a:p>
          </p:txBody>
        </p:sp>
        <p:sp>
          <p:nvSpPr>
            <p:cNvPr id="2676" name="Rectangle 628"/>
            <p:cNvSpPr>
              <a:spLocks noChangeArrowheads="1"/>
            </p:cNvSpPr>
            <p:nvPr/>
          </p:nvSpPr>
          <p:spPr bwMode="auto">
            <a:xfrm>
              <a:off x="2901" y="2744"/>
              <a:ext cx="11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Couvin</a:t>
              </a:r>
              <a:endParaRPr lang="fr-FR"/>
            </a:p>
          </p:txBody>
        </p:sp>
        <p:sp>
          <p:nvSpPr>
            <p:cNvPr id="2677" name="Rectangle 629"/>
            <p:cNvSpPr>
              <a:spLocks noChangeArrowheads="1"/>
            </p:cNvSpPr>
            <p:nvPr/>
          </p:nvSpPr>
          <p:spPr bwMode="auto">
            <a:xfrm>
              <a:off x="3089" y="2695"/>
              <a:ext cx="15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Viroinval</a:t>
              </a:r>
              <a:endParaRPr lang="fr-FR"/>
            </a:p>
          </p:txBody>
        </p:sp>
        <p:sp>
          <p:nvSpPr>
            <p:cNvPr id="2678" name="Rectangle 630"/>
            <p:cNvSpPr>
              <a:spLocks noChangeArrowheads="1"/>
            </p:cNvSpPr>
            <p:nvPr/>
          </p:nvSpPr>
          <p:spPr bwMode="auto">
            <a:xfrm>
              <a:off x="3044" y="2413"/>
              <a:ext cx="20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Philippeville</a:t>
              </a:r>
              <a:endParaRPr lang="fr-FR"/>
            </a:p>
          </p:txBody>
        </p:sp>
        <p:sp>
          <p:nvSpPr>
            <p:cNvPr id="2679" name="Rectangle 631"/>
            <p:cNvSpPr>
              <a:spLocks noChangeArrowheads="1"/>
            </p:cNvSpPr>
            <p:nvPr/>
          </p:nvSpPr>
          <p:spPr bwMode="auto">
            <a:xfrm>
              <a:off x="2817" y="2402"/>
              <a:ext cx="18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Cerfontaine</a:t>
              </a:r>
              <a:endParaRPr lang="fr-FR"/>
            </a:p>
          </p:txBody>
        </p:sp>
        <p:sp>
          <p:nvSpPr>
            <p:cNvPr id="2680" name="Rectangle 632"/>
            <p:cNvSpPr>
              <a:spLocks noChangeArrowheads="1"/>
            </p:cNvSpPr>
            <p:nvPr/>
          </p:nvSpPr>
          <p:spPr bwMode="auto">
            <a:xfrm>
              <a:off x="2830" y="2192"/>
              <a:ext cx="14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Walcourt</a:t>
              </a:r>
              <a:endParaRPr lang="fr-FR"/>
            </a:p>
          </p:txBody>
        </p:sp>
        <p:sp>
          <p:nvSpPr>
            <p:cNvPr id="2681" name="Rectangle 633"/>
            <p:cNvSpPr>
              <a:spLocks noChangeArrowheads="1"/>
            </p:cNvSpPr>
            <p:nvPr/>
          </p:nvSpPr>
          <p:spPr bwMode="auto">
            <a:xfrm>
              <a:off x="3089" y="2244"/>
              <a:ext cx="15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Florennes</a:t>
              </a:r>
              <a:endParaRPr lang="fr-FR"/>
            </a:p>
          </p:txBody>
        </p:sp>
        <p:sp>
          <p:nvSpPr>
            <p:cNvPr id="2682" name="Rectangle 634"/>
            <p:cNvSpPr>
              <a:spLocks noChangeArrowheads="1"/>
            </p:cNvSpPr>
            <p:nvPr/>
          </p:nvSpPr>
          <p:spPr bwMode="auto">
            <a:xfrm>
              <a:off x="3173" y="2046"/>
              <a:ext cx="10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Mettet</a:t>
              </a:r>
              <a:endParaRPr lang="fr-FR"/>
            </a:p>
          </p:txBody>
        </p:sp>
        <p:sp>
          <p:nvSpPr>
            <p:cNvPr id="2683" name="Rectangle 635"/>
            <p:cNvSpPr>
              <a:spLocks noChangeArrowheads="1"/>
            </p:cNvSpPr>
            <p:nvPr/>
          </p:nvSpPr>
          <p:spPr bwMode="auto">
            <a:xfrm>
              <a:off x="3393" y="2202"/>
              <a:ext cx="12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Onhaye</a:t>
              </a:r>
              <a:endParaRPr lang="fr-FR"/>
            </a:p>
          </p:txBody>
        </p:sp>
        <p:sp>
          <p:nvSpPr>
            <p:cNvPr id="2684" name="Rectangle 636"/>
            <p:cNvSpPr>
              <a:spLocks noChangeArrowheads="1"/>
            </p:cNvSpPr>
            <p:nvPr/>
          </p:nvSpPr>
          <p:spPr bwMode="auto">
            <a:xfrm>
              <a:off x="3380" y="2059"/>
              <a:ext cx="10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Anhée</a:t>
              </a:r>
              <a:endParaRPr lang="fr-FR"/>
            </a:p>
          </p:txBody>
        </p:sp>
        <p:sp>
          <p:nvSpPr>
            <p:cNvPr id="2685" name="Rectangle 637"/>
            <p:cNvSpPr>
              <a:spLocks noChangeArrowheads="1"/>
            </p:cNvSpPr>
            <p:nvPr/>
          </p:nvSpPr>
          <p:spPr bwMode="auto">
            <a:xfrm>
              <a:off x="3587" y="2189"/>
              <a:ext cx="10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Dinant</a:t>
              </a:r>
              <a:endParaRPr lang="fr-FR"/>
            </a:p>
          </p:txBody>
        </p:sp>
        <p:sp>
          <p:nvSpPr>
            <p:cNvPr id="2686" name="Rectangle 638"/>
            <p:cNvSpPr>
              <a:spLocks noChangeArrowheads="1"/>
            </p:cNvSpPr>
            <p:nvPr/>
          </p:nvSpPr>
          <p:spPr bwMode="auto">
            <a:xfrm>
              <a:off x="3839" y="2160"/>
              <a:ext cx="9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Ciney</a:t>
              </a:r>
              <a:endParaRPr lang="fr-FR"/>
            </a:p>
          </p:txBody>
        </p:sp>
        <p:sp>
          <p:nvSpPr>
            <p:cNvPr id="2687" name="Rectangle 639"/>
            <p:cNvSpPr>
              <a:spLocks noChangeArrowheads="1"/>
            </p:cNvSpPr>
            <p:nvPr/>
          </p:nvSpPr>
          <p:spPr bwMode="auto">
            <a:xfrm>
              <a:off x="4049" y="2131"/>
              <a:ext cx="23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Somme-Leuze</a:t>
              </a:r>
              <a:endParaRPr lang="fr-FR"/>
            </a:p>
          </p:txBody>
        </p:sp>
        <p:sp>
          <p:nvSpPr>
            <p:cNvPr id="2688" name="Rectangle 640"/>
            <p:cNvSpPr>
              <a:spLocks noChangeArrowheads="1"/>
            </p:cNvSpPr>
            <p:nvPr/>
          </p:nvSpPr>
          <p:spPr bwMode="auto">
            <a:xfrm>
              <a:off x="3862" y="1994"/>
              <a:ext cx="12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Hamois</a:t>
              </a:r>
              <a:endParaRPr lang="fr-FR"/>
            </a:p>
          </p:txBody>
        </p:sp>
        <p:sp>
          <p:nvSpPr>
            <p:cNvPr id="2689" name="Rectangle 641"/>
            <p:cNvSpPr>
              <a:spLocks noChangeArrowheads="1"/>
            </p:cNvSpPr>
            <p:nvPr/>
          </p:nvSpPr>
          <p:spPr bwMode="auto">
            <a:xfrm>
              <a:off x="4036" y="1958"/>
              <a:ext cx="17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Havelange</a:t>
              </a:r>
              <a:endParaRPr lang="fr-FR"/>
            </a:p>
          </p:txBody>
        </p:sp>
        <p:sp>
          <p:nvSpPr>
            <p:cNvPr id="2690" name="Rectangle 642"/>
            <p:cNvSpPr>
              <a:spLocks noChangeArrowheads="1"/>
            </p:cNvSpPr>
            <p:nvPr/>
          </p:nvSpPr>
          <p:spPr bwMode="auto">
            <a:xfrm>
              <a:off x="3600" y="2056"/>
              <a:ext cx="9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Yvoir</a:t>
              </a:r>
              <a:endParaRPr lang="fr-FR"/>
            </a:p>
          </p:txBody>
        </p:sp>
        <p:sp>
          <p:nvSpPr>
            <p:cNvPr id="2691" name="Rectangle 643"/>
            <p:cNvSpPr>
              <a:spLocks noChangeArrowheads="1"/>
            </p:cNvSpPr>
            <p:nvPr/>
          </p:nvSpPr>
          <p:spPr bwMode="auto">
            <a:xfrm>
              <a:off x="3639" y="1917"/>
              <a:ext cx="1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Assesse</a:t>
              </a:r>
              <a:endParaRPr lang="fr-FR"/>
            </a:p>
          </p:txBody>
        </p:sp>
        <p:sp>
          <p:nvSpPr>
            <p:cNvPr id="2692" name="Rectangle 644"/>
            <p:cNvSpPr>
              <a:spLocks noChangeArrowheads="1"/>
            </p:cNvSpPr>
            <p:nvPr/>
          </p:nvSpPr>
          <p:spPr bwMode="auto">
            <a:xfrm>
              <a:off x="3373" y="1933"/>
              <a:ext cx="21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Profondeville</a:t>
              </a:r>
              <a:endParaRPr lang="fr-FR"/>
            </a:p>
          </p:txBody>
        </p:sp>
        <p:sp>
          <p:nvSpPr>
            <p:cNvPr id="2693" name="Rectangle 645"/>
            <p:cNvSpPr>
              <a:spLocks noChangeArrowheads="1"/>
            </p:cNvSpPr>
            <p:nvPr/>
          </p:nvSpPr>
          <p:spPr bwMode="auto">
            <a:xfrm>
              <a:off x="3148" y="1909"/>
              <a:ext cx="24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Fosses-la-Ville</a:t>
              </a:r>
              <a:endParaRPr lang="fr-FR"/>
            </a:p>
          </p:txBody>
        </p:sp>
        <p:sp>
          <p:nvSpPr>
            <p:cNvPr id="2694" name="Rectangle 646"/>
            <p:cNvSpPr>
              <a:spLocks noChangeArrowheads="1"/>
            </p:cNvSpPr>
            <p:nvPr/>
          </p:nvSpPr>
          <p:spPr bwMode="auto">
            <a:xfrm>
              <a:off x="3286" y="1783"/>
              <a:ext cx="12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Floreffe</a:t>
              </a:r>
              <a:endParaRPr lang="fr-FR"/>
            </a:p>
          </p:txBody>
        </p:sp>
        <p:sp>
          <p:nvSpPr>
            <p:cNvPr id="2695" name="Rectangle 647"/>
            <p:cNvSpPr>
              <a:spLocks noChangeArrowheads="1"/>
            </p:cNvSpPr>
            <p:nvPr/>
          </p:nvSpPr>
          <p:spPr bwMode="auto">
            <a:xfrm>
              <a:off x="3480" y="1722"/>
              <a:ext cx="111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Namur</a:t>
              </a:r>
              <a:endParaRPr lang="fr-FR"/>
            </a:p>
          </p:txBody>
        </p:sp>
        <p:sp>
          <p:nvSpPr>
            <p:cNvPr id="2696" name="Rectangle 648"/>
            <p:cNvSpPr>
              <a:spLocks noChangeArrowheads="1"/>
            </p:cNvSpPr>
            <p:nvPr/>
          </p:nvSpPr>
          <p:spPr bwMode="auto">
            <a:xfrm>
              <a:off x="3713" y="1777"/>
              <a:ext cx="11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Gesves</a:t>
              </a:r>
              <a:endParaRPr lang="fr-FR"/>
            </a:p>
          </p:txBody>
        </p:sp>
        <p:sp>
          <p:nvSpPr>
            <p:cNvPr id="2697" name="Rectangle 649"/>
            <p:cNvSpPr>
              <a:spLocks noChangeArrowheads="1"/>
            </p:cNvSpPr>
            <p:nvPr/>
          </p:nvSpPr>
          <p:spPr bwMode="auto">
            <a:xfrm>
              <a:off x="3907" y="1773"/>
              <a:ext cx="8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Ohey</a:t>
              </a:r>
              <a:endParaRPr lang="fr-FR"/>
            </a:p>
          </p:txBody>
        </p:sp>
        <p:sp>
          <p:nvSpPr>
            <p:cNvPr id="2698" name="Rectangle 650"/>
            <p:cNvSpPr>
              <a:spLocks noChangeArrowheads="1"/>
            </p:cNvSpPr>
            <p:nvPr/>
          </p:nvSpPr>
          <p:spPr bwMode="auto">
            <a:xfrm>
              <a:off x="3742" y="1644"/>
              <a:ext cx="14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Andenne</a:t>
              </a:r>
              <a:endParaRPr lang="fr-FR"/>
            </a:p>
          </p:txBody>
        </p:sp>
        <p:sp>
          <p:nvSpPr>
            <p:cNvPr id="2699" name="Rectangle 651"/>
            <p:cNvSpPr>
              <a:spLocks noChangeArrowheads="1"/>
            </p:cNvSpPr>
            <p:nvPr/>
          </p:nvSpPr>
          <p:spPr bwMode="auto">
            <a:xfrm>
              <a:off x="3643" y="1501"/>
              <a:ext cx="18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Fernelmont</a:t>
              </a:r>
              <a:endParaRPr lang="fr-FR"/>
            </a:p>
          </p:txBody>
        </p:sp>
        <p:sp>
          <p:nvSpPr>
            <p:cNvPr id="2700" name="Rectangle 652"/>
            <p:cNvSpPr>
              <a:spLocks noChangeArrowheads="1"/>
            </p:cNvSpPr>
            <p:nvPr/>
          </p:nvSpPr>
          <p:spPr bwMode="auto">
            <a:xfrm>
              <a:off x="3474" y="1426"/>
              <a:ext cx="1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Eghezée</a:t>
              </a:r>
              <a:endParaRPr lang="fr-FR"/>
            </a:p>
          </p:txBody>
        </p:sp>
        <p:sp>
          <p:nvSpPr>
            <p:cNvPr id="2701" name="Rectangle 653"/>
            <p:cNvSpPr>
              <a:spLocks noChangeArrowheads="1"/>
            </p:cNvSpPr>
            <p:nvPr/>
          </p:nvSpPr>
          <p:spPr bwMode="auto">
            <a:xfrm>
              <a:off x="3189" y="1495"/>
              <a:ext cx="16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Gembloux</a:t>
              </a:r>
              <a:endParaRPr lang="fr-FR"/>
            </a:p>
          </p:txBody>
        </p:sp>
        <p:sp>
          <p:nvSpPr>
            <p:cNvPr id="2702" name="Rectangle 654"/>
            <p:cNvSpPr>
              <a:spLocks noChangeArrowheads="1"/>
            </p:cNvSpPr>
            <p:nvPr/>
          </p:nvSpPr>
          <p:spPr bwMode="auto">
            <a:xfrm>
              <a:off x="3044" y="1576"/>
              <a:ext cx="16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Sombreffe</a:t>
              </a:r>
              <a:endParaRPr lang="fr-FR"/>
            </a:p>
          </p:txBody>
        </p:sp>
        <p:sp>
          <p:nvSpPr>
            <p:cNvPr id="2703" name="Rectangle 655"/>
            <p:cNvSpPr>
              <a:spLocks noChangeArrowheads="1"/>
            </p:cNvSpPr>
            <p:nvPr/>
          </p:nvSpPr>
          <p:spPr bwMode="auto">
            <a:xfrm>
              <a:off x="3046" y="1753"/>
              <a:ext cx="19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Sambreville</a:t>
              </a:r>
              <a:endParaRPr lang="fr-FR" dirty="0"/>
            </a:p>
          </p:txBody>
        </p:sp>
        <p:sp>
          <p:nvSpPr>
            <p:cNvPr id="2704" name="Rectangle 656"/>
            <p:cNvSpPr>
              <a:spLocks noChangeArrowheads="1"/>
            </p:cNvSpPr>
            <p:nvPr/>
          </p:nvSpPr>
          <p:spPr bwMode="auto">
            <a:xfrm>
              <a:off x="3367" y="1540"/>
              <a:ext cx="181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La Bruyère</a:t>
              </a:r>
              <a:endParaRPr lang="fr-FR"/>
            </a:p>
          </p:txBody>
        </p:sp>
        <p:sp>
          <p:nvSpPr>
            <p:cNvPr id="2705" name="Rectangle 657"/>
            <p:cNvSpPr>
              <a:spLocks noChangeArrowheads="1"/>
            </p:cNvSpPr>
            <p:nvPr/>
          </p:nvSpPr>
          <p:spPr bwMode="auto">
            <a:xfrm>
              <a:off x="3196" y="1637"/>
              <a:ext cx="15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>
                  <a:solidFill>
                    <a:srgbClr val="000000"/>
                  </a:solidFill>
                </a:rPr>
                <a:t>Jemeppe-</a:t>
              </a:r>
              <a:endParaRPr lang="fr-FR" dirty="0"/>
            </a:p>
          </p:txBody>
        </p:sp>
        <p:sp>
          <p:nvSpPr>
            <p:cNvPr id="2706" name="Rectangle 658"/>
            <p:cNvSpPr>
              <a:spLocks noChangeArrowheads="1"/>
            </p:cNvSpPr>
            <p:nvPr/>
          </p:nvSpPr>
          <p:spPr bwMode="auto">
            <a:xfrm>
              <a:off x="3196" y="1675"/>
              <a:ext cx="6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sur-</a:t>
              </a:r>
              <a:endParaRPr lang="fr-FR"/>
            </a:p>
          </p:txBody>
        </p:sp>
        <p:sp>
          <p:nvSpPr>
            <p:cNvPr id="2707" name="Rectangle 659"/>
            <p:cNvSpPr>
              <a:spLocks noChangeArrowheads="1"/>
            </p:cNvSpPr>
            <p:nvPr/>
          </p:nvSpPr>
          <p:spPr bwMode="auto">
            <a:xfrm>
              <a:off x="3196" y="1713"/>
              <a:ext cx="12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Sambre</a:t>
              </a:r>
              <a:endParaRPr lang="fr-FR"/>
            </a:p>
          </p:txBody>
        </p:sp>
        <p:sp>
          <p:nvSpPr>
            <p:cNvPr id="2708" name="Line 660"/>
            <p:cNvSpPr>
              <a:spLocks noChangeShapeType="1"/>
            </p:cNvSpPr>
            <p:nvPr/>
          </p:nvSpPr>
          <p:spPr bwMode="auto">
            <a:xfrm flipH="1">
              <a:off x="5118" y="2279"/>
              <a:ext cx="1" cy="2"/>
            </a:xfrm>
            <a:prstGeom prst="line">
              <a:avLst/>
            </a:prstGeom>
            <a:noFill/>
            <a:ln w="4763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709" name="Line 661"/>
            <p:cNvSpPr>
              <a:spLocks noChangeShapeType="1"/>
            </p:cNvSpPr>
            <p:nvPr/>
          </p:nvSpPr>
          <p:spPr bwMode="auto">
            <a:xfrm>
              <a:off x="5010" y="2820"/>
              <a:ext cx="1" cy="1"/>
            </a:xfrm>
            <a:prstGeom prst="line">
              <a:avLst/>
            </a:prstGeom>
            <a:noFill/>
            <a:ln w="4763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710" name="Freeform 662"/>
            <p:cNvSpPr>
              <a:spLocks/>
            </p:cNvSpPr>
            <p:nvPr/>
          </p:nvSpPr>
          <p:spPr bwMode="auto">
            <a:xfrm>
              <a:off x="4698" y="3353"/>
              <a:ext cx="39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32"/>
                </a:cxn>
                <a:cxn ang="0">
                  <a:pos x="158" y="65"/>
                </a:cxn>
              </a:cxnLst>
              <a:rect l="0" t="0" r="r" b="b"/>
              <a:pathLst>
                <a:path w="158" h="65">
                  <a:moveTo>
                    <a:pt x="0" y="0"/>
                  </a:moveTo>
                  <a:lnTo>
                    <a:pt x="39" y="32"/>
                  </a:lnTo>
                  <a:lnTo>
                    <a:pt x="158" y="65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711" name="Freeform 663"/>
            <p:cNvSpPr>
              <a:spLocks/>
            </p:cNvSpPr>
            <p:nvPr/>
          </p:nvSpPr>
          <p:spPr bwMode="auto">
            <a:xfrm>
              <a:off x="4698" y="3353"/>
              <a:ext cx="39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32"/>
                </a:cxn>
                <a:cxn ang="0">
                  <a:pos x="158" y="65"/>
                </a:cxn>
              </a:cxnLst>
              <a:rect l="0" t="0" r="r" b="b"/>
              <a:pathLst>
                <a:path w="158" h="65">
                  <a:moveTo>
                    <a:pt x="0" y="0"/>
                  </a:moveTo>
                  <a:lnTo>
                    <a:pt x="39" y="32"/>
                  </a:lnTo>
                  <a:lnTo>
                    <a:pt x="158" y="65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712" name="Rectangle 664"/>
            <p:cNvSpPr>
              <a:spLocks noChangeArrowheads="1"/>
            </p:cNvSpPr>
            <p:nvPr/>
          </p:nvSpPr>
          <p:spPr bwMode="auto">
            <a:xfrm>
              <a:off x="4346" y="3957"/>
              <a:ext cx="14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Rouvroy</a:t>
              </a:r>
              <a:endParaRPr lang="fr-FR"/>
            </a:p>
          </p:txBody>
        </p:sp>
        <p:sp>
          <p:nvSpPr>
            <p:cNvPr id="2713" name="Rectangle 665"/>
            <p:cNvSpPr>
              <a:spLocks noChangeArrowheads="1"/>
            </p:cNvSpPr>
            <p:nvPr/>
          </p:nvSpPr>
          <p:spPr bwMode="auto">
            <a:xfrm>
              <a:off x="4518" y="3870"/>
              <a:ext cx="10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Virton</a:t>
              </a:r>
              <a:endParaRPr lang="fr-FR"/>
            </a:p>
          </p:txBody>
        </p:sp>
        <p:sp>
          <p:nvSpPr>
            <p:cNvPr id="2714" name="Rectangle 666"/>
            <p:cNvSpPr>
              <a:spLocks noChangeArrowheads="1"/>
            </p:cNvSpPr>
            <p:nvPr/>
          </p:nvSpPr>
          <p:spPr bwMode="auto">
            <a:xfrm>
              <a:off x="4676" y="3870"/>
              <a:ext cx="12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Musson</a:t>
              </a:r>
              <a:endParaRPr lang="fr-FR"/>
            </a:p>
          </p:txBody>
        </p:sp>
        <p:sp>
          <p:nvSpPr>
            <p:cNvPr id="2715" name="Rectangle 667"/>
            <p:cNvSpPr>
              <a:spLocks noChangeArrowheads="1"/>
            </p:cNvSpPr>
            <p:nvPr/>
          </p:nvSpPr>
          <p:spPr bwMode="auto">
            <a:xfrm>
              <a:off x="4835" y="3849"/>
              <a:ext cx="14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Aubange</a:t>
              </a:r>
              <a:endParaRPr lang="fr-FR"/>
            </a:p>
          </p:txBody>
        </p:sp>
        <p:sp>
          <p:nvSpPr>
            <p:cNvPr id="2716" name="Rectangle 668"/>
            <p:cNvSpPr>
              <a:spLocks noChangeArrowheads="1"/>
            </p:cNvSpPr>
            <p:nvPr/>
          </p:nvSpPr>
          <p:spPr bwMode="auto">
            <a:xfrm>
              <a:off x="4840" y="3752"/>
              <a:ext cx="16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Messancy</a:t>
              </a:r>
              <a:endParaRPr lang="fr-FR"/>
            </a:p>
          </p:txBody>
        </p:sp>
        <p:sp>
          <p:nvSpPr>
            <p:cNvPr id="2717" name="Rectangle 669"/>
            <p:cNvSpPr>
              <a:spLocks noChangeArrowheads="1"/>
            </p:cNvSpPr>
            <p:nvPr/>
          </p:nvSpPr>
          <p:spPr bwMode="auto">
            <a:xfrm>
              <a:off x="4829" y="3593"/>
              <a:ext cx="9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Arlon</a:t>
              </a:r>
              <a:endParaRPr lang="fr-FR"/>
            </a:p>
          </p:txBody>
        </p:sp>
        <p:sp>
          <p:nvSpPr>
            <p:cNvPr id="2718" name="Rectangle 670"/>
            <p:cNvSpPr>
              <a:spLocks noChangeArrowheads="1"/>
            </p:cNvSpPr>
            <p:nvPr/>
          </p:nvSpPr>
          <p:spPr bwMode="auto">
            <a:xfrm>
              <a:off x="4577" y="3615"/>
              <a:ext cx="9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Etalle</a:t>
              </a:r>
              <a:endParaRPr lang="fr-FR"/>
            </a:p>
          </p:txBody>
        </p:sp>
        <p:sp>
          <p:nvSpPr>
            <p:cNvPr id="2719" name="Rectangle 671"/>
            <p:cNvSpPr>
              <a:spLocks noChangeArrowheads="1"/>
            </p:cNvSpPr>
            <p:nvPr/>
          </p:nvSpPr>
          <p:spPr bwMode="auto">
            <a:xfrm>
              <a:off x="4370" y="3652"/>
              <a:ext cx="13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Tintigny</a:t>
              </a:r>
              <a:endParaRPr lang="fr-FR"/>
            </a:p>
          </p:txBody>
        </p:sp>
        <p:sp>
          <p:nvSpPr>
            <p:cNvPr id="2720" name="Rectangle 672"/>
            <p:cNvSpPr>
              <a:spLocks noChangeArrowheads="1"/>
            </p:cNvSpPr>
            <p:nvPr/>
          </p:nvSpPr>
          <p:spPr bwMode="auto">
            <a:xfrm>
              <a:off x="4191" y="3798"/>
              <a:ext cx="32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Meix-devant-Virton</a:t>
              </a:r>
              <a:endParaRPr lang="fr-FR"/>
            </a:p>
          </p:txBody>
        </p:sp>
        <p:sp>
          <p:nvSpPr>
            <p:cNvPr id="2721" name="Rectangle 673"/>
            <p:cNvSpPr>
              <a:spLocks noChangeArrowheads="1"/>
            </p:cNvSpPr>
            <p:nvPr/>
          </p:nvSpPr>
          <p:spPr bwMode="auto">
            <a:xfrm>
              <a:off x="4277" y="3520"/>
              <a:ext cx="9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Chiny</a:t>
              </a:r>
              <a:endParaRPr lang="fr-FR"/>
            </a:p>
          </p:txBody>
        </p:sp>
        <p:sp>
          <p:nvSpPr>
            <p:cNvPr id="2722" name="Rectangle 674"/>
            <p:cNvSpPr>
              <a:spLocks noChangeArrowheads="1"/>
            </p:cNvSpPr>
            <p:nvPr/>
          </p:nvSpPr>
          <p:spPr bwMode="auto">
            <a:xfrm>
              <a:off x="3992" y="3501"/>
              <a:ext cx="17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Florenville</a:t>
              </a:r>
              <a:endParaRPr lang="fr-FR"/>
            </a:p>
          </p:txBody>
        </p:sp>
        <p:sp>
          <p:nvSpPr>
            <p:cNvPr id="2723" name="Rectangle 675"/>
            <p:cNvSpPr>
              <a:spLocks noChangeArrowheads="1"/>
            </p:cNvSpPr>
            <p:nvPr/>
          </p:nvSpPr>
          <p:spPr bwMode="auto">
            <a:xfrm>
              <a:off x="4585" y="3453"/>
              <a:ext cx="10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Habay</a:t>
              </a:r>
              <a:endParaRPr lang="fr-FR"/>
            </a:p>
          </p:txBody>
        </p:sp>
        <p:sp>
          <p:nvSpPr>
            <p:cNvPr id="2724" name="Rectangle 676"/>
            <p:cNvSpPr>
              <a:spLocks noChangeArrowheads="1"/>
            </p:cNvSpPr>
            <p:nvPr/>
          </p:nvSpPr>
          <p:spPr bwMode="auto">
            <a:xfrm>
              <a:off x="4789" y="3429"/>
              <a:ext cx="9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Attert</a:t>
              </a:r>
              <a:endParaRPr lang="fr-FR"/>
            </a:p>
          </p:txBody>
        </p:sp>
        <p:sp>
          <p:nvSpPr>
            <p:cNvPr id="2725" name="Rectangle 677"/>
            <p:cNvSpPr>
              <a:spLocks noChangeArrowheads="1"/>
            </p:cNvSpPr>
            <p:nvPr/>
          </p:nvSpPr>
          <p:spPr bwMode="auto">
            <a:xfrm>
              <a:off x="4502" y="3294"/>
              <a:ext cx="11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Léglise</a:t>
              </a:r>
              <a:endParaRPr lang="fr-FR"/>
            </a:p>
          </p:txBody>
        </p:sp>
        <p:sp>
          <p:nvSpPr>
            <p:cNvPr id="2726" name="Rectangle 678"/>
            <p:cNvSpPr>
              <a:spLocks noChangeArrowheads="1"/>
            </p:cNvSpPr>
            <p:nvPr/>
          </p:nvSpPr>
          <p:spPr bwMode="auto">
            <a:xfrm>
              <a:off x="4792" y="3272"/>
              <a:ext cx="18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Martelange</a:t>
              </a:r>
              <a:endParaRPr lang="fr-FR"/>
            </a:p>
          </p:txBody>
        </p:sp>
        <p:sp>
          <p:nvSpPr>
            <p:cNvPr id="2727" name="Rectangle 679"/>
            <p:cNvSpPr>
              <a:spLocks noChangeArrowheads="1"/>
            </p:cNvSpPr>
            <p:nvPr/>
          </p:nvSpPr>
          <p:spPr bwMode="auto">
            <a:xfrm>
              <a:off x="3765" y="3294"/>
              <a:ext cx="14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Bouillon</a:t>
              </a:r>
              <a:endParaRPr lang="fr-FR"/>
            </a:p>
          </p:txBody>
        </p:sp>
        <p:sp>
          <p:nvSpPr>
            <p:cNvPr id="2728" name="Rectangle 680"/>
            <p:cNvSpPr>
              <a:spLocks noChangeArrowheads="1"/>
            </p:cNvSpPr>
            <p:nvPr/>
          </p:nvSpPr>
          <p:spPr bwMode="auto">
            <a:xfrm>
              <a:off x="4100" y="3324"/>
              <a:ext cx="20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Herbeumont</a:t>
              </a:r>
              <a:endParaRPr lang="fr-FR"/>
            </a:p>
          </p:txBody>
        </p:sp>
        <p:sp>
          <p:nvSpPr>
            <p:cNvPr id="2729" name="Rectangle 681"/>
            <p:cNvSpPr>
              <a:spLocks noChangeArrowheads="1"/>
            </p:cNvSpPr>
            <p:nvPr/>
          </p:nvSpPr>
          <p:spPr bwMode="auto">
            <a:xfrm>
              <a:off x="4040" y="3184"/>
              <a:ext cx="11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Bertrix</a:t>
              </a:r>
              <a:endParaRPr lang="fr-FR"/>
            </a:p>
          </p:txBody>
        </p:sp>
        <p:sp>
          <p:nvSpPr>
            <p:cNvPr id="2730" name="Rectangle 682"/>
            <p:cNvSpPr>
              <a:spLocks noChangeArrowheads="1"/>
            </p:cNvSpPr>
            <p:nvPr/>
          </p:nvSpPr>
          <p:spPr bwMode="auto">
            <a:xfrm>
              <a:off x="4271" y="3197"/>
              <a:ext cx="20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Neufchâteau</a:t>
              </a:r>
              <a:endParaRPr lang="fr-FR"/>
            </a:p>
          </p:txBody>
        </p:sp>
        <p:sp>
          <p:nvSpPr>
            <p:cNvPr id="2731" name="Rectangle 683"/>
            <p:cNvSpPr>
              <a:spLocks noChangeArrowheads="1"/>
            </p:cNvSpPr>
            <p:nvPr/>
          </p:nvSpPr>
          <p:spPr bwMode="auto">
            <a:xfrm>
              <a:off x="4687" y="3109"/>
              <a:ext cx="16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Fauvillers</a:t>
              </a:r>
              <a:endParaRPr lang="fr-FR"/>
            </a:p>
          </p:txBody>
        </p:sp>
        <p:sp>
          <p:nvSpPr>
            <p:cNvPr id="2732" name="Rectangle 684"/>
            <p:cNvSpPr>
              <a:spLocks noChangeArrowheads="1"/>
            </p:cNvSpPr>
            <p:nvPr/>
          </p:nvSpPr>
          <p:spPr bwMode="auto">
            <a:xfrm>
              <a:off x="4599" y="2923"/>
              <a:ext cx="8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Vaux</a:t>
              </a:r>
              <a:endParaRPr lang="fr-FR"/>
            </a:p>
          </p:txBody>
        </p:sp>
        <p:sp>
          <p:nvSpPr>
            <p:cNvPr id="2733" name="Rectangle 685"/>
            <p:cNvSpPr>
              <a:spLocks noChangeArrowheads="1"/>
            </p:cNvSpPr>
            <p:nvPr/>
          </p:nvSpPr>
          <p:spPr bwMode="auto">
            <a:xfrm>
              <a:off x="4603" y="2960"/>
              <a:ext cx="7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-sur-</a:t>
              </a:r>
              <a:endParaRPr lang="fr-FR"/>
            </a:p>
          </p:txBody>
        </p:sp>
        <p:sp>
          <p:nvSpPr>
            <p:cNvPr id="2734" name="Rectangle 686"/>
            <p:cNvSpPr>
              <a:spLocks noChangeArrowheads="1"/>
            </p:cNvSpPr>
            <p:nvPr/>
          </p:nvSpPr>
          <p:spPr bwMode="auto">
            <a:xfrm>
              <a:off x="4603" y="2998"/>
              <a:ext cx="7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Sûre</a:t>
              </a:r>
              <a:endParaRPr lang="fr-FR"/>
            </a:p>
          </p:txBody>
        </p:sp>
        <p:sp>
          <p:nvSpPr>
            <p:cNvPr id="2735" name="Rectangle 687"/>
            <p:cNvSpPr>
              <a:spLocks noChangeArrowheads="1"/>
            </p:cNvSpPr>
            <p:nvPr/>
          </p:nvSpPr>
          <p:spPr bwMode="auto">
            <a:xfrm>
              <a:off x="4738" y="2791"/>
              <a:ext cx="15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Bastogne</a:t>
              </a:r>
              <a:endParaRPr lang="fr-FR"/>
            </a:p>
          </p:txBody>
        </p:sp>
        <p:sp>
          <p:nvSpPr>
            <p:cNvPr id="2736" name="Rectangle 688"/>
            <p:cNvSpPr>
              <a:spLocks noChangeArrowheads="1"/>
            </p:cNvSpPr>
            <p:nvPr/>
          </p:nvSpPr>
          <p:spPr bwMode="auto">
            <a:xfrm>
              <a:off x="4271" y="2917"/>
              <a:ext cx="16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Libramont</a:t>
              </a:r>
              <a:endParaRPr lang="fr-FR"/>
            </a:p>
          </p:txBody>
        </p:sp>
        <p:sp>
          <p:nvSpPr>
            <p:cNvPr id="2737" name="Rectangle 689"/>
            <p:cNvSpPr>
              <a:spLocks noChangeArrowheads="1"/>
            </p:cNvSpPr>
            <p:nvPr/>
          </p:nvSpPr>
          <p:spPr bwMode="auto">
            <a:xfrm>
              <a:off x="4271" y="2955"/>
              <a:ext cx="16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-Chevigny</a:t>
              </a:r>
              <a:endParaRPr lang="fr-FR"/>
            </a:p>
          </p:txBody>
        </p:sp>
        <p:sp>
          <p:nvSpPr>
            <p:cNvPr id="2738" name="Rectangle 690"/>
            <p:cNvSpPr>
              <a:spLocks noChangeArrowheads="1"/>
            </p:cNvSpPr>
            <p:nvPr/>
          </p:nvSpPr>
          <p:spPr bwMode="auto">
            <a:xfrm>
              <a:off x="4051" y="2906"/>
              <a:ext cx="8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Libin</a:t>
              </a:r>
              <a:endParaRPr lang="fr-FR"/>
            </a:p>
          </p:txBody>
        </p:sp>
        <p:sp>
          <p:nvSpPr>
            <p:cNvPr id="2739" name="Rectangle 691"/>
            <p:cNvSpPr>
              <a:spLocks noChangeArrowheads="1"/>
            </p:cNvSpPr>
            <p:nvPr/>
          </p:nvSpPr>
          <p:spPr bwMode="auto">
            <a:xfrm>
              <a:off x="3837" y="3090"/>
              <a:ext cx="12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Paliseul</a:t>
              </a:r>
              <a:endParaRPr lang="fr-FR"/>
            </a:p>
          </p:txBody>
        </p:sp>
        <p:sp>
          <p:nvSpPr>
            <p:cNvPr id="2740" name="Rectangle 692"/>
            <p:cNvSpPr>
              <a:spLocks noChangeArrowheads="1"/>
            </p:cNvSpPr>
            <p:nvPr/>
          </p:nvSpPr>
          <p:spPr bwMode="auto">
            <a:xfrm>
              <a:off x="3735" y="2817"/>
              <a:ext cx="17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Daverdisse</a:t>
              </a:r>
              <a:endParaRPr lang="fr-FR"/>
            </a:p>
          </p:txBody>
        </p:sp>
        <p:sp>
          <p:nvSpPr>
            <p:cNvPr id="2741" name="Rectangle 693"/>
            <p:cNvSpPr>
              <a:spLocks noChangeArrowheads="1"/>
            </p:cNvSpPr>
            <p:nvPr/>
          </p:nvSpPr>
          <p:spPr bwMode="auto">
            <a:xfrm>
              <a:off x="3808" y="2684"/>
              <a:ext cx="10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 err="1">
                  <a:solidFill>
                    <a:srgbClr val="000000"/>
                  </a:solidFill>
                </a:rPr>
                <a:t>Wellin</a:t>
              </a:r>
              <a:endParaRPr lang="fr-FR" dirty="0"/>
            </a:p>
          </p:txBody>
        </p:sp>
        <p:sp>
          <p:nvSpPr>
            <p:cNvPr id="2742" name="Rectangle 694"/>
            <p:cNvSpPr>
              <a:spLocks noChangeArrowheads="1"/>
            </p:cNvSpPr>
            <p:nvPr/>
          </p:nvSpPr>
          <p:spPr bwMode="auto">
            <a:xfrm>
              <a:off x="4003" y="2637"/>
              <a:ext cx="9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 err="1">
                  <a:solidFill>
                    <a:srgbClr val="000000"/>
                  </a:solidFill>
                </a:rPr>
                <a:t>Tellin</a:t>
              </a:r>
              <a:endParaRPr lang="fr-FR" dirty="0"/>
            </a:p>
          </p:txBody>
        </p:sp>
        <p:sp>
          <p:nvSpPr>
            <p:cNvPr id="2743" name="Rectangle 695"/>
            <p:cNvSpPr>
              <a:spLocks noChangeArrowheads="1"/>
            </p:cNvSpPr>
            <p:nvPr/>
          </p:nvSpPr>
          <p:spPr bwMode="auto">
            <a:xfrm>
              <a:off x="4159" y="2694"/>
              <a:ext cx="8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Saint</a:t>
              </a:r>
              <a:endParaRPr lang="fr-FR"/>
            </a:p>
          </p:txBody>
        </p:sp>
        <p:sp>
          <p:nvSpPr>
            <p:cNvPr id="2744" name="Rectangle 696"/>
            <p:cNvSpPr>
              <a:spLocks noChangeArrowheads="1"/>
            </p:cNvSpPr>
            <p:nvPr/>
          </p:nvSpPr>
          <p:spPr bwMode="auto">
            <a:xfrm>
              <a:off x="4159" y="2732"/>
              <a:ext cx="12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-Hubert</a:t>
              </a:r>
              <a:endParaRPr lang="fr-FR"/>
            </a:p>
          </p:txBody>
        </p:sp>
        <p:sp>
          <p:nvSpPr>
            <p:cNvPr id="2745" name="Rectangle 697"/>
            <p:cNvSpPr>
              <a:spLocks noChangeArrowheads="1"/>
            </p:cNvSpPr>
            <p:nvPr/>
          </p:nvSpPr>
          <p:spPr bwMode="auto">
            <a:xfrm>
              <a:off x="4467" y="2734"/>
              <a:ext cx="10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Sainte</a:t>
              </a:r>
              <a:endParaRPr lang="fr-FR"/>
            </a:p>
          </p:txBody>
        </p:sp>
        <p:sp>
          <p:nvSpPr>
            <p:cNvPr id="2746" name="Rectangle 698"/>
            <p:cNvSpPr>
              <a:spLocks noChangeArrowheads="1"/>
            </p:cNvSpPr>
            <p:nvPr/>
          </p:nvSpPr>
          <p:spPr bwMode="auto">
            <a:xfrm>
              <a:off x="4467" y="2772"/>
              <a:ext cx="8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-Ode</a:t>
              </a:r>
              <a:endParaRPr lang="fr-FR"/>
            </a:p>
          </p:txBody>
        </p:sp>
        <p:sp>
          <p:nvSpPr>
            <p:cNvPr id="2747" name="Rectangle 699"/>
            <p:cNvSpPr>
              <a:spLocks noChangeArrowheads="1"/>
            </p:cNvSpPr>
            <p:nvPr/>
          </p:nvSpPr>
          <p:spPr bwMode="auto">
            <a:xfrm>
              <a:off x="4590" y="2669"/>
              <a:ext cx="14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Bertogne</a:t>
              </a:r>
              <a:endParaRPr lang="fr-FR"/>
            </a:p>
          </p:txBody>
        </p:sp>
        <p:sp>
          <p:nvSpPr>
            <p:cNvPr id="2748" name="Rectangle 700"/>
            <p:cNvSpPr>
              <a:spLocks noChangeArrowheads="1"/>
            </p:cNvSpPr>
            <p:nvPr/>
          </p:nvSpPr>
          <p:spPr bwMode="auto">
            <a:xfrm>
              <a:off x="4355" y="2586"/>
              <a:ext cx="171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Tenneville</a:t>
              </a:r>
              <a:endParaRPr lang="fr-FR"/>
            </a:p>
          </p:txBody>
        </p:sp>
        <p:sp>
          <p:nvSpPr>
            <p:cNvPr id="2749" name="Rectangle 701"/>
            <p:cNvSpPr>
              <a:spLocks noChangeArrowheads="1"/>
            </p:cNvSpPr>
            <p:nvPr/>
          </p:nvSpPr>
          <p:spPr bwMode="auto">
            <a:xfrm>
              <a:off x="4159" y="2494"/>
              <a:ext cx="157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Nassogne</a:t>
              </a:r>
              <a:endParaRPr lang="fr-FR"/>
            </a:p>
          </p:txBody>
        </p:sp>
        <p:sp>
          <p:nvSpPr>
            <p:cNvPr id="2750" name="Rectangle 702"/>
            <p:cNvSpPr>
              <a:spLocks noChangeArrowheads="1"/>
            </p:cNvSpPr>
            <p:nvPr/>
          </p:nvSpPr>
          <p:spPr bwMode="auto">
            <a:xfrm>
              <a:off x="4472" y="2405"/>
              <a:ext cx="15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La Roche</a:t>
              </a:r>
              <a:endParaRPr lang="fr-FR"/>
            </a:p>
          </p:txBody>
        </p:sp>
        <p:sp>
          <p:nvSpPr>
            <p:cNvPr id="2751" name="Rectangle 703"/>
            <p:cNvSpPr>
              <a:spLocks noChangeArrowheads="1"/>
            </p:cNvSpPr>
            <p:nvPr/>
          </p:nvSpPr>
          <p:spPr bwMode="auto">
            <a:xfrm>
              <a:off x="4472" y="2443"/>
              <a:ext cx="20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-en-Ardenne</a:t>
              </a:r>
              <a:endParaRPr lang="fr-FR"/>
            </a:p>
          </p:txBody>
        </p:sp>
        <p:sp>
          <p:nvSpPr>
            <p:cNvPr id="2752" name="Rectangle 704"/>
            <p:cNvSpPr>
              <a:spLocks noChangeArrowheads="1"/>
            </p:cNvSpPr>
            <p:nvPr/>
          </p:nvSpPr>
          <p:spPr bwMode="auto">
            <a:xfrm>
              <a:off x="4740" y="2484"/>
              <a:ext cx="171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Houffalize</a:t>
              </a:r>
              <a:endParaRPr lang="fr-FR"/>
            </a:p>
          </p:txBody>
        </p:sp>
        <p:sp>
          <p:nvSpPr>
            <p:cNvPr id="2753" name="Rectangle 705"/>
            <p:cNvSpPr>
              <a:spLocks noChangeArrowheads="1"/>
            </p:cNvSpPr>
            <p:nvPr/>
          </p:nvSpPr>
          <p:spPr bwMode="auto">
            <a:xfrm>
              <a:off x="4992" y="2333"/>
              <a:ext cx="10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Gouvy</a:t>
              </a:r>
              <a:endParaRPr lang="fr-FR"/>
            </a:p>
          </p:txBody>
        </p:sp>
        <p:sp>
          <p:nvSpPr>
            <p:cNvPr id="2754" name="Rectangle 706"/>
            <p:cNvSpPr>
              <a:spLocks noChangeArrowheads="1"/>
            </p:cNvSpPr>
            <p:nvPr/>
          </p:nvSpPr>
          <p:spPr bwMode="auto">
            <a:xfrm>
              <a:off x="5020" y="2101"/>
              <a:ext cx="14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Vielsalm</a:t>
              </a:r>
              <a:endParaRPr lang="fr-FR"/>
            </a:p>
          </p:txBody>
        </p:sp>
        <p:sp>
          <p:nvSpPr>
            <p:cNvPr id="2755" name="Rectangle 707"/>
            <p:cNvSpPr>
              <a:spLocks noChangeArrowheads="1"/>
            </p:cNvSpPr>
            <p:nvPr/>
          </p:nvSpPr>
          <p:spPr bwMode="auto">
            <a:xfrm>
              <a:off x="4633" y="2140"/>
              <a:ext cx="13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 err="1">
                  <a:solidFill>
                    <a:srgbClr val="000000"/>
                  </a:solidFill>
                </a:rPr>
                <a:t>Manhay</a:t>
              </a:r>
              <a:endParaRPr lang="fr-FR" dirty="0"/>
            </a:p>
          </p:txBody>
        </p:sp>
        <p:sp>
          <p:nvSpPr>
            <p:cNvPr id="2756" name="Rectangle 708"/>
            <p:cNvSpPr>
              <a:spLocks noChangeArrowheads="1"/>
            </p:cNvSpPr>
            <p:nvPr/>
          </p:nvSpPr>
          <p:spPr bwMode="auto">
            <a:xfrm>
              <a:off x="4413" y="2292"/>
              <a:ext cx="14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Rendeux</a:t>
              </a:r>
              <a:endParaRPr lang="fr-FR"/>
            </a:p>
          </p:txBody>
        </p:sp>
        <p:sp>
          <p:nvSpPr>
            <p:cNvPr id="2757" name="Rectangle 709"/>
            <p:cNvSpPr>
              <a:spLocks noChangeArrowheads="1"/>
            </p:cNvSpPr>
            <p:nvPr/>
          </p:nvSpPr>
          <p:spPr bwMode="auto">
            <a:xfrm>
              <a:off x="4127" y="2273"/>
              <a:ext cx="174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Marche-en</a:t>
              </a:r>
              <a:endParaRPr lang="fr-FR"/>
            </a:p>
          </p:txBody>
        </p:sp>
        <p:sp>
          <p:nvSpPr>
            <p:cNvPr id="2758" name="Rectangle 710"/>
            <p:cNvSpPr>
              <a:spLocks noChangeArrowheads="1"/>
            </p:cNvSpPr>
            <p:nvPr/>
          </p:nvSpPr>
          <p:spPr bwMode="auto">
            <a:xfrm>
              <a:off x="4127" y="2311"/>
              <a:ext cx="16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-Famenne</a:t>
              </a:r>
              <a:endParaRPr lang="fr-FR"/>
            </a:p>
          </p:txBody>
        </p:sp>
        <p:sp>
          <p:nvSpPr>
            <p:cNvPr id="2759" name="Rectangle 711"/>
            <p:cNvSpPr>
              <a:spLocks noChangeArrowheads="1"/>
            </p:cNvSpPr>
            <p:nvPr/>
          </p:nvSpPr>
          <p:spPr bwMode="auto">
            <a:xfrm>
              <a:off x="4300" y="2163"/>
              <a:ext cx="111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Hotton</a:t>
              </a:r>
              <a:endParaRPr lang="fr-FR"/>
            </a:p>
          </p:txBody>
        </p:sp>
        <p:sp>
          <p:nvSpPr>
            <p:cNvPr id="2760" name="Rectangle 712"/>
            <p:cNvSpPr>
              <a:spLocks noChangeArrowheads="1"/>
            </p:cNvSpPr>
            <p:nvPr/>
          </p:nvSpPr>
          <p:spPr bwMode="auto">
            <a:xfrm>
              <a:off x="4465" y="2117"/>
              <a:ext cx="10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Erezée</a:t>
              </a:r>
              <a:endParaRPr lang="fr-FR"/>
            </a:p>
          </p:txBody>
        </p:sp>
        <p:sp>
          <p:nvSpPr>
            <p:cNvPr id="2761" name="Rectangle 713"/>
            <p:cNvSpPr>
              <a:spLocks noChangeArrowheads="1"/>
            </p:cNvSpPr>
            <p:nvPr/>
          </p:nvSpPr>
          <p:spPr bwMode="auto">
            <a:xfrm>
              <a:off x="4387" y="1950"/>
              <a:ext cx="12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Durbuy</a:t>
              </a:r>
              <a:endParaRPr lang="fr-FR"/>
            </a:p>
          </p:txBody>
        </p:sp>
        <p:sp>
          <p:nvSpPr>
            <p:cNvPr id="2762" name="Line 714"/>
            <p:cNvSpPr>
              <a:spLocks noChangeShapeType="1"/>
            </p:cNvSpPr>
            <p:nvPr/>
          </p:nvSpPr>
          <p:spPr bwMode="auto">
            <a:xfrm>
              <a:off x="3014" y="1784"/>
              <a:ext cx="9" cy="24"/>
            </a:xfrm>
            <a:prstGeom prst="line">
              <a:avLst/>
            </a:prstGeom>
            <a:noFill/>
            <a:ln w="15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763" name="Line 715"/>
            <p:cNvSpPr>
              <a:spLocks noChangeShapeType="1"/>
            </p:cNvSpPr>
            <p:nvPr/>
          </p:nvSpPr>
          <p:spPr bwMode="auto">
            <a:xfrm>
              <a:off x="3065" y="1845"/>
              <a:ext cx="11" cy="3"/>
            </a:xfrm>
            <a:prstGeom prst="line">
              <a:avLst/>
            </a:prstGeom>
            <a:noFill/>
            <a:ln w="15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764" name="Line 716"/>
            <p:cNvSpPr>
              <a:spLocks noChangeShapeType="1"/>
            </p:cNvSpPr>
            <p:nvPr/>
          </p:nvSpPr>
          <p:spPr bwMode="auto">
            <a:xfrm flipH="1" flipV="1">
              <a:off x="3083" y="1835"/>
              <a:ext cx="3" cy="14"/>
            </a:xfrm>
            <a:prstGeom prst="line">
              <a:avLst/>
            </a:prstGeom>
            <a:noFill/>
            <a:ln w="15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766" name="Line 718"/>
            <p:cNvSpPr>
              <a:spLocks noChangeShapeType="1"/>
            </p:cNvSpPr>
            <p:nvPr/>
          </p:nvSpPr>
          <p:spPr bwMode="auto">
            <a:xfrm flipV="1">
              <a:off x="3084" y="1805"/>
              <a:ext cx="10" cy="8"/>
            </a:xfrm>
            <a:prstGeom prst="line">
              <a:avLst/>
            </a:prstGeom>
            <a:noFill/>
            <a:ln w="15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767" name="Line 719"/>
            <p:cNvSpPr>
              <a:spLocks noChangeShapeType="1"/>
            </p:cNvSpPr>
            <p:nvPr/>
          </p:nvSpPr>
          <p:spPr bwMode="auto">
            <a:xfrm flipH="1" flipV="1">
              <a:off x="3095" y="1789"/>
              <a:ext cx="8" cy="10"/>
            </a:xfrm>
            <a:prstGeom prst="line">
              <a:avLst/>
            </a:prstGeom>
            <a:noFill/>
            <a:ln w="15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768" name="Line 720"/>
            <p:cNvSpPr>
              <a:spLocks noChangeShapeType="1"/>
            </p:cNvSpPr>
            <p:nvPr/>
          </p:nvSpPr>
          <p:spPr bwMode="auto">
            <a:xfrm flipH="1" flipV="1">
              <a:off x="3078" y="1779"/>
              <a:ext cx="7" cy="4"/>
            </a:xfrm>
            <a:prstGeom prst="line">
              <a:avLst/>
            </a:prstGeom>
            <a:noFill/>
            <a:ln w="15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769" name="Line 721"/>
            <p:cNvSpPr>
              <a:spLocks noChangeShapeType="1"/>
            </p:cNvSpPr>
            <p:nvPr/>
          </p:nvSpPr>
          <p:spPr bwMode="auto">
            <a:xfrm flipH="1" flipV="1">
              <a:off x="3064" y="1776"/>
              <a:ext cx="6" cy="1"/>
            </a:xfrm>
            <a:prstGeom prst="line">
              <a:avLst/>
            </a:prstGeom>
            <a:noFill/>
            <a:ln w="4763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770" name="Line 722"/>
            <p:cNvSpPr>
              <a:spLocks noChangeShapeType="1"/>
            </p:cNvSpPr>
            <p:nvPr/>
          </p:nvSpPr>
          <p:spPr bwMode="auto">
            <a:xfrm flipH="1" flipV="1">
              <a:off x="3047" y="1767"/>
              <a:ext cx="9" cy="4"/>
            </a:xfrm>
            <a:prstGeom prst="line">
              <a:avLst/>
            </a:prstGeom>
            <a:noFill/>
            <a:ln w="15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771" name="Line 723"/>
            <p:cNvSpPr>
              <a:spLocks noChangeShapeType="1"/>
            </p:cNvSpPr>
            <p:nvPr/>
          </p:nvSpPr>
          <p:spPr bwMode="auto">
            <a:xfrm flipH="1">
              <a:off x="3024" y="1774"/>
              <a:ext cx="11" cy="4"/>
            </a:xfrm>
            <a:prstGeom prst="line">
              <a:avLst/>
            </a:prstGeom>
            <a:noFill/>
            <a:ln w="1588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772" name="Rectangle 724"/>
            <p:cNvSpPr>
              <a:spLocks noChangeArrowheads="1"/>
            </p:cNvSpPr>
            <p:nvPr/>
          </p:nvSpPr>
          <p:spPr bwMode="auto">
            <a:xfrm>
              <a:off x="1717" y="1991"/>
              <a:ext cx="163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 dirty="0" err="1">
                  <a:solidFill>
                    <a:srgbClr val="000000"/>
                  </a:solidFill>
                </a:rPr>
                <a:t>Honnelles</a:t>
              </a:r>
              <a:endParaRPr lang="fr-FR" dirty="0"/>
            </a:p>
          </p:txBody>
        </p:sp>
        <p:sp>
          <p:nvSpPr>
            <p:cNvPr id="2773" name="Rectangle 725"/>
            <p:cNvSpPr>
              <a:spLocks noChangeArrowheads="1"/>
            </p:cNvSpPr>
            <p:nvPr/>
          </p:nvSpPr>
          <p:spPr bwMode="auto">
            <a:xfrm>
              <a:off x="4667" y="3728"/>
              <a:ext cx="1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St Léger</a:t>
              </a:r>
              <a:endParaRPr lang="fr-FR"/>
            </a:p>
          </p:txBody>
        </p:sp>
        <p:sp>
          <p:nvSpPr>
            <p:cNvPr id="2774" name="Rectangle 726"/>
            <p:cNvSpPr>
              <a:spLocks noChangeArrowheads="1"/>
            </p:cNvSpPr>
            <p:nvPr/>
          </p:nvSpPr>
          <p:spPr bwMode="auto">
            <a:xfrm>
              <a:off x="3361" y="1180"/>
              <a:ext cx="11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500">
                  <a:solidFill>
                    <a:srgbClr val="000000"/>
                  </a:solidFill>
                </a:rPr>
                <a:t>Incourt</a:t>
              </a:r>
              <a:endParaRPr lang="fr-FR"/>
            </a:p>
          </p:txBody>
        </p:sp>
        <p:sp>
          <p:nvSpPr>
            <p:cNvPr id="2778" name="Rectangle 730"/>
            <p:cNvSpPr>
              <a:spLocks noChangeArrowheads="1"/>
            </p:cNvSpPr>
            <p:nvPr/>
          </p:nvSpPr>
          <p:spPr bwMode="auto">
            <a:xfrm>
              <a:off x="693" y="2732"/>
              <a:ext cx="104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 u="sng" dirty="0">
                  <a:solidFill>
                    <a:srgbClr val="000000"/>
                  </a:solidFill>
                </a:rPr>
                <a:t>Plafonds d’intervention (cf. LD)</a:t>
              </a:r>
              <a:endParaRPr lang="fr-FR" u="sng" dirty="0"/>
            </a:p>
          </p:txBody>
        </p:sp>
        <p:sp>
          <p:nvSpPr>
            <p:cNvPr id="2780" name="Rectangle 732"/>
            <p:cNvSpPr>
              <a:spLocks noChangeArrowheads="1"/>
            </p:cNvSpPr>
            <p:nvPr/>
          </p:nvSpPr>
          <p:spPr bwMode="auto">
            <a:xfrm>
              <a:off x="938" y="3071"/>
              <a:ext cx="241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fr-FR" sz="1000" dirty="0">
                  <a:solidFill>
                    <a:srgbClr val="000000"/>
                  </a:solidFill>
                </a:rPr>
                <a:t>Zone c) </a:t>
              </a:r>
              <a:r>
                <a:rPr lang="fr-FR" sz="800" dirty="0">
                  <a:solidFill>
                    <a:srgbClr val="000000"/>
                  </a:solidFill>
                </a:rPr>
                <a:t>(en région Nuts3 dont le PIB/hab. et le taux de chômage sont &gt; moyenne UE)</a:t>
              </a:r>
            </a:p>
            <a:p>
              <a:r>
                <a:rPr lang="fr-FR" sz="1000" dirty="0">
                  <a:solidFill>
                    <a:srgbClr val="000000"/>
                  </a:solidFill>
                </a:rPr>
                <a:t>GE = 10 % - ME = 20 % - PE = 30 %</a:t>
              </a:r>
              <a:endParaRPr lang="fr-FR" dirty="0"/>
            </a:p>
          </p:txBody>
        </p:sp>
        <p:sp>
          <p:nvSpPr>
            <p:cNvPr id="2783" name="Rectangle 735"/>
            <p:cNvSpPr>
              <a:spLocks noChangeArrowheads="1"/>
            </p:cNvSpPr>
            <p:nvPr/>
          </p:nvSpPr>
          <p:spPr bwMode="auto">
            <a:xfrm>
              <a:off x="713" y="3362"/>
              <a:ext cx="170" cy="83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786" name="Rectangle 738"/>
            <p:cNvSpPr>
              <a:spLocks noChangeArrowheads="1"/>
            </p:cNvSpPr>
            <p:nvPr/>
          </p:nvSpPr>
          <p:spPr bwMode="auto">
            <a:xfrm>
              <a:off x="712" y="3617"/>
              <a:ext cx="170" cy="83"/>
            </a:xfrm>
            <a:prstGeom prst="rect">
              <a:avLst/>
            </a:prstGeom>
            <a:solidFill>
              <a:srgbClr val="FF9966"/>
            </a:solidFill>
            <a:ln w="1588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2793" name="Line 745"/>
            <p:cNvSpPr>
              <a:spLocks noChangeShapeType="1"/>
            </p:cNvSpPr>
            <p:nvPr/>
          </p:nvSpPr>
          <p:spPr bwMode="auto">
            <a:xfrm>
              <a:off x="1536" y="96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</p:grpSp>
      <p:sp>
        <p:nvSpPr>
          <p:cNvPr id="2795" name="Text Box 747"/>
          <p:cNvSpPr txBox="1">
            <a:spLocks noChangeArrowheads="1"/>
          </p:cNvSpPr>
          <p:nvPr/>
        </p:nvSpPr>
        <p:spPr bwMode="auto">
          <a:xfrm>
            <a:off x="2057400" y="365125"/>
            <a:ext cx="5105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b="1" dirty="0"/>
              <a:t>Zones de développement - Région Wallonne (Période 2024-2027)</a:t>
            </a:r>
            <a:endParaRPr lang="fr-FR" b="1" dirty="0"/>
          </a:p>
        </p:txBody>
      </p:sp>
      <p:sp>
        <p:nvSpPr>
          <p:cNvPr id="732" name="Rectangle 738"/>
          <p:cNvSpPr>
            <a:spLocks noChangeArrowheads="1"/>
          </p:cNvSpPr>
          <p:nvPr/>
        </p:nvSpPr>
        <p:spPr bwMode="auto">
          <a:xfrm>
            <a:off x="752390" y="4568510"/>
            <a:ext cx="269875" cy="131763"/>
          </a:xfrm>
          <a:prstGeom prst="rect">
            <a:avLst/>
          </a:prstGeom>
          <a:solidFill>
            <a:schemeClr val="bg1"/>
          </a:solidFill>
          <a:ln w="1588">
            <a:solidFill>
              <a:srgbClr val="1F1A17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733" name="Rectangle 732"/>
          <p:cNvSpPr>
            <a:spLocks noChangeArrowheads="1"/>
          </p:cNvSpPr>
          <p:nvPr/>
        </p:nvSpPr>
        <p:spPr bwMode="auto">
          <a:xfrm>
            <a:off x="1112278" y="4522077"/>
            <a:ext cx="17536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dirty="0">
                <a:solidFill>
                  <a:srgbClr val="000000"/>
                </a:solidFill>
              </a:rPr>
              <a:t>Hors zone</a:t>
            </a:r>
          </a:p>
          <a:p>
            <a:r>
              <a:rPr lang="fr-FR" sz="1000" dirty="0">
                <a:solidFill>
                  <a:srgbClr val="000000"/>
                </a:solidFill>
              </a:rPr>
              <a:t>GE = </a:t>
            </a:r>
            <a:r>
              <a:rPr lang="fr-FR" sz="1000" dirty="0">
                <a:solidFill>
                  <a:srgbClr val="000000"/>
                </a:solidFill>
                <a:sym typeface="Wingdings"/>
              </a:rPr>
              <a:t></a:t>
            </a:r>
            <a:r>
              <a:rPr lang="fr-FR" sz="1000" dirty="0">
                <a:solidFill>
                  <a:srgbClr val="000000"/>
                </a:solidFill>
              </a:rPr>
              <a:t> - ME = 10 % - PE = 20 %</a:t>
            </a: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F4E4811-8889-4F80-B181-EE09CF727FE6}"/>
              </a:ext>
            </a:extLst>
          </p:cNvPr>
          <p:cNvSpPr txBox="1"/>
          <p:nvPr/>
        </p:nvSpPr>
        <p:spPr>
          <a:xfrm>
            <a:off x="1022265" y="5675540"/>
            <a:ext cx="23270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/>
              <a:t>Zone a) (moins développée)</a:t>
            </a:r>
          </a:p>
          <a:p>
            <a:r>
              <a:rPr lang="fr-FR" sz="1000" dirty="0">
                <a:solidFill>
                  <a:srgbClr val="000000"/>
                </a:solidFill>
              </a:rPr>
              <a:t>GE = 30 % - ME = 40 % - PE = 50 %</a:t>
            </a:r>
            <a:endParaRPr lang="fr-FR" sz="1000" dirty="0"/>
          </a:p>
          <a:p>
            <a:endParaRPr lang="fr-BE" sz="1000" dirty="0"/>
          </a:p>
        </p:txBody>
      </p:sp>
      <p:sp>
        <p:nvSpPr>
          <p:cNvPr id="731" name="Rectangle 732">
            <a:extLst>
              <a:ext uri="{FF2B5EF4-FFF2-40B4-BE49-F238E27FC236}">
                <a16:creationId xmlns:a16="http://schemas.microsoft.com/office/drawing/2014/main" id="{BC581BAC-6FEA-41EA-89EB-58CD6C1B0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094" y="5340821"/>
            <a:ext cx="19075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dirty="0">
                <a:solidFill>
                  <a:srgbClr val="000000"/>
                </a:solidFill>
              </a:rPr>
              <a:t>Zone c) </a:t>
            </a:r>
          </a:p>
          <a:p>
            <a:r>
              <a:rPr lang="fr-FR" sz="1000" dirty="0">
                <a:solidFill>
                  <a:srgbClr val="000000"/>
                </a:solidFill>
              </a:rPr>
              <a:t>GE = 15 % - ME = 25 % - PE = 35%</a:t>
            </a:r>
            <a:endParaRPr lang="fr-FR" dirty="0"/>
          </a:p>
        </p:txBody>
      </p:sp>
      <p:sp>
        <p:nvSpPr>
          <p:cNvPr id="734" name="Rectangle 735">
            <a:extLst>
              <a:ext uri="{FF2B5EF4-FFF2-40B4-BE49-F238E27FC236}">
                <a16:creationId xmlns:a16="http://schemas.microsoft.com/office/drawing/2014/main" id="{02F51E07-F8D4-4B87-B98F-695D6AF95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293" y="4976201"/>
            <a:ext cx="269875" cy="131763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pic>
        <p:nvPicPr>
          <p:cNvPr id="735" name="Image 734">
            <a:extLst>
              <a:ext uri="{FF2B5EF4-FFF2-40B4-BE49-F238E27FC236}">
                <a16:creationId xmlns:a16="http://schemas.microsoft.com/office/drawing/2014/main" id="{B25A2F8B-6D03-413A-A2D9-D755972F2BF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73" y="59050"/>
            <a:ext cx="1334770" cy="576580"/>
          </a:xfrm>
          <a:prstGeom prst="rect">
            <a:avLst/>
          </a:prstGeom>
        </p:spPr>
      </p:pic>
      <p:sp>
        <p:nvSpPr>
          <p:cNvPr id="736" name="Rectangle 735">
            <a:extLst>
              <a:ext uri="{FF2B5EF4-FFF2-40B4-BE49-F238E27FC236}">
                <a16:creationId xmlns:a16="http://schemas.microsoft.com/office/drawing/2014/main" id="{533900BC-EE93-4234-999C-5B7C3AB13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1295" y="5332639"/>
            <a:ext cx="269875" cy="131763"/>
          </a:xfrm>
          <a:prstGeom prst="rect">
            <a:avLst/>
          </a:prstGeom>
          <a:pattFill prst="smGrid">
            <a:fgClr>
              <a:srgbClr val="99CCFF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941E120-1B71-4BDF-A5F8-23B52F595A25}"/>
              </a:ext>
            </a:extLst>
          </p:cNvPr>
          <p:cNvSpPr txBox="1"/>
          <p:nvPr/>
        </p:nvSpPr>
        <p:spPr>
          <a:xfrm>
            <a:off x="3323957" y="5250880"/>
            <a:ext cx="1592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/>
              <a:t>Communes avec couverture partielle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476DD7F-A9FE-3429-6BCD-242B36C110F9}"/>
              </a:ext>
            </a:extLst>
          </p:cNvPr>
          <p:cNvSpPr txBox="1"/>
          <p:nvPr/>
        </p:nvSpPr>
        <p:spPr>
          <a:xfrm>
            <a:off x="251519" y="6597352"/>
            <a:ext cx="43261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900" dirty="0"/>
              <a:t>Applicable à partir du 01/01/2024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4e4d6541-d680-4bbc-ad3d-ef0ab7b97e8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0F096F0F7A14459088E27FE48A432D" ma:contentTypeVersion="19" ma:contentTypeDescription="Crée un document." ma:contentTypeScope="" ma:versionID="82d1e13f53dea7b0b1763cff8b673f75">
  <xsd:schema xmlns:xsd="http://www.w3.org/2001/XMLSchema" xmlns:xs="http://www.w3.org/2001/XMLSchema" xmlns:p="http://schemas.microsoft.com/office/2006/metadata/properties" xmlns:ns1="http://schemas.microsoft.com/sharepoint/v3" xmlns:ns3="ca8893d6-f9c9-4c54-a5ab-f6fecb5a1ee8" xmlns:ns4="4e4d6541-d680-4bbc-ad3d-ef0ab7b97e8a" targetNamespace="http://schemas.microsoft.com/office/2006/metadata/properties" ma:root="true" ma:fieldsID="bf6540b095553eae16cdccf489b04353" ns1:_="" ns3:_="" ns4:_="">
    <xsd:import namespace="http://schemas.microsoft.com/sharepoint/v3"/>
    <xsd:import namespace="ca8893d6-f9c9-4c54-a5ab-f6fecb5a1ee8"/>
    <xsd:import namespace="4e4d6541-d680-4bbc-ad3d-ef0ab7b97e8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LengthInSeconds" minOccurs="0"/>
                <xsd:element ref="ns4:_activity" minOccurs="0"/>
                <xsd:element ref="ns4:MediaServiceLocation" minOccurs="0"/>
                <xsd:element ref="ns4:MediaServiceObjectDetectorVersions" minOccurs="0"/>
                <xsd:element ref="ns1:_ip_UnifiedCompliancePolicyProperties" minOccurs="0"/>
                <xsd:element ref="ns1:_ip_UnifiedCompliancePolicyUIAction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Propriétés de la stratégie de conformité unifiée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Action d’interface utilisateur de la stratégie de conformité unifié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893d6-f9c9-4c54-a5ab-f6fecb5a1ee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4d6541-d680-4bbc-ad3d-ef0ab7b97e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7D9E3C-0373-434F-BDA6-B2BCB84093E3}">
  <ds:schemaRefs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4e4d6541-d680-4bbc-ad3d-ef0ab7b97e8a"/>
    <ds:schemaRef ds:uri="ca8893d6-f9c9-4c54-a5ab-f6fecb5a1ee8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EB20D08-2790-4951-8B0C-4B28DB5E70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DB3E24-A9CD-4046-B717-1B35A7EB2F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8893d6-f9c9-4c54-a5ab-f6fecb5a1ee8"/>
    <ds:schemaRef ds:uri="4e4d6541-d680-4bbc-ad3d-ef0ab7b97e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2621</TotalTime>
  <Words>436</Words>
  <Application>Microsoft Office PowerPoint</Application>
  <PresentationFormat>Affichage à l'écran (4:3)</PresentationFormat>
  <Paragraphs>314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Thème Office</vt:lpstr>
      <vt:lpstr>Présentation PowerPoint</vt:lpstr>
    </vt:vector>
  </TitlesOfParts>
  <Company>M.R.W.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DAVISTER</dc:creator>
  <cp:lastModifiedBy>PINSON Catherine</cp:lastModifiedBy>
  <cp:revision>66</cp:revision>
  <cp:lastPrinted>2024-01-15T16:18:46Z</cp:lastPrinted>
  <dcterms:created xsi:type="dcterms:W3CDTF">2006-10-04T13:13:03Z</dcterms:created>
  <dcterms:modified xsi:type="dcterms:W3CDTF">2024-01-17T06:38:37Z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7a477d1-147d-4e34-b5e3-7b26d2f44870_Enabled">
    <vt:lpwstr>true</vt:lpwstr>
  </property>
  <property fmtid="{D5CDD505-2E9C-101B-9397-08002B2CF9AE}" pid="3" name="MSIP_Label_97a477d1-147d-4e34-b5e3-7b26d2f44870_SetDate">
    <vt:lpwstr>2021-07-22T10:55:36Z</vt:lpwstr>
  </property>
  <property fmtid="{D5CDD505-2E9C-101B-9397-08002B2CF9AE}" pid="4" name="MSIP_Label_97a477d1-147d-4e34-b5e3-7b26d2f44870_Method">
    <vt:lpwstr>Standard</vt:lpwstr>
  </property>
  <property fmtid="{D5CDD505-2E9C-101B-9397-08002B2CF9AE}" pid="5" name="MSIP_Label_97a477d1-147d-4e34-b5e3-7b26d2f44870_Name">
    <vt:lpwstr>97a477d1-147d-4e34-b5e3-7b26d2f44870</vt:lpwstr>
  </property>
  <property fmtid="{D5CDD505-2E9C-101B-9397-08002B2CF9AE}" pid="6" name="MSIP_Label_97a477d1-147d-4e34-b5e3-7b26d2f44870_SiteId">
    <vt:lpwstr>1f816a84-7aa6-4a56-b22a-7b3452fa8681</vt:lpwstr>
  </property>
  <property fmtid="{D5CDD505-2E9C-101B-9397-08002B2CF9AE}" pid="7" name="MSIP_Label_97a477d1-147d-4e34-b5e3-7b26d2f44870_ActionId">
    <vt:lpwstr>120acca2-7d97-4d03-ba6f-0db2abca09ea</vt:lpwstr>
  </property>
  <property fmtid="{D5CDD505-2E9C-101B-9397-08002B2CF9AE}" pid="8" name="MSIP_Label_97a477d1-147d-4e34-b5e3-7b26d2f44870_ContentBits">
    <vt:lpwstr>0</vt:lpwstr>
  </property>
  <property fmtid="{D5CDD505-2E9C-101B-9397-08002B2CF9AE}" pid="9" name="ContentTypeId">
    <vt:lpwstr>0x0101001D0F096F0F7A14459088E27FE48A432D</vt:lpwstr>
  </property>
</Properties>
</file>